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58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45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18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9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9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0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2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11DE-EAFF-41C4-B362-E12BB05D57F7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94F29-7471-4740-802C-88577E7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183ED5-E7E7-4612-54D0-08CD9285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7" t="9091" r="21504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07F46-F624-050E-AF0A-7006EA3A6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0563" y="2340565"/>
            <a:ext cx="3887839" cy="1710268"/>
          </a:xfrm>
        </p:spPr>
        <p:txBody>
          <a:bodyPr>
            <a:normAutofit fontScale="90000"/>
          </a:bodyPr>
          <a:lstStyle/>
          <a:p>
            <a:r>
              <a:rPr lang="en-US" dirty="0"/>
              <a:t>Morse Code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61DED-9EA7-610B-1874-8192D7E01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4960" y="4050833"/>
            <a:ext cx="3893440" cy="1096899"/>
          </a:xfrm>
        </p:spPr>
        <p:txBody>
          <a:bodyPr>
            <a:normAutofit/>
          </a:bodyPr>
          <a:lstStyle/>
          <a:p>
            <a:r>
              <a:rPr lang="en-US" dirty="0"/>
              <a:t>Evan Hill</a:t>
            </a:r>
          </a:p>
        </p:txBody>
      </p:sp>
    </p:spTree>
    <p:extLst>
      <p:ext uri="{BB962C8B-B14F-4D97-AF65-F5344CB8AC3E}">
        <p14:creationId xmlns:p14="http://schemas.microsoft.com/office/powerpoint/2010/main" val="27331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, line, hanger, pattern&#10;&#10;Description automatically generated">
            <a:extLst>
              <a:ext uri="{FF2B5EF4-FFF2-40B4-BE49-F238E27FC236}">
                <a16:creationId xmlns:a16="http://schemas.microsoft.com/office/drawing/2014/main" id="{A7E67678-FC22-355F-C46C-C28B781D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00" y="1120223"/>
            <a:ext cx="8840800" cy="461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F698-312C-8E1B-20A0-97AA6535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CCAA-10F3-D56F-7591-5786CA9A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138"/>
            <a:ext cx="4868060" cy="3880773"/>
          </a:xfrm>
        </p:spPr>
        <p:txBody>
          <a:bodyPr/>
          <a:lstStyle/>
          <a:p>
            <a:r>
              <a:rPr lang="en-US" sz="2400" u="sng" dirty="0"/>
              <a:t>Specifications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Send a message through UART to translator, which will be played in Morse Code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Control volume of buzzer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LED blinks message regardless of buzzer volume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Displays letter equivalent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Can play selected letters on board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E9FB06-C405-5F6D-4EFF-2C64AE5A5A38}"/>
              </a:ext>
            </a:extLst>
          </p:cNvPr>
          <p:cNvSpPr txBox="1">
            <a:spLocks/>
          </p:cNvSpPr>
          <p:nvPr/>
        </p:nvSpPr>
        <p:spPr>
          <a:xfrm>
            <a:off x="5430917" y="1718138"/>
            <a:ext cx="486806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/>
              <a:t>Components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STM32 Board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Buzzer + Potentiometer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LED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Display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UART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2 x Pushbuttons (Play and Reset)</a:t>
            </a:r>
          </a:p>
          <a:p>
            <a:pPr lvl="1">
              <a:buFont typeface="+mj-lt"/>
              <a:buAutoNum type="alphaLcParenR"/>
            </a:pPr>
            <a:r>
              <a:rPr lang="en-US" sz="2000" dirty="0"/>
              <a:t>Rotary 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7823-2E98-9723-8CED-D54DE2B9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884" y="993058"/>
            <a:ext cx="3481711" cy="865239"/>
          </a:xfrm>
        </p:spPr>
        <p:txBody>
          <a:bodyPr/>
          <a:lstStyle/>
          <a:p>
            <a:pPr algn="ctr"/>
            <a:r>
              <a:rPr lang="en-US" u="sng" dirty="0"/>
              <a:t>Design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7627D-F47C-827B-451F-EE7F8B507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0" y="1686909"/>
            <a:ext cx="5870520" cy="3293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50410-7326-6408-D3B5-00DE64FA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993" y="1686909"/>
            <a:ext cx="4980581" cy="30499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F5C197-75DA-5C29-96F6-05D3FA7B046A}"/>
              </a:ext>
            </a:extLst>
          </p:cNvPr>
          <p:cNvSpPr txBox="1">
            <a:spLocks/>
          </p:cNvSpPr>
          <p:nvPr/>
        </p:nvSpPr>
        <p:spPr>
          <a:xfrm>
            <a:off x="7282427" y="993057"/>
            <a:ext cx="3481711" cy="865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/>
              <a:t>Mock-Up</a:t>
            </a:r>
          </a:p>
        </p:txBody>
      </p:sp>
    </p:spTree>
    <p:extLst>
      <p:ext uri="{BB962C8B-B14F-4D97-AF65-F5344CB8AC3E}">
        <p14:creationId xmlns:p14="http://schemas.microsoft.com/office/powerpoint/2010/main" val="342705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1A9-EAB8-D37F-C394-6CD7003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PCB Design - Schematic</a:t>
            </a:r>
          </a:p>
        </p:txBody>
      </p:sp>
      <p:pic>
        <p:nvPicPr>
          <p:cNvPr id="5" name="Content Placeholder 4" descr="A picture containing text, screenshot, diagram, parallel&#10;&#10;Description automatically generated">
            <a:extLst>
              <a:ext uri="{FF2B5EF4-FFF2-40B4-BE49-F238E27FC236}">
                <a16:creationId xmlns:a16="http://schemas.microsoft.com/office/drawing/2014/main" id="{71D9E572-72C0-047C-F510-40D6CB9D8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93" y="1389959"/>
            <a:ext cx="8304814" cy="4932184"/>
          </a:xfrm>
        </p:spPr>
      </p:pic>
    </p:spTree>
    <p:extLst>
      <p:ext uri="{BB962C8B-B14F-4D97-AF65-F5344CB8AC3E}">
        <p14:creationId xmlns:p14="http://schemas.microsoft.com/office/powerpoint/2010/main" val="326653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4C7C-0F6D-F199-BC93-614122B8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2304"/>
          </a:xfrm>
        </p:spPr>
        <p:txBody>
          <a:bodyPr/>
          <a:lstStyle/>
          <a:p>
            <a:r>
              <a:rPr lang="en-US" u="sng" dirty="0"/>
              <a:t>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3AEC1-1D00-6E1B-915B-7395B055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73" y="1321904"/>
            <a:ext cx="4077053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523D-54A0-E603-84B6-180855F1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US" u="sng" dirty="0"/>
              <a:t>PCB Design – 3D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EA8A4-345D-C7EE-2CC4-4FB15373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3" y="1311965"/>
            <a:ext cx="5407387" cy="4348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250790-DFB8-4999-E216-C8F10774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118" y="1251653"/>
            <a:ext cx="4291830" cy="4354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5337C7-0816-5142-14EA-B7033AFE4D05}"/>
              </a:ext>
            </a:extLst>
          </p:cNvPr>
          <p:cNvSpPr txBox="1"/>
          <p:nvPr/>
        </p:nvSpPr>
        <p:spPr>
          <a:xfrm>
            <a:off x="1419388" y="5671580"/>
            <a:ext cx="39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STM32 PCB Shield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AE4C6-83EA-3179-F31C-251029DF6172}"/>
              </a:ext>
            </a:extLst>
          </p:cNvPr>
          <p:cNvSpPr txBox="1"/>
          <p:nvPr/>
        </p:nvSpPr>
        <p:spPr>
          <a:xfrm>
            <a:off x="7301084" y="5606346"/>
            <a:ext cx="39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104525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B4C1-52D9-2A88-AFEA-3FFE7011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137F-BF4F-6093-14F5-42A0F21C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48" y="1364183"/>
            <a:ext cx="6291904" cy="49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67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82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Morse Code Translator</vt:lpstr>
      <vt:lpstr>PowerPoint Presentation</vt:lpstr>
      <vt:lpstr>System Design</vt:lpstr>
      <vt:lpstr>Design Diagram</vt:lpstr>
      <vt:lpstr>PCB Design - Schematic</vt:lpstr>
      <vt:lpstr>Prototype</vt:lpstr>
      <vt:lpstr>PCB Design – 3D Rendering</vt:lpstr>
      <vt:lpstr>Software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Translator</dc:title>
  <dc:creator>Evan</dc:creator>
  <cp:lastModifiedBy>Evan</cp:lastModifiedBy>
  <cp:revision>4</cp:revision>
  <dcterms:created xsi:type="dcterms:W3CDTF">2023-06-01T16:14:40Z</dcterms:created>
  <dcterms:modified xsi:type="dcterms:W3CDTF">2023-06-01T18:02:40Z</dcterms:modified>
</cp:coreProperties>
</file>