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 Id="rId5" Type="http://schemas.openxmlformats.org/officeDocument/2006/relationships/image" Target="../media/image8.jpg"/><Relationship Id="rId4" Type="http://schemas.openxmlformats.org/officeDocument/2006/relationships/image" Target="../media/image7.jfif"/></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SMART AGRICOLT</a:t>
            </a:r>
            <a:endParaRPr lang="fr-FR" dirty="0"/>
          </a:p>
        </p:txBody>
      </p:sp>
      <p:sp>
        <p:nvSpPr>
          <p:cNvPr id="3" name="Sous-titre 2"/>
          <p:cNvSpPr>
            <a:spLocks noGrp="1"/>
          </p:cNvSpPr>
          <p:nvPr>
            <p:ph type="subTitle" idx="1"/>
          </p:nvPr>
        </p:nvSpPr>
        <p:spPr/>
        <p:txBody>
          <a:bodyPr/>
          <a:lstStyle/>
          <a:p>
            <a:r>
              <a:rPr lang="fr-FR" dirty="0" smtClean="0"/>
              <a:t>Elaboré par : Ameni Salmene &amp; Oumaima Saadi</a:t>
            </a:r>
          </a:p>
          <a:p>
            <a:r>
              <a:rPr lang="fr-FR" dirty="0" smtClean="0"/>
              <a:t>Encadré par : Mr Mohammed Ben Salem</a:t>
            </a:r>
            <a:endParaRPr lang="fr-FR" dirty="0"/>
          </a:p>
        </p:txBody>
      </p:sp>
    </p:spTree>
    <p:extLst>
      <p:ext uri="{BB962C8B-B14F-4D97-AF65-F5344CB8AC3E}">
        <p14:creationId xmlns:p14="http://schemas.microsoft.com/office/powerpoint/2010/main" val="897934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sp>
        <p:nvSpPr>
          <p:cNvPr id="3" name="Sous-titre 2"/>
          <p:cNvSpPr txBox="1">
            <a:spLocks/>
          </p:cNvSpPr>
          <p:nvPr/>
        </p:nvSpPr>
        <p:spPr>
          <a:xfrm>
            <a:off x="677334" y="1519972"/>
            <a:ext cx="7766936" cy="42424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Problématique</a:t>
            </a:r>
          </a:p>
          <a:p>
            <a:r>
              <a:rPr lang="fr-FR" dirty="0" smtClean="0"/>
              <a:t>Analyse</a:t>
            </a:r>
          </a:p>
          <a:p>
            <a:r>
              <a:rPr lang="fr-FR" dirty="0" smtClean="0"/>
              <a:t>Solution proposée</a:t>
            </a:r>
          </a:p>
          <a:p>
            <a:r>
              <a:rPr lang="fr-FR" dirty="0" smtClean="0"/>
              <a:t>Environnement de travail</a:t>
            </a:r>
          </a:p>
          <a:p>
            <a:r>
              <a:rPr lang="fr-FR" dirty="0" smtClean="0"/>
              <a:t>Les composants utilisés et actionnaires</a:t>
            </a:r>
          </a:p>
          <a:p>
            <a:r>
              <a:rPr lang="fr-FR" dirty="0" smtClean="0"/>
              <a:t>Caractéristiques et fonctionnement</a:t>
            </a:r>
          </a:p>
          <a:p>
            <a:r>
              <a:rPr lang="fr-FR" dirty="0" smtClean="0"/>
              <a:t>Branchement et communication</a:t>
            </a:r>
          </a:p>
          <a:p>
            <a:r>
              <a:rPr lang="fr-FR" dirty="0" smtClean="0"/>
              <a:t>Programmation </a:t>
            </a:r>
          </a:p>
          <a:p>
            <a:r>
              <a:rPr lang="fr-FR" dirty="0" smtClean="0"/>
              <a:t>Prototype</a:t>
            </a:r>
          </a:p>
          <a:p>
            <a:endParaRPr lang="fr-FR" dirty="0" smtClean="0"/>
          </a:p>
          <a:p>
            <a:endParaRPr lang="fr-FR" dirty="0"/>
          </a:p>
        </p:txBody>
      </p:sp>
    </p:spTree>
    <p:extLst>
      <p:ext uri="{BB962C8B-B14F-4D97-AF65-F5344CB8AC3E}">
        <p14:creationId xmlns:p14="http://schemas.microsoft.com/office/powerpoint/2010/main" val="2132090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Problématique</a:t>
            </a:r>
            <a:endParaRPr lang="fr-FR" dirty="0"/>
          </a:p>
        </p:txBody>
      </p:sp>
      <p:sp>
        <p:nvSpPr>
          <p:cNvPr id="3" name="ZoneTexte 2"/>
          <p:cNvSpPr txBox="1"/>
          <p:nvPr/>
        </p:nvSpPr>
        <p:spPr>
          <a:xfrm>
            <a:off x="677334" y="1587261"/>
            <a:ext cx="7039155" cy="2862322"/>
          </a:xfrm>
          <a:prstGeom prst="rect">
            <a:avLst/>
          </a:prstGeom>
          <a:noFill/>
        </p:spPr>
        <p:txBody>
          <a:bodyPr wrap="square" rtlCol="0">
            <a:spAutoFit/>
          </a:bodyPr>
          <a:lstStyle/>
          <a:p>
            <a:r>
              <a:rPr lang="fr-FR" dirty="0"/>
              <a:t>Face aux défis climatiques et à la nécessité de préserver les ressources en eau, l'agriculture moderne doit impérativement optimiser ses méthodes d'irrigation pour réduire le gaspillage. Les pratiques traditionnelles, souvent basées sur des estimations manuelles, entraînent une surconsommation d'eau et augmentent les risques de sécurité, notamment en cas d'incendie. Ce projet vise à développer une solution innovante pour améliorer l'efficacité de l'irrigation, renforcer la sécurité des cultures et diminuer l'intervention humaine, promouvant ainsi une agriculture plus durable.</a:t>
            </a:r>
          </a:p>
        </p:txBody>
      </p:sp>
    </p:spTree>
    <p:extLst>
      <p:ext uri="{BB962C8B-B14F-4D97-AF65-F5344CB8AC3E}">
        <p14:creationId xmlns:p14="http://schemas.microsoft.com/office/powerpoint/2010/main" val="2308866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des besoins</a:t>
            </a:r>
          </a:p>
        </p:txBody>
      </p:sp>
      <p:sp>
        <p:nvSpPr>
          <p:cNvPr id="3" name="ZoneTexte 2"/>
          <p:cNvSpPr txBox="1"/>
          <p:nvPr/>
        </p:nvSpPr>
        <p:spPr>
          <a:xfrm>
            <a:off x="677334" y="1587261"/>
            <a:ext cx="7039155" cy="3693319"/>
          </a:xfrm>
          <a:prstGeom prst="rect">
            <a:avLst/>
          </a:prstGeom>
          <a:noFill/>
        </p:spPr>
        <p:txBody>
          <a:bodyPr wrap="square" rtlCol="0">
            <a:spAutoFit/>
          </a:bodyPr>
          <a:lstStyle/>
          <a:p>
            <a:r>
              <a:rPr lang="fr-FR" dirty="0" smtClean="0"/>
              <a:t>1- Gestion </a:t>
            </a:r>
            <a:r>
              <a:rPr lang="fr-FR" dirty="0"/>
              <a:t>de l’eau : L'irrigation inefficace contribue à la surconsommation des ressources hydriques, nécessitant des méthodes plus précises pour ajuster l'apport en eau selon les besoins des cultures</a:t>
            </a:r>
            <a:r>
              <a:rPr lang="fr-FR" dirty="0" smtClean="0"/>
              <a:t>.</a:t>
            </a:r>
          </a:p>
          <a:p>
            <a:endParaRPr lang="fr-FR" dirty="0"/>
          </a:p>
          <a:p>
            <a:r>
              <a:rPr lang="fr-FR" dirty="0" smtClean="0"/>
              <a:t>2- Sécurité </a:t>
            </a:r>
            <a:r>
              <a:rPr lang="fr-FR" dirty="0"/>
              <a:t>des cultures : Les risques d'incendie, exacerbés par la chaleur et la sécheresse, représentent une menace pour les exploitations agricoles. Une surveillance proactive est essentielle pour prévenir les pertes</a:t>
            </a:r>
            <a:r>
              <a:rPr lang="fr-FR" dirty="0" smtClean="0"/>
              <a:t>.</a:t>
            </a:r>
          </a:p>
          <a:p>
            <a:endParaRPr lang="fr-FR" dirty="0"/>
          </a:p>
          <a:p>
            <a:r>
              <a:rPr lang="fr-FR" dirty="0"/>
              <a:t>3- Automatisation : La dépendance à l’intervention humaine pour les tâches de gestion et de surveillance entraîne des coûts élevés et une marge d'erreur importante.</a:t>
            </a:r>
          </a:p>
        </p:txBody>
      </p:sp>
    </p:spTree>
    <p:extLst>
      <p:ext uri="{BB962C8B-B14F-4D97-AF65-F5344CB8AC3E}">
        <p14:creationId xmlns:p14="http://schemas.microsoft.com/office/powerpoint/2010/main" val="131178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Solutions proposées</a:t>
            </a:r>
            <a:endParaRPr lang="fr-FR" dirty="0"/>
          </a:p>
        </p:txBody>
      </p:sp>
      <p:sp>
        <p:nvSpPr>
          <p:cNvPr id="3" name="ZoneTexte 2"/>
          <p:cNvSpPr txBox="1"/>
          <p:nvPr/>
        </p:nvSpPr>
        <p:spPr>
          <a:xfrm>
            <a:off x="677334" y="1587261"/>
            <a:ext cx="7039155" cy="3139321"/>
          </a:xfrm>
          <a:prstGeom prst="rect">
            <a:avLst/>
          </a:prstGeom>
          <a:noFill/>
        </p:spPr>
        <p:txBody>
          <a:bodyPr wrap="square" rtlCol="0">
            <a:spAutoFit/>
          </a:bodyPr>
          <a:lstStyle/>
          <a:p>
            <a:pPr lvl="0"/>
            <a:r>
              <a:rPr lang="fr-FR" dirty="0" smtClean="0"/>
              <a:t>1- Système d’irrigation intelligent : </a:t>
            </a:r>
            <a:r>
              <a:rPr lang="fr-FR" dirty="0" smtClean="0">
                <a:latin typeface="Arial" panose="020B0604020202020204" pitchFamily="34" charset="0"/>
              </a:rPr>
              <a:t>Développer </a:t>
            </a:r>
            <a:r>
              <a:rPr lang="fr-FR" dirty="0">
                <a:latin typeface="Arial" panose="020B0604020202020204" pitchFamily="34" charset="0"/>
              </a:rPr>
              <a:t>une solution qui ajuste automatiquement l'apport en eau en fonction des besoins réels des cultures, réduisant ainsi le gaspillage.</a:t>
            </a:r>
          </a:p>
          <a:p>
            <a:endParaRPr lang="fr-FR" dirty="0"/>
          </a:p>
          <a:p>
            <a:pPr lvl="0" defTabSz="914400" eaLnBrk="0" fontAlgn="base" hangingPunct="0">
              <a:spcBef>
                <a:spcPct val="0"/>
              </a:spcBef>
              <a:spcAft>
                <a:spcPct val="0"/>
              </a:spcAft>
              <a:buFontTx/>
              <a:buChar char="•"/>
            </a:pPr>
            <a:r>
              <a:rPr lang="fr-FR" dirty="0" smtClean="0"/>
              <a:t>2- Surveillance de la sécurité : </a:t>
            </a:r>
            <a:r>
              <a:rPr lang="fr-FR" dirty="0">
                <a:latin typeface="Arial" panose="020B0604020202020204" pitchFamily="34" charset="0"/>
              </a:rPr>
              <a:t>Mettre en place un système capable de détecter les risques d'incendie et d'alerter les agriculteurs, garantissant la protection des cultures.</a:t>
            </a:r>
          </a:p>
          <a:p>
            <a:endParaRPr lang="fr-FR" dirty="0"/>
          </a:p>
          <a:p>
            <a:r>
              <a:rPr lang="fr-FR" dirty="0"/>
              <a:t>3- </a:t>
            </a:r>
            <a:r>
              <a:rPr lang="fr-FR" dirty="0" smtClean="0"/>
              <a:t>Intégration d’une solution automatisée </a:t>
            </a:r>
            <a:r>
              <a:rPr lang="fr-FR" dirty="0"/>
              <a:t>: Concevoir un système qui réduit l'intervention humaine, permettant une gestion plus efficace et précise des ressources et des conditions agricoles.</a:t>
            </a:r>
          </a:p>
        </p:txBody>
      </p:sp>
    </p:spTree>
    <p:extLst>
      <p:ext uri="{BB962C8B-B14F-4D97-AF65-F5344CB8AC3E}">
        <p14:creationId xmlns:p14="http://schemas.microsoft.com/office/powerpoint/2010/main" val="166010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Environnement de travail</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016" y="2047814"/>
            <a:ext cx="3350049" cy="255860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6747" y="1685714"/>
            <a:ext cx="3282801" cy="3282801"/>
          </a:xfrm>
          <a:prstGeom prst="rect">
            <a:avLst/>
          </a:prstGeom>
        </p:spPr>
      </p:pic>
      <p:sp>
        <p:nvSpPr>
          <p:cNvPr id="8" name="ZoneTexte 7"/>
          <p:cNvSpPr txBox="1"/>
          <p:nvPr/>
        </p:nvSpPr>
        <p:spPr>
          <a:xfrm>
            <a:off x="5742810" y="4487406"/>
            <a:ext cx="2570673" cy="369332"/>
          </a:xfrm>
          <a:prstGeom prst="rect">
            <a:avLst/>
          </a:prstGeom>
          <a:noFill/>
        </p:spPr>
        <p:txBody>
          <a:bodyPr wrap="square" rtlCol="0">
            <a:spAutoFit/>
          </a:bodyPr>
          <a:lstStyle/>
          <a:p>
            <a:r>
              <a:rPr lang="fr-FR" dirty="0" smtClean="0"/>
              <a:t>Environnement de test</a:t>
            </a:r>
            <a:endParaRPr lang="fr-FR" dirty="0"/>
          </a:p>
        </p:txBody>
      </p:sp>
      <p:sp>
        <p:nvSpPr>
          <p:cNvPr id="9" name="ZoneTexte 8"/>
          <p:cNvSpPr txBox="1"/>
          <p:nvPr/>
        </p:nvSpPr>
        <p:spPr>
          <a:xfrm>
            <a:off x="1625487" y="4489076"/>
            <a:ext cx="2813105" cy="369332"/>
          </a:xfrm>
          <a:prstGeom prst="rect">
            <a:avLst/>
          </a:prstGeom>
          <a:noFill/>
        </p:spPr>
        <p:txBody>
          <a:bodyPr wrap="square" rtlCol="0">
            <a:spAutoFit/>
          </a:bodyPr>
          <a:lstStyle/>
          <a:p>
            <a:r>
              <a:rPr lang="fr-FR" dirty="0" smtClean="0"/>
              <a:t>Environnement de travail</a:t>
            </a:r>
            <a:endParaRPr lang="fr-FR" dirty="0"/>
          </a:p>
        </p:txBody>
      </p:sp>
    </p:spTree>
    <p:extLst>
      <p:ext uri="{BB962C8B-B14F-4D97-AF65-F5344CB8AC3E}">
        <p14:creationId xmlns:p14="http://schemas.microsoft.com/office/powerpoint/2010/main" val="250858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Composants et actionnaires utilisés</a:t>
            </a:r>
            <a:endParaRPr lang="fr-FR" dirty="0"/>
          </a:p>
        </p:txBody>
      </p:sp>
      <p:sp>
        <p:nvSpPr>
          <p:cNvPr id="11" name="ZoneTexte 10"/>
          <p:cNvSpPr txBox="1"/>
          <p:nvPr/>
        </p:nvSpPr>
        <p:spPr>
          <a:xfrm>
            <a:off x="2306589" y="5282560"/>
            <a:ext cx="1646008" cy="369332"/>
          </a:xfrm>
          <a:prstGeom prst="rect">
            <a:avLst/>
          </a:prstGeom>
          <a:noFill/>
        </p:spPr>
        <p:txBody>
          <a:bodyPr wrap="square" rtlCol="0">
            <a:spAutoFit/>
          </a:bodyPr>
          <a:lstStyle/>
          <a:p>
            <a:r>
              <a:rPr lang="fr-FR" dirty="0" smtClean="0"/>
              <a:t>Carte Arduino</a:t>
            </a:r>
            <a:endParaRPr lang="fr-FR" dirty="0"/>
          </a:p>
        </p:txBody>
      </p:sp>
      <p:sp>
        <p:nvSpPr>
          <p:cNvPr id="13" name="ZoneTexte 12"/>
          <p:cNvSpPr txBox="1"/>
          <p:nvPr/>
        </p:nvSpPr>
        <p:spPr>
          <a:xfrm>
            <a:off x="6136936" y="5282560"/>
            <a:ext cx="1866540" cy="369332"/>
          </a:xfrm>
          <a:prstGeom prst="rect">
            <a:avLst/>
          </a:prstGeom>
          <a:noFill/>
        </p:spPr>
        <p:txBody>
          <a:bodyPr wrap="square" rtlCol="0">
            <a:spAutoFit/>
          </a:bodyPr>
          <a:lstStyle/>
          <a:p>
            <a:r>
              <a:rPr lang="fr-FR" dirty="0" smtClean="0"/>
              <a:t>Plaque d’essaie</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856" y="1835958"/>
            <a:ext cx="3077474" cy="3077474"/>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1852" y="1842281"/>
            <a:ext cx="2976708" cy="2976708"/>
          </a:xfrm>
          <a:prstGeom prst="rect">
            <a:avLst/>
          </a:prstGeom>
        </p:spPr>
      </p:pic>
    </p:spTree>
    <p:extLst>
      <p:ext uri="{BB962C8B-B14F-4D97-AF65-F5344CB8AC3E}">
        <p14:creationId xmlns:p14="http://schemas.microsoft.com/office/powerpoint/2010/main" val="1703273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Composants et actionnaires utilisés</a:t>
            </a:r>
            <a:endParaRPr lang="fr-FR" dirty="0"/>
          </a:p>
        </p:txBody>
      </p:sp>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l="21489" t="25285" r="20147" b="25787"/>
          <a:stretch/>
        </p:blipFill>
        <p:spPr>
          <a:xfrm>
            <a:off x="579512" y="1930400"/>
            <a:ext cx="2171108" cy="1820175"/>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470" y="1930400"/>
            <a:ext cx="2155166" cy="2155166"/>
          </a:xfrm>
          <a:prstGeom prst="rect">
            <a:avLst/>
          </a:prstGeom>
        </p:spPr>
      </p:pic>
      <p:pic>
        <p:nvPicPr>
          <p:cNvPr id="5" name="Image 4"/>
          <p:cNvPicPr>
            <a:picLocks noChangeAspect="1"/>
          </p:cNvPicPr>
          <p:nvPr/>
        </p:nvPicPr>
        <p:blipFill rotWithShape="1">
          <a:blip r:embed="rId4">
            <a:extLst>
              <a:ext uri="{28A0092B-C50C-407E-A947-70E740481C1C}">
                <a14:useLocalDpi xmlns:a14="http://schemas.microsoft.com/office/drawing/2010/main" val="0"/>
              </a:ext>
            </a:extLst>
          </a:blip>
          <a:srcRect l="7924" t="14184" r="10015" b="7214"/>
          <a:stretch/>
        </p:blipFill>
        <p:spPr>
          <a:xfrm>
            <a:off x="4733578" y="1882236"/>
            <a:ext cx="2350561" cy="2251495"/>
          </a:xfrm>
          <a:prstGeom prst="rect">
            <a:avLst/>
          </a:prstGeom>
        </p:spPr>
      </p:pic>
      <p:pic>
        <p:nvPicPr>
          <p:cNvPr id="10" name="Image 9"/>
          <p:cNvPicPr>
            <a:picLocks noChangeAspect="1"/>
          </p:cNvPicPr>
          <p:nvPr/>
        </p:nvPicPr>
        <p:blipFill rotWithShape="1">
          <a:blip r:embed="rId5">
            <a:extLst>
              <a:ext uri="{28A0092B-C50C-407E-A947-70E740481C1C}">
                <a14:useLocalDpi xmlns:a14="http://schemas.microsoft.com/office/drawing/2010/main" val="0"/>
              </a:ext>
            </a:extLst>
          </a:blip>
          <a:srcRect t="16896" b="15180"/>
          <a:stretch/>
        </p:blipFill>
        <p:spPr>
          <a:xfrm>
            <a:off x="7165894" y="2236635"/>
            <a:ext cx="2514600" cy="1708031"/>
          </a:xfrm>
          <a:prstGeom prst="rect">
            <a:avLst/>
          </a:prstGeom>
        </p:spPr>
      </p:pic>
      <p:sp>
        <p:nvSpPr>
          <p:cNvPr id="11" name="ZoneTexte 10"/>
          <p:cNvSpPr txBox="1"/>
          <p:nvPr/>
        </p:nvSpPr>
        <p:spPr>
          <a:xfrm>
            <a:off x="842062" y="4233651"/>
            <a:ext cx="1646008" cy="646331"/>
          </a:xfrm>
          <a:prstGeom prst="rect">
            <a:avLst/>
          </a:prstGeom>
          <a:noFill/>
        </p:spPr>
        <p:txBody>
          <a:bodyPr wrap="square" rtlCol="0">
            <a:spAutoFit/>
          </a:bodyPr>
          <a:lstStyle/>
          <a:p>
            <a:r>
              <a:rPr lang="fr-FR" dirty="0" smtClean="0"/>
              <a:t>Capteur de flamme</a:t>
            </a:r>
            <a:endParaRPr lang="fr-FR" dirty="0"/>
          </a:p>
        </p:txBody>
      </p:sp>
      <p:sp>
        <p:nvSpPr>
          <p:cNvPr id="12" name="ZoneTexte 11"/>
          <p:cNvSpPr txBox="1"/>
          <p:nvPr/>
        </p:nvSpPr>
        <p:spPr>
          <a:xfrm>
            <a:off x="2900251" y="4233651"/>
            <a:ext cx="1725283" cy="646331"/>
          </a:xfrm>
          <a:prstGeom prst="rect">
            <a:avLst/>
          </a:prstGeom>
          <a:noFill/>
        </p:spPr>
        <p:txBody>
          <a:bodyPr wrap="square" rtlCol="0">
            <a:spAutoFit/>
          </a:bodyPr>
          <a:lstStyle/>
          <a:p>
            <a:r>
              <a:rPr lang="fr-FR" dirty="0" smtClean="0"/>
              <a:t>Capteur d’humidité</a:t>
            </a:r>
            <a:endParaRPr lang="fr-FR" dirty="0"/>
          </a:p>
        </p:txBody>
      </p:sp>
      <p:sp>
        <p:nvSpPr>
          <p:cNvPr id="13" name="ZoneTexte 12"/>
          <p:cNvSpPr txBox="1"/>
          <p:nvPr/>
        </p:nvSpPr>
        <p:spPr>
          <a:xfrm>
            <a:off x="7379596" y="4250901"/>
            <a:ext cx="1397479" cy="646331"/>
          </a:xfrm>
          <a:prstGeom prst="rect">
            <a:avLst/>
          </a:prstGeom>
          <a:noFill/>
        </p:spPr>
        <p:txBody>
          <a:bodyPr wrap="square" rtlCol="0">
            <a:spAutoFit/>
          </a:bodyPr>
          <a:lstStyle/>
          <a:p>
            <a:r>
              <a:rPr lang="fr-FR" dirty="0" smtClean="0"/>
              <a:t>Capteur de distance</a:t>
            </a:r>
            <a:endParaRPr lang="fr-FR" dirty="0"/>
          </a:p>
        </p:txBody>
      </p:sp>
      <p:sp>
        <p:nvSpPr>
          <p:cNvPr id="14" name="ZoneTexte 13"/>
          <p:cNvSpPr txBox="1"/>
          <p:nvPr/>
        </p:nvSpPr>
        <p:spPr>
          <a:xfrm>
            <a:off x="4975668" y="4233651"/>
            <a:ext cx="1802921" cy="646331"/>
          </a:xfrm>
          <a:prstGeom prst="rect">
            <a:avLst/>
          </a:prstGeom>
          <a:noFill/>
        </p:spPr>
        <p:txBody>
          <a:bodyPr wrap="square" rtlCol="0">
            <a:spAutoFit/>
          </a:bodyPr>
          <a:lstStyle/>
          <a:p>
            <a:r>
              <a:rPr lang="fr-FR" dirty="0" smtClean="0"/>
              <a:t>Capteur de pluie</a:t>
            </a:r>
            <a:endParaRPr lang="fr-FR" dirty="0"/>
          </a:p>
        </p:txBody>
      </p:sp>
    </p:spTree>
    <p:extLst>
      <p:ext uri="{BB962C8B-B14F-4D97-AF65-F5344CB8AC3E}">
        <p14:creationId xmlns:p14="http://schemas.microsoft.com/office/powerpoint/2010/main" val="123833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Composants et actionnaires utilisés</a:t>
            </a:r>
            <a:endParaRPr lang="fr-FR" dirty="0"/>
          </a:p>
        </p:txBody>
      </p:sp>
      <p:sp>
        <p:nvSpPr>
          <p:cNvPr id="11" name="ZoneTexte 10"/>
          <p:cNvSpPr txBox="1"/>
          <p:nvPr/>
        </p:nvSpPr>
        <p:spPr>
          <a:xfrm>
            <a:off x="1911738" y="4066235"/>
            <a:ext cx="1646008" cy="369332"/>
          </a:xfrm>
          <a:prstGeom prst="rect">
            <a:avLst/>
          </a:prstGeom>
          <a:noFill/>
        </p:spPr>
        <p:txBody>
          <a:bodyPr wrap="square" rtlCol="0">
            <a:spAutoFit/>
          </a:bodyPr>
          <a:lstStyle/>
          <a:p>
            <a:r>
              <a:rPr lang="fr-FR" dirty="0" smtClean="0"/>
              <a:t>Relais</a:t>
            </a:r>
            <a:endParaRPr lang="fr-FR" dirty="0"/>
          </a:p>
        </p:txBody>
      </p:sp>
      <p:sp>
        <p:nvSpPr>
          <p:cNvPr id="13" name="ZoneTexte 12"/>
          <p:cNvSpPr txBox="1"/>
          <p:nvPr/>
        </p:nvSpPr>
        <p:spPr>
          <a:xfrm>
            <a:off x="7156690" y="4066235"/>
            <a:ext cx="1397479" cy="369332"/>
          </a:xfrm>
          <a:prstGeom prst="rect">
            <a:avLst/>
          </a:prstGeom>
          <a:noFill/>
        </p:spPr>
        <p:txBody>
          <a:bodyPr wrap="square" rtlCol="0">
            <a:spAutoFit/>
          </a:bodyPr>
          <a:lstStyle/>
          <a:p>
            <a:r>
              <a:rPr lang="fr-FR" dirty="0" smtClean="0"/>
              <a:t>Batteries</a:t>
            </a:r>
            <a:endParaRPr lang="fr-FR" dirty="0"/>
          </a:p>
        </p:txBody>
      </p:sp>
      <p:sp>
        <p:nvSpPr>
          <p:cNvPr id="14" name="ZoneTexte 13"/>
          <p:cNvSpPr txBox="1"/>
          <p:nvPr/>
        </p:nvSpPr>
        <p:spPr>
          <a:xfrm>
            <a:off x="4217324" y="4066235"/>
            <a:ext cx="1802921" cy="369332"/>
          </a:xfrm>
          <a:prstGeom prst="rect">
            <a:avLst/>
          </a:prstGeom>
          <a:noFill/>
        </p:spPr>
        <p:txBody>
          <a:bodyPr wrap="square" rtlCol="0">
            <a:spAutoFit/>
          </a:bodyPr>
          <a:lstStyle/>
          <a:p>
            <a:r>
              <a:rPr lang="fr-FR" dirty="0" smtClean="0"/>
              <a:t>Pompe a eau</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014" y="1718539"/>
            <a:ext cx="2363439" cy="2166486"/>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738" y="1718537"/>
            <a:ext cx="2122095" cy="2122095"/>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3222" y="2067009"/>
            <a:ext cx="2349147" cy="1425149"/>
          </a:xfrm>
          <a:prstGeom prst="rect">
            <a:avLst/>
          </a:prstGeom>
        </p:spPr>
      </p:pic>
    </p:spTree>
    <p:extLst>
      <p:ext uri="{BB962C8B-B14F-4D97-AF65-F5344CB8AC3E}">
        <p14:creationId xmlns:p14="http://schemas.microsoft.com/office/powerpoint/2010/main" val="3515187303"/>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TotalTime>
  <Words>346</Words>
  <Application>Microsoft Office PowerPoint</Application>
  <PresentationFormat>Grand écran</PresentationFormat>
  <Paragraphs>42</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Trebuchet MS</vt:lpstr>
      <vt:lpstr>Wingdings 3</vt:lpstr>
      <vt:lpstr>Facette</vt:lpstr>
      <vt:lpstr>SMART AGRICOLT</vt:lpstr>
      <vt:lpstr>Plan</vt:lpstr>
      <vt:lpstr>Problématique</vt:lpstr>
      <vt:lpstr>Analyse des besoins</vt:lpstr>
      <vt:lpstr>Solutions proposées</vt:lpstr>
      <vt:lpstr>Environnement de travail</vt:lpstr>
      <vt:lpstr>Composants et actionnaires utilisés</vt:lpstr>
      <vt:lpstr>Composants et actionnaires utilisés</vt:lpstr>
      <vt:lpstr>Composants et actionnaires utilisés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AGRICOLT</dc:title>
  <dc:creator>Compte Microsoft</dc:creator>
  <cp:lastModifiedBy>Compte Microsoft</cp:lastModifiedBy>
  <cp:revision>5</cp:revision>
  <dcterms:created xsi:type="dcterms:W3CDTF">2024-11-01T14:15:38Z</dcterms:created>
  <dcterms:modified xsi:type="dcterms:W3CDTF">2024-11-01T15:09:43Z</dcterms:modified>
</cp:coreProperties>
</file>