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99" d="100"/>
          <a:sy n="99" d="100"/>
        </p:scale>
        <p:origin x="103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5F947-BEFD-D5F6-1EFB-FD3D879525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D563AE-4DF1-238C-DA9B-772CD80C05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0329C5-6077-AB57-8540-D67B900CB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DBEEB-1289-41DA-A9D2-EFE7135CE086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FF9A00-5B6A-D6ED-A3AC-8EF9A2F88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130150-5F52-A64C-966B-627F5757F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EF40D-C4B1-4358-9BC3-4C662E9E4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567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5DBD9-BE1B-3F98-9F6B-DCA09F533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EA2CF8-2694-3B47-AFDB-386BA0572C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C6A9EB-926A-0A01-EA54-865F026F4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DBEEB-1289-41DA-A9D2-EFE7135CE086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9CAF2A-C77D-A1B3-2F7A-2FB979C75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D53AEF-77F9-F20C-CA79-B0BBE8CA0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EF40D-C4B1-4358-9BC3-4C662E9E4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490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E1C800-AA88-1B46-F805-D365AB76C5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9966EE-5F4F-A325-5E4C-DA36B99800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23BE3B-14DF-8B0D-2506-E85499945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DBEEB-1289-41DA-A9D2-EFE7135CE086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AF428F-D24E-EE38-1E1A-E5CB890F7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403124-742B-C8B9-9E4C-BA31CB33A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EF40D-C4B1-4358-9BC3-4C662E9E4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266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932CF-37A9-5045-5240-6D42C244C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EEED3-FC40-60C5-9A57-1E01EA622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737131-F1B2-5BC9-DD3D-2B50EA272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DBEEB-1289-41DA-A9D2-EFE7135CE086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25F0B8-8148-EAE3-8327-0F64C96F1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5DE405-E3AB-FD04-27BF-FC7C8FEAF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EF40D-C4B1-4358-9BC3-4C662E9E4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396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883A7-4CFA-2A72-A6CE-388AB43D2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27628A-6C4D-4D54-D04C-062317DAE8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A57F71-B066-4515-2A0F-3A7163095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DBEEB-1289-41DA-A9D2-EFE7135CE086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921043-D9E9-6766-4E4B-105ED93D8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8B3E3B-53CE-9C53-582F-F92F3FFEC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EF40D-C4B1-4358-9BC3-4C662E9E4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627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A9EC5-7A0B-75FB-B4A7-7A68A5FF4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1D798-83B1-CD04-2746-D679D1F2F9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AE3075-095A-907B-ACD0-6EEC77F307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ECB7B1-517A-1786-6F11-E28D8FF9C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DBEEB-1289-41DA-A9D2-EFE7135CE086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826A1B-EE97-85FD-83F8-F0E48CA07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EF983A-F655-437F-7FE5-CE1F9B545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EF40D-C4B1-4358-9BC3-4C662E9E4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37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2F78F-9A40-6345-022C-52EE4EEF4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428273-3B06-7779-4160-C9FD338971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EF71D6-EAC8-F69A-8C81-6B8C926044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EF2858-B8CE-8B16-50BC-B6564D12D3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3ED6D8-76E9-C0A2-5387-2266EDB12D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25B643-F85C-0DF9-63FE-01807E948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DBEEB-1289-41DA-A9D2-EFE7135CE086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041F00-FF35-DA5D-8F81-D8DABD382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486132-3E5B-16CF-2D3E-4B010AD88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EF40D-C4B1-4358-9BC3-4C662E9E4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218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6A17C-9641-DE0D-6B15-A4E3BB24F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8ED5A4-BF42-1763-EB4D-0FCCA9510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DBEEB-1289-41DA-A9D2-EFE7135CE086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8C6807-438E-66D7-8B80-7BA325DE1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830F96-7E09-5292-2D5F-5BBDEEC56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EF40D-C4B1-4358-9BC3-4C662E9E4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269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2373A6-08A9-257F-E57F-60746923B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DBEEB-1289-41DA-A9D2-EFE7135CE086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B76CEF-6DEF-8688-05A2-CD039A28B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2ED619-A6BD-B2ED-4616-E2CE70AFF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EF40D-C4B1-4358-9BC3-4C662E9E4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870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6D049-9D5C-0365-23BE-F5C320DB0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C6621-9B72-641A-399C-C9E68902D0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6C50B5-A8E8-A69A-8F3E-5DBDCD2EEF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093245-4357-120F-A2D0-EBC2F3056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DBEEB-1289-41DA-A9D2-EFE7135CE086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D6CADD-F1BF-25CB-A0B9-DC54F79D8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C0F499-0DC6-CE8E-3D1D-C183F0891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EF40D-C4B1-4358-9BC3-4C662E9E4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34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FAC1E-E715-5A37-2747-63FE4730C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CA5842-0ADD-8200-D22B-5263C96C1C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BD77D6-5611-042B-7FF0-1AFDA9812A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E558DC-7C3B-AF1D-D82A-4AC22D2C2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DBEEB-1289-41DA-A9D2-EFE7135CE086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C18C82-6F06-5DFD-1C8B-0C50802C0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0F22F0-C9C0-D892-339F-6EF2C6D6B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EF40D-C4B1-4358-9BC3-4C662E9E4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743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A8DDF6-F33B-FCD5-6FFC-7A364C5BE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082E10-3ED8-2DB2-F564-53868F22C4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33E4E3-D514-2FDD-403C-27D380DBDF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EDBEEB-1289-41DA-A9D2-EFE7135CE086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DECA0-122D-947B-AB2F-9903620A4B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6D7D94-79F8-3EDD-31D1-1763592EA5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EF40D-C4B1-4358-9BC3-4C662E9E4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119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534A5-97F5-8222-AAE1-ADDFC48AE7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Sample PPT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3DF23D-0574-2B6B-2D89-C28994E99F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s1</a:t>
            </a:r>
          </a:p>
        </p:txBody>
      </p:sp>
    </p:spTree>
    <p:extLst>
      <p:ext uri="{BB962C8B-B14F-4D97-AF65-F5344CB8AC3E}">
        <p14:creationId xmlns:p14="http://schemas.microsoft.com/office/powerpoint/2010/main" val="1385342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2F34E0-26C9-6C75-4ACD-E1A6D7696D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AB75672-BD6D-47C5-05DC-5141C2A5B5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005272"/>
            <a:ext cx="9144000" cy="1655762"/>
          </a:xfrm>
        </p:spPr>
        <p:txBody>
          <a:bodyPr/>
          <a:lstStyle/>
          <a:p>
            <a:r>
              <a:rPr lang="en-US" dirty="0"/>
              <a:t>s2</a:t>
            </a:r>
          </a:p>
        </p:txBody>
      </p:sp>
    </p:spTree>
    <p:extLst>
      <p:ext uri="{BB962C8B-B14F-4D97-AF65-F5344CB8AC3E}">
        <p14:creationId xmlns:p14="http://schemas.microsoft.com/office/powerpoint/2010/main" val="19803582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Sample PPT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eric tripulca</dc:creator>
  <cp:lastModifiedBy>eric tripulca</cp:lastModifiedBy>
  <cp:revision>1</cp:revision>
  <dcterms:created xsi:type="dcterms:W3CDTF">2025-08-25T09:38:35Z</dcterms:created>
  <dcterms:modified xsi:type="dcterms:W3CDTF">2025-08-25T09:39:14Z</dcterms:modified>
</cp:coreProperties>
</file>