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3"/>
  </p:normalViewPr>
  <p:slideViewPr>
    <p:cSldViewPr snapToGrid="0" snapToObjects="1">
      <p:cViewPr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8:06:59.178"/>
    </inkml:context>
    <inkml:brush xml:id="br0">
      <inkml:brushProperty name="width" value="0.1" units="cm"/>
      <inkml:brushProperty name="height" value="0.6" units="cm"/>
      <inkml:brushProperty name="color" value="#008C3A"/>
      <inkml:brushProperty name="inkEffects" value="pencil"/>
    </inkml:brush>
  </inkml:definitions>
  <inkml:trace contextRef="#ctx0" brushRef="#br0">1 1 16383,'12'6'0,"-2"-1"0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8:07:00.807"/>
    </inkml:context>
    <inkml:brush xml:id="br0">
      <inkml:brushProperty name="width" value="0.1" units="cm"/>
      <inkml:brushProperty name="height" value="0.6" units="cm"/>
      <inkml:brushProperty name="color" value="#008C3A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8:05:58.442"/>
    </inkml:context>
    <inkml:brush xml:id="br0">
      <inkml:brushProperty name="width" value="0.1" units="cm"/>
      <inkml:brushProperty name="height" value="0.1" units="cm"/>
      <inkml:brushProperty name="color" value="#C44F5B"/>
    </inkml:brush>
  </inkml:definitions>
  <inkml:trace contextRef="#ctx0" brushRef="#br0">7994 304 24575,'-29'0'0,"-8"0"0,-23 0 0,-10 0 0,-16 0 0,0 0-860,-1 0 860,-9-7 0,43 3 0,-3-1-585,-3-3 1,-3 0 584,-14 0 0,-3-1 0,6-4 0,-2 1-1060,-15 5 0,-2 2 1060,0-7 0,-1-1 0,0 4 0,-2 0 0,26 2 0,-1 1 0,-2-2-908,-4-4 0,-1-1 0,0 0 908,4 2 0,0 2 0,-2-2 0,-14-3 0,-4-1 0,3 2 0,10 4 0,3 2 0,-2 1 0,-3-2 0,0 1 0,0 2 0,5 4 0,1 2 0,1-1-459,3 0 1,1 0 0,0 0 458,4 0 0,0 0 0,0 0 0,-33 0 0,3 0-225,10 0 1,1 0 224,0 0 0,3 0 470,23 0 0,3 0-470,-6 0 0,1 0 0,-28 0 0,37 0 0,-1 0 0,-44 0 2226,11 0-2226,3 0 0,6 0 0,0 0 0,-6 0 0,15 0 0,17 0 0,0 0 0,-15 0 0,16 0 0,0 0 0,-19 7 0,17-3 0,-1 1 0,-14 8 0,17-6 0,2 1 0,-6 5 2223,-20 6-2223,8-4 1989,7 4-1989,3-1 888,14-4-888,-5 4 431,6-6-431,-8 0 0,1 6 0,-17-4 0,12 5 0,-19-6 0,-4 1 0,-4 0 0,2 0-382,28-6 1,0-1 381,-34 7 0,-7 1 0,0-1 0,22 0-78,-8 0 78,2 0 0,17-1 0,2 0 0,14-2 0,2 1 760,7 0-760,6-1 81,1-1-81,6 1 0,1-1 0,4 0 0,-4 0 0,9 5 0,-3-4 0,4 8 0,0-3 0,-5 5 0,3 0 0,-8 15 0,3-6 0,0 7 0,1-4 0,5-11 0,1 5 0,4 0 0,1-5 0,1 5 0,2-1 0,-2-4 0,4 11 0,0-5 0,0 13 0,0 2 0,11 7 0,11 15 0,10-16 0,-4-8 0,2 1 0,20 17 0,15 8-467,-25-30 0,3-1 467,34 18 0,7 1 0,-31-27 0,-1-4 0,6-2 0,7 2 0,4-2 0,18-3 0,-32-4 0,2 0 0,6-5 0,-1-3 0,33 0 0,-32 1 0,4-1 0,16-6 0,0 0 0,-17 2 0,1 1-830,22-4 0,2 0 830,-19 0 0,-2 0 0,9 0 0,0 0 0,0 0 0,2 0 0,10 0 0,0 0 0,-11 0 0,0 0 0,4 0 0,1 0 0,-5 0 0,-3 0 0,-19 0 0,1 0 0,21 0 0,-1 0 0,-24 0 0,-1 0-427,8 0 0,2 0 427,5 0 0,-2 0 0,-14-4 0,-1 0 0,1 3 0,1 0 0,2-2 0,-1-1 0,-3 4 0,0 0 0,5 0 0,0 0-192,-5 0 0,-1 0 192,1 0 0,-2 0 0,22 0 0,24 0 0,-36-4 0,-2 0 0,20 2 0,-12-2 0,1 1 0,18 3 0,-27 0 0,2 0 0,-5-4 0,-2 1 0,2 2 0,-2 0 0,37-6 0,-27 3 0,-1 1 0,15 1 0,-16-2 0,3 0-24,-8 3 0,0 2 24,0-1 0,1 0 0,8 0 0,0 0 0,-10 0 0,-3 0 0,38 0 0,-21 0 0,0 0 0,11 0 0,-12 0 0,1 0 0,11 0 0,-16 0 0,-1 0 0,15 0 0,-4 0 0,-3 0 0,-9 0 562,-1 0 0,1 0-562,10 0 0,24-13 0,-18 4 0,6-12 0,-22 8 0,11-7 0,5-2 0,-21 2 0,33-14 0,-50 14 0,50-23 0,-41 17 0,35-15 0,-31 2 0,12-3 888,-10-4-888,-2 7 430,-9 1-430,-8 7 968,-11-3-968,1 10 470,-14-8-470,3 10 0,-3-11 0,-2 11 0,1-11 0,0 11 0,-5-11 0,-1 11 0,-5-5 0,0 7 0,0-1 0,0 0 0,0-6 0,0 5 0,0-11 0,-9 11 0,-4-10 0,-14 8 0,-11-11 0,1 4 0,-15-9 0,14 9 0,-11-1 0,13 9 0,1 1 0,2 4 0,11 3 0,-5 4 0,7 1 0,-1 4 0,5-3 0,-3 8 0,8-3 0,-8 4 0,8-4 0,-3 3 0,4-3 0,1 0 0,4 3 0,2-3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8:06:09.898"/>
    </inkml:context>
    <inkml:brush xml:id="br0">
      <inkml:brushProperty name="width" value="0.1" units="cm"/>
      <inkml:brushProperty name="height" value="0.1" units="cm"/>
      <inkml:brushProperty name="color" value="#C44F5B"/>
    </inkml:brush>
  </inkml:definitions>
  <inkml:trace contextRef="#ctx0" brushRef="#br0">1 1087 24575,'79'-50'0,"1"0"0,-1-1 0,1 1 0,0 0 0,-1-1 0,1 1 0,-1 0 0,1 0 0,0-1 0,-1 1 0,1 0 0,-4 1 0,1 1 0,-1 0 0,0-1 0,1 1 0,-1 0 0,1 0 0,-1-1 0,0 1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8:06:12.559"/>
    </inkml:context>
    <inkml:brush xml:id="br0">
      <inkml:brushProperty name="width" value="0.1" units="cm"/>
      <inkml:brushProperty name="height" value="0.1" units="cm"/>
      <inkml:brushProperty name="color" value="#C44F5B"/>
    </inkml:brush>
  </inkml:definitions>
  <inkml:trace contextRef="#ctx0" brushRef="#br0">0 1 24575,'0'18'0,"0"7"0,0 18 0,0 2 0,0 20 0,0-14 0,0 23 0,0 5 0,0-13 0,0-4 0,0-3 0,0-11 0,0 8 0,0 0 0,0-1 0,0 28 0,0-5 0,4-25 0,0-1 0,3 16 0,-4-17 0,2-1 0,13 13 0,-8 23-507,17 1 507,-5-1 0,7 1 0,-10-34 0,0 0 0,5 22 0,-6-28 0,-1 0 0,4 21 0,7 9 0,0 1 0,1 7 0,-2-16 0,8 15 0,-6-6 0,11-1 0,-4-1 0,4-9 0,-6 0 0,5-6 0,-12-3 0,12-5 0,-7-9 0,7 8 0,8 3 0,-6-7 0,12 12 0,11-3 0,-14-8 0,19 13 0,-22-16 0,6 7 507,-5 1-507,-2 0 0,-7-8 0,-1-2 0,-1-7 0,12 22 0,-8-9 0,1 10 0,-4-8 0,-7-15 0,8 8 0,-8-3 0,4-10 0,-10 8 0,2-17 0,-10 4 0,2-6 0,-3-1 0,5 1 0,0 0 0,7 7 0,0-5 0,3 12 0,2-11 0,-3 10 0,-1-11 0,-5 11 0,-5-16 0,-7 7 0,3-8 0,-4 3 0,-1 1 0,5 0 0,1 0 0,5-1 0,9 10 0,-1-6 0,2 2 0,-4-6 0,-6-4 0,-1 1 0,1-2 0,0-5 0,0 0 0,-6 0 0,0 0 0,-6-1 0,5-3 0,-3 2 0,4-7 0,-1 8 0,2-8 0,-1 8 0,5-4 0,-4 5 0,10 1 0,-4-1 0,11 2 0,-5-1 0,6 0 0,1 0 0,-7 5 0,-2-4 0,-5 3 0,0-5 0,-5-4 0,-2-1 0,-5-5 0,1 0 0,-5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8:06:41.450"/>
    </inkml:context>
    <inkml:brush xml:id="br0">
      <inkml:brushProperty name="width" value="0.1" units="cm"/>
      <inkml:brushProperty name="height" value="0.6" units="cm"/>
      <inkml:brushProperty name="color" value="#008C3A"/>
      <inkml:brushProperty name="inkEffects" value="pencil"/>
    </inkml:brush>
  </inkml:definitions>
  <inkml:trace contextRef="#ctx0" brushRef="#br0">4219 676 16383,'-96'-17'0,"0"0"0,-1 0 0,1 0 0,0 0 0,0 0 0,0 0 0,0 0 0,0 0 0,0 0 0,0 0 0,0 0 0,0 0 0,0 0 0,0-1 0,0 1 0,-1 0 0,1 0 0,0 0 0,0 0 0,0 0 0,0 0 0,-6-1 0,-7-2 0,-4 0 0,-4-1 0,-1-1 0,-1 0 0,0 1 0,3 0 0,2 0 0,5 1 0,6 2 0,7 1 0,8 1 0,10 3 0,11 1 0,12 3 0,14 3 0,15 3 0,7 3 0,8 0 0,-3 0 0,4 0 0,1 0 0,0 4 0,0 1 0,0 4 0,-1 1 0,-12 8 0,8-2 0,-13 4 0,15 0 0,-32 29 0,12-4 0,-25 28 0,23-33 0,8 2 0,6-20 0,13 5 0,-7-7 0,13 7 0,-4-5 0,5 11 0,0-5 0,0 6 0,0 0 0,0 0 0,0 7 0,5-5 0,2 5 0,4-7 0,0 0 0,6 0 0,-5-6 0,4 5 0,-6-11 0,6 4 0,-5-10 0,8 3 0,-8-8 0,3 3 0,-4 1 0,9 0 0,2 5 0,26 1 0,4 0 0,31 9 0,-18-11 0,15 11 0,-28-16 0,14 5 0,-13-6 0,13 0 0,-6 0 0,8 0 0,8 1 0,-6 0 0,-1-1 0,-3 0 0,-6 0 0,0 0 0,6 0 0,-6 0 0,0 0 0,24 1 0,-27-6 0,-5-5 0,-1 0 0,6 3 0,36-5 0,-41 6 0,-1 0 0,28-6 0,-24 3 0,6 0 0,12 0 0,4-1 0,3-2 0,2 0 0,-15 2 0,2 2 0,-1-1 0,19 0 0,-6-1 0,-26 1 0,-3-1 0,3 1 0,-3-2 0,18-2 0,7 0 0,-9 0 0,9 0 0,1 0 0,1 0 0,-3 0 0,1 0 0,-7 0 0,6 0 0,-8 0 0,-8 0 0,-2-5 0,0-8 0,-5-7 0,5-5 0,-8 0 0,-7 1 0,-1 1 0,-13 1 0,-1 0 0,-6 6 0,-5-3 0,8-2 0,-7-5 0,3-5 0,-10 6 0,-5 1 0,-5 9 0,0-5 0,0 10 0,0-10 0,-9 9 0,2-8 0,-13 7 0,9-7 0,-9 7 0,4-3 0,0 5 0,2 0 0,9 1 0,-4 0 0,4-1 0,-4 1 0,-1 0 0,5-1 0,1 1 0,0 4 0,3-4 0,-3 4 0,0 0 0,3-3 0,-7 3 0,7-4 0,-7 5 0,7-4 0,-3 3 0,0-1 0,3-2 0,-3 3 0,0 0 0,3-3 0,-3 3 0,4-4 0,-5 4 0,4-2 0,-6 6 0,2-3 0,0 4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6T18:06:43.945"/>
    </inkml:context>
    <inkml:brush xml:id="br0">
      <inkml:brushProperty name="width" value="0.1" units="cm"/>
      <inkml:brushProperty name="height" value="0.6" units="cm"/>
      <inkml:brushProperty name="color" value="#008C3A"/>
      <inkml:brushProperty name="inkEffects" value="pencil"/>
    </inkml:brush>
  </inkml:definitions>
  <inkml:trace contextRef="#ctx0" brushRef="#br0">0 1988 16383,'26'0'0,"4"0"0,-2 0 0,13-5 0,-5 4 0,12-16 0,-12 9 0,11-15 0,-11 10 0,12-10 0,2 3 0,1-5 0,8-7 0,17-4 0,-2-6 0,6 5 0,2 3 0,-21 2 0,24-5 0,-16-3 0,6 4 0,-15 4 0,-3 7 0,-14 1 0,-2 5 0,-1-3 0,-4 9 0,5-10 0,-7 11 0,24-12 0,-18 10 0,32-6 0,-20 2 0,33-5 0,-5-5 0,-28 16 0,1 0 0,-4-2 0,0 0 0,3 3 0,1-1 0,1-3 0,0-1 0,4 0 0,1 1 0,1-1 0,1 0 0,4-1 0,1 1 0,-4 0 0,-3 0 0,-8 1 0,-2 0 0,4 3 0,-3 1 0,30-16 0,8 11 0,-13-10 0,-16 12 0,37-15 0,-40 15 0,33-6 0,-49 14 0,3-4 0,-2 3 0,10-5 0,8-1 0,8 0 0,0-1 0,-19 0 0,-1-1 0,20-2 0,-17 2 0,2 0 0,28-5 0,-26 7 0,0 1 0,31-11 0,-18 6 0,-1 3 0,4 4 0,3-5 0,1-1 0,-5 7 0,3-6 0,1-2 0,-4 1 0,-12 5 0,0-1 0,20-2 0,8 0 0,-8 0 0,6 0 0,-14 1 0,0 2 0,4 0 0,-19 4 0,6-1 0,13-3 0,16-3 0,2 0 0,-10 1 0,13-2 0,-2-1 0,-18 5 0,9-1 0,-2-1 0,-9 1 0,9-4 0,-6 0 0,8 1 0,3 2 0,5-1 0,2 0 0,0 0 0,1 1 0,7-1 0,-4 1 0,-26 7 0,-1 0 0,12-7 0,-3 2 0,-21 9 0,-1 2 0,14-4 0,0 0 0,-9 3 0,-3 2 0,-4-1 0,-1 0 0,0 0 0,-2 0 0,36 0 0,0 0 0,-4 0 0,-15 0 0,6 6 0,-9-5 0,9 12 0,-7-6 0,-16-3 0,1 0 0,28 8 0,-25-11 0,4 0 0,16 5 0,4 1 0,-4-6 0,2 0 0,19 7 0,2-1 0,-9-6 0,0 0 0,0 3 0,5 0 0,-4-3 0,7-2 0,-4 1 0,-19 0 0,-3 0 0,3 0 0,18 0 0,3 0 0,-6 0 0,5 0 0,-5 0 0,3 0 0,-2 0 0,-4 0 0,-2 0 0,-6-1 0,-1 2 0,-1 3 0,0 0 0,-4-4 0,-1 1 0,1 6 0,-1 1 0,0-3 0,-1 0 0,0 2 0,0 2 0,-4 0 0,0-1 0,2 0 0,5 1 0,5 1 0,9 1 0,-7-1 0,-1 0 0,0 0 0,2 0 0,6 1 0,-10-1 0,-14-2 0,-7 0 0,-8-1 0,1 1 0,20 0 0,-2 0 0,11 6 0,5-9 0,3-1 0,-33 3 0,-1 0 0,18-4 0,3 2 0,0 5 0,1 2 0,1-1 0,1 1 0,3 2 0,-1-1 0,-8-2 0,-5-1 0,18 8 0,-16 3 0,-42-9 0,7 7 0,-24-9 0,1-1 0,-5 0 0,3 1 0,-7-1 0,8-4 0,-4 3 0,4-2 0,0 3 0,0-4 0,1 3 0,4-2 0,2 4 0,10 1 0,-3-1 0,3-4 0,-5 3 0,0-3 0,4 4 0,-5-4 0,0-2 0,-11-4 0,-4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09949-916D-7145-8C71-0DF43B05C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AEAF97-E8AD-8041-8FC0-82E8A6053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AABF0F-6684-9D45-9013-23F4A21A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6114-9525-654C-84DA-D962B3FE4940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9B6B40-2E9C-6A4D-9CB2-C3609E44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16CE51-FC56-A64E-AC5D-502D4D5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84A4-59B0-DF4E-B1D8-4EAF0F1E6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7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FF37B-FAC5-2247-A630-A83627F4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43CF77-FE04-214F-B1A2-47620E738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DE925B-2B15-DC4A-9C20-CEA24C6B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6114-9525-654C-84DA-D962B3FE4940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3A3176-826D-D544-9A28-44939F06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C23DE3-FBB9-1746-B56F-7E9B9AE6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84A4-59B0-DF4E-B1D8-4EAF0F1E6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96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1C3B1DB-DB71-B64D-8EB1-D176A1261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BFEA2A-981D-ED4E-9930-FA6037078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5E55F2-F676-6046-95EE-80788FB4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6114-9525-654C-84DA-D962B3FE4940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C84264-38EA-254A-B3BB-0E00FC8A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5591B9-27AB-1D4A-9686-E9AAD04D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84A4-59B0-DF4E-B1D8-4EAF0F1E6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24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E4C2E9-6A43-1B43-BF60-E1253094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DEE79A-6B75-7042-BC2A-46148D1AD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1E9C0D-5A69-5345-B0DC-99A63183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6114-9525-654C-84DA-D962B3FE4940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E5D03E-73C6-B94D-A3C6-06846E64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D25365-5178-9041-9014-D2CD0E72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84A4-59B0-DF4E-B1D8-4EAF0F1E6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01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C64CB-A1CB-5D43-A677-0F93EE052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021B24-1C93-8044-B3C9-A875C275C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BE0428-C737-5D41-B25B-7C50CA89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6114-9525-654C-84DA-D962B3FE4940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831DA3-A673-BB4E-BBAB-7D3916CC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CF4848-81E3-B941-BBEE-DB5AF66B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84A4-59B0-DF4E-B1D8-4EAF0F1E6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42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A2640B-3A96-DF41-B19F-4A16577C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3B11EF-A89A-0843-B520-533787E5D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417358-1760-4346-BA3C-74001389F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14358D-358D-FF4F-A37F-C59FF3B9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6114-9525-654C-84DA-D962B3FE4940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B1BA44-2A02-E943-AAED-8A96FA6E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8BC2F7-2A9A-E840-8AEC-A2633BED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84A4-59B0-DF4E-B1D8-4EAF0F1E6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94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AEAAB-8B5A-1F4C-9728-26B9C38D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03C683-2706-A642-AE49-CFD1B84AA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D64968-87D2-0C4B-B099-75F2DBA57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7BB960-975D-EA48-AF8B-6D355BCDC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9D83D1-05EE-B14C-A1E4-9BA59989E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129E0F3-598E-784E-8D10-4DC50045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6114-9525-654C-84DA-D962B3FE4940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43350F-2C07-2443-B7E1-40EB97A9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29E111-06C8-C345-9FF2-652AE543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84A4-59B0-DF4E-B1D8-4EAF0F1E6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95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FF1F7-E5BB-1E41-84A5-C3F2AD5B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879BFD-D24C-2C43-BDB5-9E011DCE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6114-9525-654C-84DA-D962B3FE4940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378C67-2D4D-4B40-A322-38550352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F27F22-1065-1C4B-A4D0-B10C39E3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84A4-59B0-DF4E-B1D8-4EAF0F1E6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46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41B3620-F792-224D-9B7C-3A956101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6114-9525-654C-84DA-D962B3FE4940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79B168-D531-0644-A9F6-2D6FB872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3CEF20-C0B0-784A-A5BE-6B21EB43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84A4-59B0-DF4E-B1D8-4EAF0F1E6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67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20164-CACE-4748-A20D-135C769B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DB01F-6C0D-4E45-B101-28D88E21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0A9889-BC7B-BC48-B4B2-D7F165B90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5B884A-482F-074B-B47D-B367FE76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6114-9525-654C-84DA-D962B3FE4940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74C6EA-EC00-194B-BB8D-0CE9E0F8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3C6FA9-0055-FE42-A986-7A937831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84A4-59B0-DF4E-B1D8-4EAF0F1E6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29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DA3A7-5AAE-8344-BF5C-FABF1DD5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019B563-237E-B743-91AB-76C2862D4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101B32-77E3-044B-B73D-3F5594AA0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3F302B-6812-EC43-B9C0-045A279C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6114-9525-654C-84DA-D962B3FE4940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1C03A8-E0B6-E64E-950D-76A9412C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7FC614-C77A-3841-8210-8329D630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84A4-59B0-DF4E-B1D8-4EAF0F1E6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10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2A7C0E-42DD-C14D-80AC-65F76B65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99A17F-B526-314E-BF70-81E893946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E234C5-835F-F04E-AA5A-85646C53C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B6114-9525-654C-84DA-D962B3FE4940}" type="datetimeFigureOut">
              <a:rPr lang="fr-FR" smtClean="0"/>
              <a:t>16/11/2021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02487E-BC29-614B-9C6A-A11F5F91C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9E3A4-77C8-CF4D-A957-874DFDBCF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184A4-59B0-DF4E-B1D8-4EAF0F1E6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41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7.xml"/><Relationship Id="rId3" Type="http://schemas.openxmlformats.org/officeDocument/2006/relationships/image" Target="../media/image5.png"/><Relationship Id="rId7" Type="http://schemas.openxmlformats.org/officeDocument/2006/relationships/customXml" Target="../ink/ink4.xml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0A474-AC90-1041-8D5D-B06EB6BCD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Réunion Mission 2613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A2CA5C-FC8D-EA49-9635-63460804B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Claire He</a:t>
            </a:r>
          </a:p>
        </p:txBody>
      </p:sp>
    </p:spTree>
    <p:extLst>
      <p:ext uri="{BB962C8B-B14F-4D97-AF65-F5344CB8AC3E}">
        <p14:creationId xmlns:p14="http://schemas.microsoft.com/office/powerpoint/2010/main" val="365203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ACD35-49E9-854C-B0A2-374C1683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Scrapping</a:t>
            </a:r>
            <a:r>
              <a:rPr lang="fr-FR" dirty="0"/>
              <a:t> </a:t>
            </a:r>
            <a:r>
              <a:rPr lang="fr-FR" dirty="0" err="1"/>
              <a:t>pdf</a:t>
            </a:r>
            <a:r>
              <a:rPr lang="fr-FR" dirty="0"/>
              <a:t> des rates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7FAFBAB-9032-484D-BBB0-BAD3A2453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3171" y="2067354"/>
            <a:ext cx="5227954" cy="333376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F3AEA22-2DE0-514C-8128-E861C978E64E}"/>
              </a:ext>
            </a:extLst>
          </p:cNvPr>
          <p:cNvSpPr txBox="1"/>
          <p:nvPr/>
        </p:nvSpPr>
        <p:spPr>
          <a:xfrm>
            <a:off x="762000" y="2317540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Pdf</a:t>
            </a:r>
            <a:r>
              <a:rPr lang="fr-FR" dirty="0"/>
              <a:t> sans structure de tableau : </a:t>
            </a:r>
          </a:p>
          <a:p>
            <a:pPr marL="285750" indent="-285750">
              <a:buFontTx/>
              <a:buChar char="-"/>
            </a:pPr>
            <a:r>
              <a:rPr lang="fr-FR" dirty="0"/>
              <a:t>Les méthodes de </a:t>
            </a:r>
            <a:r>
              <a:rPr lang="fr-FR" dirty="0" err="1"/>
              <a:t>scrapping</a:t>
            </a:r>
            <a:r>
              <a:rPr lang="fr-FR" dirty="0"/>
              <a:t> python ne récupèrent pas la structure </a:t>
            </a:r>
          </a:p>
          <a:p>
            <a:pPr marL="285750" indent="-285750">
              <a:buFontTx/>
              <a:buChar char="-"/>
            </a:pPr>
            <a:r>
              <a:rPr lang="fr-FR" dirty="0"/>
              <a:t>On suppose des blocs flottants (fig. 1) </a:t>
            </a:r>
          </a:p>
          <a:p>
            <a:pPr marL="285750" indent="-285750">
              <a:buFontTx/>
              <a:buChar char="-"/>
            </a:pPr>
            <a:r>
              <a:rPr lang="fr-FR" dirty="0"/>
              <a:t>L’arrangement en fonction des distances entre blocs flottants permet d’obtenir 60% des rates correctement </a:t>
            </a:r>
            <a:r>
              <a:rPr lang="fr-FR" dirty="0" err="1"/>
              <a:t>scrappés</a:t>
            </a:r>
            <a:r>
              <a:rPr lang="fr-FR" dirty="0"/>
              <a:t> (fig. 2)</a:t>
            </a:r>
          </a:p>
          <a:p>
            <a:pPr marL="285750" indent="-285750">
              <a:buFontTx/>
              <a:buChar char="-"/>
            </a:pPr>
            <a:r>
              <a:rPr lang="fr-FR" dirty="0"/>
              <a:t>35% des rates sont incorrects car : le </a:t>
            </a:r>
            <a:r>
              <a:rPr lang="fr-FR" dirty="0" err="1"/>
              <a:t>scrapping</a:t>
            </a:r>
            <a:r>
              <a:rPr lang="fr-FR" dirty="0"/>
              <a:t> ne réalise pas vraiment des blocs flottants, certaines lignes sont échangées parfois un élément décalé d’une colonne va s’intercaler dans une autre (fig.1)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42F4DFFA-1921-FF48-997C-429DC02EEC6A}"/>
                  </a:ext>
                </a:extLst>
              </p14:cNvPr>
              <p14:cNvContentPartPr/>
              <p14:nvPr/>
            </p14:nvContentPartPr>
            <p14:xfrm>
              <a:off x="9215730" y="4025700"/>
              <a:ext cx="8280" cy="4320"/>
            </p14:xfrm>
          </p:contentPart>
        </mc:Choice>
        <mc:Fallback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42F4DFFA-1921-FF48-997C-429DC02EEC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98090" y="3918060"/>
                <a:ext cx="439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AB6CCDCA-636E-844C-87FC-BE90D4871890}"/>
                  </a:ext>
                </a:extLst>
              </p14:cNvPr>
              <p14:cNvContentPartPr/>
              <p14:nvPr/>
            </p14:nvContentPartPr>
            <p14:xfrm>
              <a:off x="8829810" y="2389860"/>
              <a:ext cx="360" cy="360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AB6CCDCA-636E-844C-87FC-BE90D48718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11810" y="2281860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ZoneTexte 12">
            <a:extLst>
              <a:ext uri="{FF2B5EF4-FFF2-40B4-BE49-F238E27FC236}">
                <a16:creationId xmlns:a16="http://schemas.microsoft.com/office/drawing/2014/main" id="{BAC84875-5618-114F-B292-C0E730AEF8F1}"/>
              </a:ext>
            </a:extLst>
          </p:cNvPr>
          <p:cNvSpPr txBox="1"/>
          <p:nvPr/>
        </p:nvSpPr>
        <p:spPr>
          <a:xfrm>
            <a:off x="7615238" y="5472113"/>
            <a:ext cx="352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Fig.2 – Comptage estimé des rates corrects</a:t>
            </a:r>
          </a:p>
        </p:txBody>
      </p:sp>
    </p:spTree>
    <p:extLst>
      <p:ext uri="{BB962C8B-B14F-4D97-AF65-F5344CB8AC3E}">
        <p14:creationId xmlns:p14="http://schemas.microsoft.com/office/powerpoint/2010/main" val="223910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36A73592-6137-F144-87FC-36A53D79F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229" y="328577"/>
            <a:ext cx="6261100" cy="6248400"/>
          </a:xfrm>
          <a:prstGeom prst="rect">
            <a:avLst/>
          </a:prstGeom>
        </p:spPr>
      </p:pic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C014268E-E9D4-924D-A7D7-F26EF87899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5" t="24" b="3415"/>
          <a:stretch/>
        </p:blipFill>
        <p:spPr>
          <a:xfrm>
            <a:off x="1385489" y="2090057"/>
            <a:ext cx="1757552" cy="4463143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31D861E-E712-424E-A1D1-D66FA6752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489" y="304196"/>
            <a:ext cx="2817169" cy="17727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272F533A-B7DB-3746-844F-755C99DC117F}"/>
                  </a:ext>
                </a:extLst>
              </p14:cNvPr>
              <p14:cNvContentPartPr/>
              <p14:nvPr/>
            </p14:nvContentPartPr>
            <p14:xfrm>
              <a:off x="1186509" y="1137497"/>
              <a:ext cx="3087360" cy="663840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272F533A-B7DB-3746-844F-755C99DC11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8869" y="1119497"/>
                <a:ext cx="3123000" cy="69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e 13">
            <a:extLst>
              <a:ext uri="{FF2B5EF4-FFF2-40B4-BE49-F238E27FC236}">
                <a16:creationId xmlns:a16="http://schemas.microsoft.com/office/drawing/2014/main" id="{94CBFC58-9329-5444-AAA8-C4125FAA57A6}"/>
              </a:ext>
            </a:extLst>
          </p:cNvPr>
          <p:cNvGrpSpPr/>
          <p:nvPr/>
        </p:nvGrpSpPr>
        <p:grpSpPr>
          <a:xfrm>
            <a:off x="3908109" y="969017"/>
            <a:ext cx="1032840" cy="2580480"/>
            <a:chOff x="3908109" y="969017"/>
            <a:chExt cx="1032840" cy="258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96D446AA-EDA3-C048-A181-816D1DD0F6FF}"/>
                    </a:ext>
                  </a:extLst>
                </p14:cNvPr>
                <p14:cNvContentPartPr/>
                <p14:nvPr/>
              </p14:nvContentPartPr>
              <p14:xfrm>
                <a:off x="4231029" y="969017"/>
                <a:ext cx="619200" cy="391680"/>
              </p14:xfrm>
            </p:contentPart>
          </mc:Choice>
          <mc:Fallback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96D446AA-EDA3-C048-A181-816D1DD0F6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13389" y="951377"/>
                  <a:ext cx="6548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26431FD7-E696-F54B-ABE6-89E82C7213FD}"/>
                    </a:ext>
                  </a:extLst>
                </p14:cNvPr>
                <p14:cNvContentPartPr/>
                <p14:nvPr/>
              </p14:nvContentPartPr>
              <p14:xfrm>
                <a:off x="3908109" y="1759937"/>
                <a:ext cx="1032840" cy="1789560"/>
              </p14:xfrm>
            </p:contentPart>
          </mc:Choice>
          <mc:Fallback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26431FD7-E696-F54B-ABE6-89E82C7213F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90109" y="1742297"/>
                  <a:ext cx="1068480" cy="18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7C3BFAF-1B72-E247-BDCB-C9F6E9D3E75F}"/>
              </a:ext>
            </a:extLst>
          </p:cNvPr>
          <p:cNvGrpSpPr/>
          <p:nvPr/>
        </p:nvGrpSpPr>
        <p:grpSpPr>
          <a:xfrm>
            <a:off x="1066269" y="328577"/>
            <a:ext cx="6950520" cy="1033200"/>
            <a:chOff x="1066269" y="328577"/>
            <a:chExt cx="6950520" cy="10332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603688BF-7E7C-AB49-A773-18029895C11F}"/>
                    </a:ext>
                  </a:extLst>
                </p14:cNvPr>
                <p14:cNvContentPartPr/>
                <p14:nvPr/>
              </p14:nvContentPartPr>
              <p14:xfrm>
                <a:off x="1066269" y="823217"/>
                <a:ext cx="1592640" cy="538560"/>
              </p14:xfrm>
            </p:contentPart>
          </mc:Choice>
          <mc:Fallback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603688BF-7E7C-AB49-A773-18029895C1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8269" y="715577"/>
                  <a:ext cx="162828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DC8EB722-5F1E-1842-BC1D-D7E6B9AD8AD5}"/>
                    </a:ext>
                  </a:extLst>
                </p14:cNvPr>
                <p14:cNvContentPartPr/>
                <p14:nvPr/>
              </p14:nvContentPartPr>
              <p14:xfrm>
                <a:off x="2488629" y="328577"/>
                <a:ext cx="5528160" cy="716040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DC8EB722-5F1E-1842-BC1D-D7E6B9AD8AD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70629" y="220577"/>
                  <a:ext cx="5563800" cy="931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95120955-CC85-064F-9F53-D2B2AE36C451}"/>
              </a:ext>
            </a:extLst>
          </p:cNvPr>
          <p:cNvSpPr txBox="1"/>
          <p:nvPr/>
        </p:nvSpPr>
        <p:spPr>
          <a:xfrm>
            <a:off x="6394134" y="40751"/>
            <a:ext cx="762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Fig.1 – </a:t>
            </a:r>
            <a:r>
              <a:rPr lang="fr-FR" dirty="0" err="1"/>
              <a:t>Scrapping</a:t>
            </a:r>
            <a:r>
              <a:rPr lang="fr-FR" dirty="0"/>
              <a:t> du </a:t>
            </a:r>
            <a:r>
              <a:rPr lang="fr-FR" dirty="0" err="1"/>
              <a:t>pdf</a:t>
            </a:r>
            <a:r>
              <a:rPr lang="fr-FR" dirty="0"/>
              <a:t> comparativement au </a:t>
            </a:r>
            <a:r>
              <a:rPr lang="fr-FR" dirty="0" err="1"/>
              <a:t>pdf</a:t>
            </a:r>
            <a:r>
              <a:rPr lang="fr-FR" dirty="0"/>
              <a:t> original</a:t>
            </a:r>
          </a:p>
        </p:txBody>
      </p:sp>
    </p:spTree>
    <p:extLst>
      <p:ext uri="{BB962C8B-B14F-4D97-AF65-F5344CB8AC3E}">
        <p14:creationId xmlns:p14="http://schemas.microsoft.com/office/powerpoint/2010/main" val="198370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6ABAC-5986-D14C-9BFA-B37DEF14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E1D462-A708-5449-A59B-3C263CB8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43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114</Words>
  <Application>Microsoft Macintosh PowerPoint</Application>
  <PresentationFormat>Grand écran</PresentationFormat>
  <Paragraphs>10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Réunion Mission 2613</vt:lpstr>
      <vt:lpstr>Scrapping pdf des rates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Mission 2613</dc:title>
  <dc:creator>HE Claire</dc:creator>
  <cp:lastModifiedBy>HE Claire</cp:lastModifiedBy>
  <cp:revision>1</cp:revision>
  <dcterms:created xsi:type="dcterms:W3CDTF">2021-11-16T17:55:53Z</dcterms:created>
  <dcterms:modified xsi:type="dcterms:W3CDTF">2021-11-16T18:12:28Z</dcterms:modified>
</cp:coreProperties>
</file>