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33"/>
  </p:normalViewPr>
  <p:slideViewPr>
    <p:cSldViewPr snapToGrid="0" snapToObjects="1">
      <p:cViewPr varScale="1">
        <p:scale>
          <a:sx n="76" d="100"/>
          <a:sy n="76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20AD2-7D24-0B41-B391-EA62175A5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0A8197-2673-EA40-91CC-FF892A1C5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A08339-FBD1-1944-BD72-5F239B18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C38C33-9CD9-7149-9DDE-D7AC44F6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08285C-D72E-D048-9F12-DBBB4B56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08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EBF13-5B6B-7D43-A465-40DC86ED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A68F50-16CD-6D44-B6CA-C41F15BEA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B0D2B7-1955-F94E-A2F3-9597E7E6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1AB1DA-6AF3-3B4F-911C-FAB87467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819CE4-B230-0B43-B81F-0A75F014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85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D6C38B-FEB9-724C-81B2-1163F88FE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5DBA46-6991-A74D-944E-21F960BA4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1ED9B2-2E4E-974E-B725-CC5B8559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048D5C-4391-3343-A247-D7A033CD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6B94EE-0CBC-2D48-A2D9-08026DDF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0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C7A58-791B-2747-843A-2040292E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92CCE0-C77C-A041-87B2-D6142A5A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7F22AF-3CC5-3F49-A96C-C08695C8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63E3E1-D670-4646-A24A-77D99D48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EB8933-7A87-F74A-B1CB-FF042FBA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03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ADBDB-DC2C-6D44-918E-BCBEF8BB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FD711-8958-0B45-BEEA-95D4EAEC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66B68C-05F5-974E-8D13-B12FCD60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0203A4-325C-CD44-9717-DE1382CF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0CF7E6-FE41-0340-96FC-E2B94BD2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8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D2356-C89C-FA43-A80E-BC67F701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77F8ED-6AF9-EE42-9119-55CE8D8DE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320A68-5180-8949-9645-3ED5F20EC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934DE9-F2BE-484A-A23F-2AB1B5AD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AF1330-D015-2547-991C-8FC10C4B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009326-25FB-AA4C-9C20-1D868EF9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18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F2C17-C493-734A-BDD9-CB49FFA7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207B9E-491E-AF44-910C-6B3E359A1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D41A3A-84E2-6E4F-9FE3-F25003004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5C8BEF-2F7B-8941-A548-F1AAC3EA4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70AEE2-7CBD-1442-8FF5-2079E5A77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780CE8-9C0D-CF49-8FB2-2DDD77C0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BA8FA3-A025-F346-84A3-53C75317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5F1FC6-6080-4A42-BE24-82D4CC25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92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1BFD1-518A-4849-9C26-DC1957ED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6E28FD-413D-F442-BB8D-FA4E810D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722B83-1D80-704F-9A21-9973D892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AFE50D-B7B8-3742-9F7A-A311AD4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07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3AD62F-B4F1-3745-89B9-911F17E6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E5400B-62A9-1E48-8D72-91F5ECCD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D2B6C0-934B-034C-B709-72407E99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56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D53AB-C437-2240-84F0-D7DB5D73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4B610A-4362-4844-9B1D-A07D53A2B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6591DC-F616-5848-8A5D-ACFF8A06F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6ACB1B-05A3-CD4F-BEA1-B55DFEC1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68A914-4828-9D4B-A0C3-0DDE2E58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8CC070-619A-EC4F-A11D-614F02D2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12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69965-D5CE-6A45-A783-35D893C1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F1E2C8-4826-9F44-ABEA-0F369856E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A45F48-329C-B046-8B4E-E4658A0F0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A18AD7-4417-0E45-A2D9-A2992B35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010D02-9C3E-664A-A8A1-49516EFE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847CF9-D570-3F4B-8E12-B3626B44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01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32EB7B-117F-7847-A344-0E25E7488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1C170B-C342-A141-B287-98B8F2C3E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14CA60-3E04-DE42-9724-C430829C8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5BEA2F-91B5-AF4C-B35C-0E6E9D70E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18A1BE-E3E9-7A4F-855A-15A78A681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84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F6FE1-EC92-F24A-95CF-59984A218B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Premiers résultats LDA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2BAE34-0B7E-484D-9EBC-0B38B160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Claire He</a:t>
            </a:r>
          </a:p>
        </p:txBody>
      </p:sp>
    </p:spTree>
    <p:extLst>
      <p:ext uri="{BB962C8B-B14F-4D97-AF65-F5344CB8AC3E}">
        <p14:creationId xmlns:p14="http://schemas.microsoft.com/office/powerpoint/2010/main" val="261306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63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able&#10;&#10;Description générée automatiquement">
            <a:extLst>
              <a:ext uri="{FF2B5EF4-FFF2-40B4-BE49-F238E27FC236}">
                <a16:creationId xmlns:a16="http://schemas.microsoft.com/office/drawing/2014/main" id="{C94E1574-A481-CF4F-A047-CEAAA0FDA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083" y="1938867"/>
            <a:ext cx="9757833" cy="39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1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9D108DE-DA70-C743-808B-B437A899D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1938866"/>
            <a:ext cx="98425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9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4F7D41D-6E38-7648-9F6A-8960D0D9A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6" y="1901612"/>
            <a:ext cx="10295467" cy="411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2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423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762C557-CC69-434B-A72B-C44975A1A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3" y="753533"/>
            <a:ext cx="6796736" cy="30395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4F13-CEE4-454F-AC46-314B63A182F2}"/>
              </a:ext>
            </a:extLst>
          </p:cNvPr>
          <p:cNvSpPr/>
          <p:nvPr/>
        </p:nvSpPr>
        <p:spPr>
          <a:xfrm>
            <a:off x="4826000" y="462713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effectLst/>
                <a:latin typeface="Helvetica" pitchFamily="2" charset="0"/>
              </a:rPr>
              <a:t>Topic 0 : </a:t>
            </a:r>
            <a:r>
              <a:rPr lang="fr-FR" dirty="0" err="1">
                <a:effectLst/>
                <a:latin typeface="Helvetica" pitchFamily="2" charset="0"/>
              </a:rPr>
              <a:t>president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market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governor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policy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committee</a:t>
            </a:r>
            <a:endParaRPr lang="fr-FR" dirty="0">
              <a:effectLst/>
              <a:latin typeface="Helvetica" pitchFamily="2" charset="0"/>
            </a:endParaRPr>
          </a:p>
          <a:p>
            <a:r>
              <a:rPr lang="fr-FR" dirty="0">
                <a:effectLst/>
                <a:latin typeface="Helvetica" pitchFamily="2" charset="0"/>
              </a:rPr>
              <a:t>Topic 1 : percent rate </a:t>
            </a:r>
            <a:r>
              <a:rPr lang="fr-FR" dirty="0" err="1">
                <a:effectLst/>
                <a:latin typeface="Helvetica" pitchFamily="2" charset="0"/>
              </a:rPr>
              <a:t>growth</a:t>
            </a:r>
            <a:r>
              <a:rPr lang="fr-FR" dirty="0">
                <a:effectLst/>
                <a:latin typeface="Helvetica" pitchFamily="2" charset="0"/>
              </a:rPr>
              <a:t> time range</a:t>
            </a:r>
          </a:p>
          <a:p>
            <a:r>
              <a:rPr lang="fr-FR" dirty="0">
                <a:effectLst/>
                <a:latin typeface="Helvetica" pitchFamily="2" charset="0"/>
              </a:rPr>
              <a:t>Topic 2 : inflation </a:t>
            </a:r>
            <a:r>
              <a:rPr lang="fr-FR" dirty="0" err="1">
                <a:effectLst/>
                <a:latin typeface="Helvetica" pitchFamily="2" charset="0"/>
              </a:rPr>
              <a:t>policy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market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economy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financial</a:t>
            </a:r>
            <a:endParaRPr lang="fr-FR" dirty="0">
              <a:effectLst/>
              <a:latin typeface="Helvetica" pitchFamily="2" charset="0"/>
            </a:endParaRPr>
          </a:p>
          <a:p>
            <a:r>
              <a:rPr lang="fr-FR" dirty="0">
                <a:effectLst/>
                <a:latin typeface="Helvetica" pitchFamily="2" charset="0"/>
              </a:rPr>
              <a:t>Topic 3 : </a:t>
            </a:r>
            <a:r>
              <a:rPr lang="fr-FR" dirty="0" err="1">
                <a:effectLst/>
                <a:latin typeface="Helvetica" pitchFamily="2" charset="0"/>
              </a:rPr>
              <a:t>forecast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prices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gdp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market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unemployment</a:t>
            </a:r>
            <a:r>
              <a:rPr lang="fr-FR" dirty="0">
                <a:effectLst/>
                <a:latin typeface="Helvetica" pitchFamily="2" charset="0"/>
              </a:rPr>
              <a:t> data</a:t>
            </a:r>
          </a:p>
          <a:p>
            <a:r>
              <a:rPr lang="fr-FR" dirty="0">
                <a:effectLst/>
                <a:latin typeface="Helvetica" pitchFamily="2" charset="0"/>
              </a:rPr>
              <a:t>Topic 4 : </a:t>
            </a:r>
            <a:r>
              <a:rPr lang="fr-FR" dirty="0" err="1">
                <a:effectLst/>
                <a:latin typeface="Helvetica" pitchFamily="2" charset="0"/>
              </a:rPr>
              <a:t>economy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year</a:t>
            </a:r>
            <a:r>
              <a:rPr lang="fr-FR" dirty="0">
                <a:effectLst/>
                <a:latin typeface="Helvetica" pitchFamily="2" charset="0"/>
              </a:rPr>
              <a:t> time district people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D71CA8F-0B3D-7240-AA9E-F38B08947C15}"/>
              </a:ext>
            </a:extLst>
          </p:cNvPr>
          <p:cNvCxnSpPr/>
          <p:nvPr/>
        </p:nvCxnSpPr>
        <p:spPr>
          <a:xfrm flipH="1" flipV="1">
            <a:off x="2963333" y="3708400"/>
            <a:ext cx="1862667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A9665B3-62DC-404C-BDE3-305BF3966719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151901" y="3793067"/>
            <a:ext cx="674099" cy="157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EB85E37-5336-264B-BCEE-AA1200625200}"/>
              </a:ext>
            </a:extLst>
          </p:cNvPr>
          <p:cNvCxnSpPr>
            <a:cxnSpLocks/>
          </p:cNvCxnSpPr>
          <p:nvPr/>
        </p:nvCxnSpPr>
        <p:spPr>
          <a:xfrm flipH="1" flipV="1">
            <a:off x="2032001" y="3793068"/>
            <a:ext cx="2793999" cy="123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D824695-BA01-3A44-9082-986B108E430E}"/>
              </a:ext>
            </a:extLst>
          </p:cNvPr>
          <p:cNvCxnSpPr>
            <a:cxnSpLocks/>
          </p:cNvCxnSpPr>
          <p:nvPr/>
        </p:nvCxnSpPr>
        <p:spPr>
          <a:xfrm flipH="1" flipV="1">
            <a:off x="2032001" y="3793066"/>
            <a:ext cx="2793999" cy="181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1BDC461-9230-F44B-A807-3BBE9D858469}"/>
              </a:ext>
            </a:extLst>
          </p:cNvPr>
          <p:cNvCxnSpPr>
            <a:cxnSpLocks/>
          </p:cNvCxnSpPr>
          <p:nvPr/>
        </p:nvCxnSpPr>
        <p:spPr>
          <a:xfrm flipV="1">
            <a:off x="4826000" y="3895699"/>
            <a:ext cx="1964267" cy="196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0A59195-CF2B-2C4E-917D-2D90D577AEDA}"/>
              </a:ext>
            </a:extLst>
          </p:cNvPr>
          <p:cNvCxnSpPr>
            <a:cxnSpLocks/>
          </p:cNvCxnSpPr>
          <p:nvPr/>
        </p:nvCxnSpPr>
        <p:spPr>
          <a:xfrm flipV="1">
            <a:off x="4826000" y="3793065"/>
            <a:ext cx="795867" cy="99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D19A385-0935-8C45-98BC-16BB9686B9C8}"/>
              </a:ext>
            </a:extLst>
          </p:cNvPr>
          <p:cNvSpPr txBox="1"/>
          <p:nvPr/>
        </p:nvSpPr>
        <p:spPr>
          <a:xfrm>
            <a:off x="8297333" y="3895699"/>
            <a:ext cx="216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Résultats d’Etienne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9281085-2824-4D45-9953-D2CC7806869A}"/>
              </a:ext>
            </a:extLst>
          </p:cNvPr>
          <p:cNvSpPr txBox="1"/>
          <p:nvPr/>
        </p:nvSpPr>
        <p:spPr>
          <a:xfrm>
            <a:off x="624535" y="416930"/>
            <a:ext cx="679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LDA à 5 topics exécutée sur l’ensemble du corpus de </a:t>
            </a:r>
            <a:r>
              <a:rPr lang="fr-FR" dirty="0" err="1">
                <a:solidFill>
                  <a:srgbClr val="FF0000"/>
                </a:solidFill>
              </a:rPr>
              <a:t>statements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33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18F407B-DB4B-5D4F-90EF-DABE4C622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42718"/>
            <a:ext cx="10015256" cy="287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294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59</Words>
  <Application>Microsoft Macintosh PowerPoint</Application>
  <PresentationFormat>Grand écran</PresentationFormat>
  <Paragraphs>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Thème Office</vt:lpstr>
      <vt:lpstr>Premiers résultats LDA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Premiers résultats LDA</dc:title>
  <dc:creator>HE Claire</dc:creator>
  <cp:lastModifiedBy>HE Claire</cp:lastModifiedBy>
  <cp:revision>1</cp:revision>
  <dcterms:created xsi:type="dcterms:W3CDTF">2021-09-09T14:42:07Z</dcterms:created>
  <dcterms:modified xsi:type="dcterms:W3CDTF">2021-09-09T15:00:44Z</dcterms:modified>
</cp:coreProperties>
</file>