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65" r:id="rId5"/>
    <p:sldId id="269" r:id="rId6"/>
    <p:sldId id="267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/>
    <p:restoredTop sz="94633"/>
  </p:normalViewPr>
  <p:slideViewPr>
    <p:cSldViewPr snapToGrid="0" snapToObjects="1">
      <p:cViewPr varScale="1">
        <p:scale>
          <a:sx n="83" d="100"/>
          <a:sy n="83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22:40:54.102"/>
    </inkml:context>
    <inkml:brush xml:id="br0">
      <inkml:brushProperty name="width" value="0.1" units="cm"/>
      <inkml:brushProperty name="height" value="0.1" units="cm"/>
      <inkml:brushProperty name="color" value="#C44F5B"/>
    </inkml:brush>
  </inkml:definitions>
  <inkml:trace contextRef="#ctx0" brushRef="#br0">803 0 24575,'-30'0'0,"-6"0"0,3 0 0,-8 0 0,8 0 0,-14 0 0,12 0 0,-14 0 0,22 0 0,-11 0 0,18 0 0,-12 0 0,8 0 0,5 0 0,2 0 0,0 0 0,4 0 0,-4 0 0,6 0 0,0 5 0,-6 2 0,4-1 0,-10 5 0,10-5 0,-10 1 0,11 3 0,-5-4 0,6 0 0,-1 4 0,1-4 0,0 5 0,0-4 0,0 2 0,5-2 0,-4-1 0,9 4 0,-4-4 0,0 4 0,4 1 0,-4 0 0,5 0 0,0-1 0,-4 1 0,2 0 0,-2 0 0,4 0 0,0 0 0,-6 6 0,5 2 0,-5-1 0,1 5 0,4-10 0,-5 10 0,6-4 0,0-1 0,0 6 0,0-12 0,0 5 0,0-6 0,0 0 0,0 1 0,0-1 0,0 0 0,0 0 0,0 6 0,5-4 0,2 10 0,5-5 0,0 7 0,0 0 0,0-1 0,1 1 0,5-1 0,-5 1 0,10-6 0,-9 4 0,3-9 0,-5 3 0,-1-6 0,0 0 0,0 0 0,0 0 0,1-5 0,-1 4 0,0-9 0,0 9 0,0-8 0,0 2 0,0-4 0,6 0 0,2 0 0,6 0 0,-1 0 0,1 0 0,-1 0 0,8 0 0,-6 0 0,13 0 0,-13 0 0,6 0 0,-7 0 0,-1 0 0,1 0 0,-7 0 0,11 0 0,-16 0 0,9 0 0,-10-4 0,-1-3 0,0 1 0,6-4 0,-5 8 0,6-8 0,-7 9 0,0-9 0,6 9 0,-4-9 0,4 9 0,-6-9 0,0 3 0,0-4 0,0 0 0,0 0 0,0 0 0,0 0 0,1 0 0,-1 0 0,0 5 0,-5-4 0,4 8 0,-9-7 0,9 7 0,-9-8 0,4 4 0,0-4 0,1-1 0,0 0 0,4 0 0,-4 0 0,0 0 0,3 5 0,-7-4 0,2 4 0,-4-4 0,0-1 0,0 1 0,0-1 0,0 1 0,0-1 0,0 1 0,0 0 0,0-1 0,0 0 0,0 0 0,5 5 0,-3-3 0,3 3 0,-5-5 0,0 0 0,0 0 0,0 0 0,0 0 0,0 0 0,0 0 0,0 0 0,0 0 0,0 0 0,4 0 0,-3 0 0,9 0 0,-9 0 0,8 1 0,-7-1 0,7 1 0,-8-2 0,4 2 0,-5-1 0,4 0 0,-2 0 0,2 1 0,-4-1 0,0 0 0,0 0 0,0 0 0,0 1 0,0-1 0,0 0 0,0 0 0,-4 5 0,-3-3 0,-3 8 0,-1-4 0,-1 0 0,1 4 0,0-4 0,-6-1 0,4 5 0,-4-5 0,0 1 0,-1-2 0,-7 0 0,0-4 0,7 5 0,-5-1 0,10-3 0,-4 9 0,6-4 0,0 5 0,0 0 0,0 0 0,5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22:41:06.635"/>
    </inkml:context>
    <inkml:brush xml:id="br0">
      <inkml:brushProperty name="width" value="0.1" units="cm"/>
      <inkml:brushProperty name="height" value="0.1" units="cm"/>
      <inkml:brushProperty name="color" value="#C44F5B"/>
    </inkml:brush>
  </inkml:definitions>
  <inkml:trace contextRef="#ctx0" brushRef="#br0">451 12 24575,'-17'0'0,"2"0"0,4 0 0,0 0 0,-1 0 0,1 0 0,0 0 0,-5 0 0,4 0 0,-4 0 0,0 0 0,4 0 0,-5 0 0,7-5 0,-1 3 0,-1-3 0,1 5 0,0 0 0,0 0 0,0 0 0,0 0 0,0 0 0,0 0 0,0 0 0,-1 0 0,1 0 0,0 0 0,0 0 0,0 0 0,0 0 0,0 0 0,1 0 0,-1 0 0,0 0 0,1 0 0,-1 0 0,0 5 0,5 1 0,1 5 0,5-1 0,0 0 0,0 1 0,0-1 0,0 1 0,0-1 0,0 1 0,5 0 0,-3 0 0,7-5 0,-7 4 0,8-9 0,-9 9 0,8-9 0,-7 9 0,2-5 0,-4 6 0,0 6 0,0 1 0,0 7 0,0 0 0,0-1 0,-5 1 0,3-1 0,-3-5 0,5-2 0,0-6 0,0 0 0,0 0 0,0 0 0,11 6 0,2 1 0,12 7 0,1 6 0,-1-4 0,0 5 0,0-8 0,-1 1 0,1-6 0,-7-2 0,0-5 0,-7-6 0,0 3 0,-1-7 0,1 2 0,0-4 0,0 0 0,0 0 0,6 0 0,1 0 0,1 0 0,4 0 0,-4 0 0,5-5 0,1 3 0,0-3 0,-1 5 0,-5 0 0,4 0 0,-5 0 0,1 0 0,4 0 0,-4 0 0,-1 0 0,0 0 0,-7 0 0,0 0 0,0 0 0,6 0 0,-4 0 0,4 0 0,-6 0 0,6 0 0,-4 0 0,4 0 0,-6 0 0,0 0 0,0 0 0,0 0 0,0 0 0,0 0 0,0 0 0,0 0 0,0 0 0,-1 0 0,1 0 0,0-5 0,0 4 0,0-4 0,0 5 0,0-5 0,0 4 0,-5-8 0,4 8 0,-4-9 0,4 9 0,1-8 0,0 3 0,0-6 0,6 1 0,2-1 0,6 0 0,-7 0 0,5-6 0,-10 6 0,4 0 0,-6 2 0,0 4 0,0-1 0,-4-3 0,-2 4 0,-5-4 0,4 3 0,2 3 0,4 4 0,1 0 0,-1 0 0,1 0 0,-1 0 0,1 0 0,-1 0 0,-4-5 0,-2-1 0,-4-5 0,0 0 0,0 0 0,0 0 0,0 0 0,0 0 0,0 0 0,0 0 0,0 0 0,0 1 0,0-1 0,0 0 0,0 1 0,-5 4 0,4-3 0,-4 3 0,5-4 0,0 0 0,-4 4 0,2-4 0,-2 4 0,4-4 0,0-1 0,-5 1 0,4-1 0,-9 5 0,4-3 0,-5 3 0,-6-1 0,-9-3 0,0 3 0,-13-7 0,13 2 0,-13-2 0,13 7 0,-6-4 0,13 10 0,-4-5 0,11 1 0,-5 4 0,6-4 0,-1 5 0,1 0 0,0 0 0,-6 0 0,4-5 0,-10 4 0,11-4 0,-11 5 0,10 0 0,-10 0 0,10 0 0,-4 0 0,6 0 0,0-5 0,1 4 0,-1-4 0,1 5 0,-1 0 0,6-4 0,-4 3 0,3-4 0,-4 5 0,4-5 0,-3 4 0,3-4 0,0 0 0,-3 4 0,3-4 0,-5 5 0,1 0 0,4-4 0,-3 2 0,3-2 0,0 4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0AD2-7D24-0B41-B391-EA62175A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A8197-2673-EA40-91CC-FF892A1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08339-FBD1-1944-BD72-5F239B18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38C33-9CD9-7149-9DDE-D7AC4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8285C-D72E-D048-9F12-DBBB4B5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BF13-5B6B-7D43-A465-40DC86E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68F50-16CD-6D44-B6CA-C41F15BE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0D2B7-1955-F94E-A2F3-9597E7E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AB1DA-6AF3-3B4F-911C-FAB87467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19CE4-B230-0B43-B81F-0A75F01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6C38B-FEB9-724C-81B2-1163F88F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DBA46-6991-A74D-944E-21F960BA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ED9B2-2E4E-974E-B725-CC5B8559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48D5C-4391-3343-A247-D7A033C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B94EE-0CBC-2D48-A2D9-08026DD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7A58-791B-2747-843A-2040292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CCE0-C77C-A041-87B2-D6142A5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22AF-3CC5-3F49-A96C-C08695C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3E3E1-D670-4646-A24A-77D99D4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B8933-7A87-F74A-B1CB-FF042FB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DBDB-DC2C-6D44-918E-BCBEF8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FD711-8958-0B45-BEEA-95D4EAEC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B68C-05F5-974E-8D13-B12FCD60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203A4-325C-CD44-9717-DE1382C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CF7E6-FE41-0340-96FC-E2B94BD2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2356-C89C-FA43-A80E-BC67F70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F8ED-6AF9-EE42-9119-55CE8D8D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20A68-5180-8949-9645-3ED5F20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34DE9-F2BE-484A-A23F-2AB1B5AD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F1330-D015-2547-991C-8FC10C4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09326-25FB-AA4C-9C20-1D868E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2C17-C493-734A-BDD9-CB49FFA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07B9E-491E-AF44-910C-6B3E359A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41A3A-84E2-6E4F-9FE3-F2500300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C8BEF-2F7B-8941-A548-F1AAC3EA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0AEE2-7CBD-1442-8FF5-2079E5A7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80CE8-9C0D-CF49-8FB2-2DDD77C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8FA3-A025-F346-84A3-53C7531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F1FC6-6080-4A42-BE24-82D4CC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1BFD1-518A-4849-9C26-DC1957E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E28FD-413D-F442-BB8D-FA4E810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22B83-1D80-704F-9A21-9973D89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FE50D-B7B8-3742-9F7A-A311AD4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AD62F-B4F1-3745-89B9-911F17E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5400B-62A9-1E48-8D72-91F5EC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2B6C0-934B-034C-B709-72407E9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53AB-C437-2240-84F0-D7DB5D73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B610A-4362-4844-9B1D-A07D53A2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6591DC-F616-5848-8A5D-ACFF8A06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ACB1B-05A3-CD4F-BEA1-B55DFEC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8A914-4828-9D4B-A0C3-0DDE2E5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CC070-619A-EC4F-A11D-614F02D2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9965-D5CE-6A45-A783-35D893C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F1E2C8-4826-9F44-ABEA-0F369856E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45F48-329C-B046-8B4E-E4658A0F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18AD7-4417-0E45-A2D9-A2992B3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10D02-9C3E-664A-A8A1-49516EF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47CF9-D570-3F4B-8E12-B3626B4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2EB7B-117F-7847-A344-0E25E74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170B-C342-A141-B287-98B8F2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4CA60-3E04-DE42-9724-C430829C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C2AE-B3F7-6A46-8869-B2B9AFA2809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BEA2F-91B5-AF4C-B35C-0E6E9D7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8A1BE-E3E9-7A4F-855A-15A78A68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6FE1-EC92-F24A-95CF-59984A21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forme de la base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BAE34-0B7E-484D-9EBC-0B38B16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  <a:p>
            <a:r>
              <a:rPr lang="fr-FR" dirty="0"/>
              <a:t>Réunion du 20/09</a:t>
            </a:r>
          </a:p>
        </p:txBody>
      </p:sp>
    </p:spTree>
    <p:extLst>
      <p:ext uri="{BB962C8B-B14F-4D97-AF65-F5344CB8AC3E}">
        <p14:creationId xmlns:p14="http://schemas.microsoft.com/office/powerpoint/2010/main" val="26130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3176C7D-52F3-7942-B6E6-D274928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des objectifs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F4B0CE-FD21-744D-868F-15079B266329}"/>
              </a:ext>
            </a:extLst>
          </p:cNvPr>
          <p:cNvSpPr txBox="1"/>
          <p:nvPr/>
        </p:nvSpPr>
        <p:spPr>
          <a:xfrm>
            <a:off x="2875510" y="2435981"/>
            <a:ext cx="694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Conformité des </a:t>
            </a:r>
            <a:r>
              <a:rPr lang="fr-FR" dirty="0" err="1"/>
              <a:t>transcripts</a:t>
            </a:r>
            <a:r>
              <a:rPr lang="fr-FR" dirty="0"/>
              <a:t> </a:t>
            </a:r>
            <a:r>
              <a:rPr lang="fr-FR" dirty="0" err="1"/>
              <a:t>scrappés</a:t>
            </a:r>
            <a:r>
              <a:rPr lang="fr-FR" dirty="0"/>
              <a:t> sur 2015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Vérification des scores implémentés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Comparaison des résultats  </a:t>
            </a:r>
          </a:p>
        </p:txBody>
      </p:sp>
    </p:spTree>
    <p:extLst>
      <p:ext uri="{BB962C8B-B14F-4D97-AF65-F5344CB8AC3E}">
        <p14:creationId xmlns:p14="http://schemas.microsoft.com/office/powerpoint/2010/main" val="8806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9E3F6-1AA4-4F44-83C3-B184B696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Scrapping</a:t>
            </a:r>
            <a:r>
              <a:rPr lang="fr-FR" dirty="0"/>
              <a:t> et nettoyage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C4B3B4-3FD8-D145-A3A4-9EFE1E7A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00" y="1411330"/>
            <a:ext cx="5416544" cy="4149212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41D42A-04F6-BF4E-96B3-693815E0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" y="1575357"/>
            <a:ext cx="5066257" cy="28973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6171D21-F20E-FF4B-AA44-0337D95E61EF}"/>
              </a:ext>
            </a:extLst>
          </p:cNvPr>
          <p:cNvSpPr txBox="1"/>
          <p:nvPr/>
        </p:nvSpPr>
        <p:spPr>
          <a:xfrm>
            <a:off x="558799" y="4544879"/>
            <a:ext cx="574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Extrait des </a:t>
            </a:r>
            <a:r>
              <a:rPr lang="fr-FR" i="1" dirty="0" err="1"/>
              <a:t>statements</a:t>
            </a:r>
            <a:r>
              <a:rPr lang="fr-FR" dirty="0"/>
              <a:t> obtenus par Etienne (date 1976)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Extrait des </a:t>
            </a:r>
            <a:r>
              <a:rPr lang="fr-FR" i="1" dirty="0" err="1"/>
              <a:t>statements</a:t>
            </a:r>
            <a:r>
              <a:rPr lang="fr-FR" i="1" dirty="0"/>
              <a:t> </a:t>
            </a:r>
            <a:r>
              <a:rPr lang="fr-FR" dirty="0"/>
              <a:t>obtenus sur l’année 2015 nouvellement </a:t>
            </a:r>
            <a:r>
              <a:rPr lang="fr-FR" dirty="0" err="1"/>
              <a:t>scrappée</a:t>
            </a: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Mêmes problèmes : les mots coupés ou collés (dû au format </a:t>
            </a:r>
            <a:r>
              <a:rPr lang="fr-FR" dirty="0" err="1"/>
              <a:t>pdf</a:t>
            </a:r>
            <a:r>
              <a:rPr lang="fr-FR" dirty="0"/>
              <a:t> lors du </a:t>
            </a:r>
            <a:r>
              <a:rPr lang="fr-FR" dirty="0" err="1"/>
              <a:t>scrapping</a:t>
            </a:r>
            <a:r>
              <a:rPr lang="fr-FR" dirty="0"/>
              <a:t> avec pdf2text)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DF8DC0A-D464-0F42-9426-2C6566C813AE}"/>
                  </a:ext>
                </a:extLst>
              </p14:cNvPr>
              <p14:cNvContentPartPr/>
              <p14:nvPr/>
            </p14:nvContentPartPr>
            <p14:xfrm>
              <a:off x="7347466" y="4034453"/>
              <a:ext cx="414000" cy="31824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DF8DC0A-D464-0F42-9426-2C6566C81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9466" y="4016453"/>
                <a:ext cx="449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17310DE-1D41-2647-9D57-D548A799E3A7}"/>
                  </a:ext>
                </a:extLst>
              </p14:cNvPr>
              <p14:cNvContentPartPr/>
              <p14:nvPr/>
            </p14:nvContentPartPr>
            <p14:xfrm>
              <a:off x="8225506" y="3286733"/>
              <a:ext cx="487440" cy="24408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17310DE-1D41-2647-9D57-D548A799E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7506" y="3268733"/>
                <a:ext cx="523080" cy="27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FA6ACFD1-999C-BA41-806E-5805AAE83ACD}"/>
              </a:ext>
            </a:extLst>
          </p:cNvPr>
          <p:cNvSpPr txBox="1"/>
          <p:nvPr/>
        </p:nvSpPr>
        <p:spPr>
          <a:xfrm>
            <a:off x="7117699" y="5702801"/>
            <a:ext cx="408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Ajout de ﻿29357 </a:t>
            </a:r>
            <a:r>
              <a:rPr lang="fr-FR" i="1" dirty="0" err="1"/>
              <a:t>statements</a:t>
            </a:r>
            <a:r>
              <a:rPr lang="fr-FR" dirty="0"/>
              <a:t> conformes dans la base avec l’année 2015 sur une base totale de 156 139 </a:t>
            </a:r>
            <a:r>
              <a:rPr lang="fr-FR" dirty="0" err="1"/>
              <a:t>statements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3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3F6638F-4A57-C242-AA38-006BDC4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Scrapping</a:t>
            </a:r>
            <a:r>
              <a:rPr lang="fr-FR" dirty="0"/>
              <a:t> et scores</a:t>
            </a:r>
            <a:br>
              <a:rPr lang="fr-FR" dirty="0"/>
            </a:br>
            <a:endParaRPr lang="fr-FR" dirty="0"/>
          </a:p>
        </p:txBody>
      </p:sp>
      <p:pic>
        <p:nvPicPr>
          <p:cNvPr id="8" name="Image 7" descr="Une image contenant texte, ordinateur, fichier&#10;&#10;Description générée automatiquement">
            <a:extLst>
              <a:ext uri="{FF2B5EF4-FFF2-40B4-BE49-F238E27FC236}">
                <a16:creationId xmlns:a16="http://schemas.microsoft.com/office/drawing/2014/main" id="{6D541C41-2B27-D641-A1F2-720CFCB7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6" y="4130746"/>
            <a:ext cx="8708756" cy="25870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DAB542-E34E-744F-81CC-257F7DD8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6" y="1105226"/>
            <a:ext cx="8708756" cy="297082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D41B171-F108-1C4D-996D-041D826BAD5E}"/>
              </a:ext>
            </a:extLst>
          </p:cNvPr>
          <p:cNvSpPr txBox="1"/>
          <p:nvPr/>
        </p:nvSpPr>
        <p:spPr>
          <a:xfrm>
            <a:off x="9299628" y="2590637"/>
            <a:ext cx="2401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Extrait du </a:t>
            </a:r>
            <a:r>
              <a:rPr lang="fr-FR" dirty="0" err="1"/>
              <a:t>dataset</a:t>
            </a:r>
            <a:r>
              <a:rPr lang="fr-FR" dirty="0"/>
              <a:t> obtenu avec scores par Etienne (date 1976)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Extrait du </a:t>
            </a:r>
            <a:r>
              <a:rPr lang="fr-FR" dirty="0" err="1"/>
              <a:t>dataset</a:t>
            </a:r>
            <a:r>
              <a:rPr lang="fr-FR" dirty="0"/>
              <a:t> obtenu avec scores sur l’année 2015 nouvellement </a:t>
            </a:r>
            <a:r>
              <a:rPr lang="fr-FR" dirty="0" err="1"/>
              <a:t>scrappée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02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F36CA-7D9C-B445-B80D-C6E5B0D1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of scores 1976-2014 and 2015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DE9E7F-E6F7-B44B-A2B3-A4C9628F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14"/>
          <a:stretch/>
        </p:blipFill>
        <p:spPr>
          <a:xfrm>
            <a:off x="838200" y="1874108"/>
            <a:ext cx="4930691" cy="24013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30224E-8B88-CF43-9AB9-F904DCEA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78" y="1874109"/>
            <a:ext cx="5584909" cy="2401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D643D3-CC31-2A43-829C-20EE03CB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75438"/>
            <a:ext cx="5584911" cy="2401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253FF2-2EE8-8542-B7A5-0BB9189807AC}"/>
              </a:ext>
            </a:extLst>
          </p:cNvPr>
          <p:cNvSpPr txBox="1"/>
          <p:nvPr/>
        </p:nvSpPr>
        <p:spPr>
          <a:xfrm>
            <a:off x="6625703" y="4829772"/>
            <a:ext cx="464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Valeurs moyennes cohérentes sur les nouveaux scores </a:t>
            </a:r>
          </a:p>
        </p:txBody>
      </p:sp>
    </p:spTree>
    <p:extLst>
      <p:ext uri="{BB962C8B-B14F-4D97-AF65-F5344CB8AC3E}">
        <p14:creationId xmlns:p14="http://schemas.microsoft.com/office/powerpoint/2010/main" val="1583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A828E-EC23-8E4A-80EF-045ED6CB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Scores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562E7-82AF-6247-BA30-B912CC72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123"/>
            <a:ext cx="577328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4D6DA-80FA-D14D-BFEF-26ADE0DE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6B1694-3E79-854B-8FDA-550CD1B8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690688"/>
            <a:ext cx="6224030" cy="49380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7DEEFA-8F38-8043-A72F-86386B8B5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53"/>
          <a:stretch/>
        </p:blipFill>
        <p:spPr>
          <a:xfrm>
            <a:off x="6619446" y="1747969"/>
            <a:ext cx="4328640" cy="49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3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129</Words>
  <Application>Microsoft Macintosh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Mise en forme de la base</vt:lpstr>
      <vt:lpstr>Résumé des objectifs</vt:lpstr>
      <vt:lpstr>Scrapping et nettoyage</vt:lpstr>
      <vt:lpstr>Scrapping et scores </vt:lpstr>
      <vt:lpstr>Comparison of scores 1976-2014 and 2015</vt:lpstr>
      <vt:lpstr>Scores</vt:lpstr>
      <vt:lpstr>Scores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 LDA</dc:title>
  <dc:creator>HE Claire</dc:creator>
  <cp:lastModifiedBy>HE Claire</cp:lastModifiedBy>
  <cp:revision>7</cp:revision>
  <dcterms:created xsi:type="dcterms:W3CDTF">2021-09-09T14:42:07Z</dcterms:created>
  <dcterms:modified xsi:type="dcterms:W3CDTF">2021-09-20T23:19:23Z</dcterms:modified>
</cp:coreProperties>
</file>