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0AD2-7D24-0B41-B391-EA62175A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A8197-2673-EA40-91CC-FF892A1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08339-FBD1-1944-BD72-5F239B18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38C33-9CD9-7149-9DDE-D7AC4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8285C-D72E-D048-9F12-DBBB4B5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BF13-5B6B-7D43-A465-40DC86E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68F50-16CD-6D44-B6CA-C41F15BE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0D2B7-1955-F94E-A2F3-9597E7E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AB1DA-6AF3-3B4F-911C-FAB87467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19CE4-B230-0B43-B81F-0A75F01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6C38B-FEB9-724C-81B2-1163F88F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DBA46-6991-A74D-944E-21F960BA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ED9B2-2E4E-974E-B725-CC5B8559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48D5C-4391-3343-A247-D7A033C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B94EE-0CBC-2D48-A2D9-08026DD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7A58-791B-2747-843A-2040292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CCE0-C77C-A041-87B2-D6142A5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22AF-3CC5-3F49-A96C-C08695C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3E3E1-D670-4646-A24A-77D99D4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B8933-7A87-F74A-B1CB-FF042FB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DBDB-DC2C-6D44-918E-BCBEF8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FD711-8958-0B45-BEEA-95D4EAEC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B68C-05F5-974E-8D13-B12FCD60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203A4-325C-CD44-9717-DE1382C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CF7E6-FE41-0340-96FC-E2B94BD2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2356-C89C-FA43-A80E-BC67F70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F8ED-6AF9-EE42-9119-55CE8D8D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20A68-5180-8949-9645-3ED5F20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34DE9-F2BE-484A-A23F-2AB1B5AD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F1330-D015-2547-991C-8FC10C4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09326-25FB-AA4C-9C20-1D868E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2C17-C493-734A-BDD9-CB49FFA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07B9E-491E-AF44-910C-6B3E359A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41A3A-84E2-6E4F-9FE3-F2500300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C8BEF-2F7B-8941-A548-F1AAC3EA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0AEE2-7CBD-1442-8FF5-2079E5A7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80CE8-9C0D-CF49-8FB2-2DDD77C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8FA3-A025-F346-84A3-53C7531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F1FC6-6080-4A42-BE24-82D4CC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1BFD1-518A-4849-9C26-DC1957E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E28FD-413D-F442-BB8D-FA4E810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22B83-1D80-704F-9A21-9973D89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FE50D-B7B8-3742-9F7A-A311AD4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AD62F-B4F1-3745-89B9-911F17E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5400B-62A9-1E48-8D72-91F5EC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2B6C0-934B-034C-B709-72407E9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53AB-C437-2240-84F0-D7DB5D73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B610A-4362-4844-9B1D-A07D53A2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6591DC-F616-5848-8A5D-ACFF8A06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ACB1B-05A3-CD4F-BEA1-B55DFEC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8A914-4828-9D4B-A0C3-0DDE2E5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CC070-619A-EC4F-A11D-614F02D2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9965-D5CE-6A45-A783-35D893C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F1E2C8-4826-9F44-ABEA-0F369856E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45F48-329C-B046-8B4E-E4658A0F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18AD7-4417-0E45-A2D9-A2992B3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10D02-9C3E-664A-A8A1-49516EF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47CF9-D570-3F4B-8E12-B3626B4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2EB7B-117F-7847-A344-0E25E74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170B-C342-A141-B287-98B8F2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4CA60-3E04-DE42-9724-C430829C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BEA2F-91B5-AF4C-B35C-0E6E9D7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8A1BE-E3E9-7A4F-855A-15A78A68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6FE1-EC92-F24A-95CF-59984A21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Premiers résultats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BAE34-0B7E-484D-9EBC-0B38B16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</p:txBody>
      </p:sp>
    </p:spTree>
    <p:extLst>
      <p:ext uri="{BB962C8B-B14F-4D97-AF65-F5344CB8AC3E}">
        <p14:creationId xmlns:p14="http://schemas.microsoft.com/office/powerpoint/2010/main" val="26130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ECDBEE-F389-0B4D-9FE8-8799B7CCD134}"/>
              </a:ext>
            </a:extLst>
          </p:cNvPr>
          <p:cNvSpPr txBox="1"/>
          <p:nvPr/>
        </p:nvSpPr>
        <p:spPr>
          <a:xfrm>
            <a:off x="2946399" y="1859339"/>
            <a:ext cx="6942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Scrapping</a:t>
            </a:r>
            <a:r>
              <a:rPr lang="fr-FR" dirty="0"/>
              <a:t> automatisé : exécuter le fichier __main__.</a:t>
            </a:r>
            <a:r>
              <a:rPr lang="fr-FR" dirty="0" err="1"/>
              <a:t>py</a:t>
            </a:r>
            <a:r>
              <a:rPr lang="fr-FR" dirty="0"/>
              <a:t> du dossier </a:t>
            </a:r>
            <a:r>
              <a:rPr lang="fr-FR" i="1" dirty="0" err="1"/>
              <a:t>scrapping</a:t>
            </a:r>
            <a:r>
              <a:rPr lang="fr-FR" dirty="0"/>
              <a:t> dans le terminal de commande python.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Possibilité de faire un exécutable directe avec </a:t>
            </a:r>
            <a:r>
              <a:rPr lang="fr-FR" i="1" dirty="0" err="1"/>
              <a:t>Pyinstaller</a:t>
            </a: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Stat </a:t>
            </a:r>
            <a:r>
              <a:rPr lang="fr-FR" dirty="0" err="1"/>
              <a:t>desc</a:t>
            </a:r>
            <a:r>
              <a:rPr lang="fr-FR" dirty="0"/>
              <a:t>, nettoyage complémentaire (voir notebook html)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Réimplémentation</a:t>
            </a:r>
            <a:r>
              <a:rPr lang="fr-FR" dirty="0"/>
              <a:t> de l’approche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r>
              <a:rPr lang="fr-FR" dirty="0"/>
              <a:t>pour la LDA avec </a:t>
            </a:r>
            <a:r>
              <a:rPr lang="fr-FR" i="1" dirty="0" err="1"/>
              <a:t>scikit-learn</a:t>
            </a:r>
            <a:r>
              <a:rPr lang="fr-FR" dirty="0"/>
              <a:t>, comparaison avec techniques NMF</a:t>
            </a: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Pistes bibliographiques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6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4E1574-A481-CF4F-A047-CEAAA0FD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83" y="1938867"/>
            <a:ext cx="9757833" cy="39031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92F3AE6-B8DF-794F-939C-31CBFC1585AB}"/>
              </a:ext>
            </a:extLst>
          </p:cNvPr>
          <p:cNvSpPr txBox="1"/>
          <p:nvPr/>
        </p:nvSpPr>
        <p:spPr>
          <a:xfrm>
            <a:off x="1217083" y="831334"/>
            <a:ext cx="6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Réimplémentation</a:t>
            </a:r>
            <a:r>
              <a:rPr lang="fr-FR" dirty="0"/>
              <a:t> LDA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7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D108DE-DA70-C743-808B-B437A899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938866"/>
            <a:ext cx="9842500" cy="393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D0DB8F-EFA3-6148-B6E2-524276BEC395}"/>
              </a:ext>
            </a:extLst>
          </p:cNvPr>
          <p:cNvSpPr/>
          <p:nvPr/>
        </p:nvSpPr>
        <p:spPr>
          <a:xfrm>
            <a:off x="1390717" y="1178467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735AB-C9BB-BF41-A943-66F51578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333"/>
            <a:ext cx="508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9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F7D41D-6E38-7648-9F6A-8960D0D9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901612"/>
            <a:ext cx="10295467" cy="4118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E7BF5D-D7B9-8148-8618-86D247CB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6" y="588434"/>
            <a:ext cx="4699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8EC3B1-AFED-424C-B129-388C670BE27A}"/>
              </a:ext>
            </a:extLst>
          </p:cNvPr>
          <p:cNvSpPr/>
          <p:nvPr/>
        </p:nvSpPr>
        <p:spPr>
          <a:xfrm>
            <a:off x="1390717" y="1178467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</p:spTree>
    <p:extLst>
      <p:ext uri="{BB962C8B-B14F-4D97-AF65-F5344CB8AC3E}">
        <p14:creationId xmlns:p14="http://schemas.microsoft.com/office/powerpoint/2010/main" val="8542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62C557-CC69-434B-A72B-C44975A1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753533"/>
            <a:ext cx="6796736" cy="3039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4F13-CEE4-454F-AC46-314B63A182F2}"/>
              </a:ext>
            </a:extLst>
          </p:cNvPr>
          <p:cNvSpPr/>
          <p:nvPr/>
        </p:nvSpPr>
        <p:spPr>
          <a:xfrm>
            <a:off x="4826000" y="46271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Topic 0 : </a:t>
            </a:r>
            <a:r>
              <a:rPr lang="fr-FR" dirty="0" err="1">
                <a:effectLst/>
                <a:latin typeface="Helvetica" pitchFamily="2" charset="0"/>
              </a:rPr>
              <a:t>president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governor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committee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1 : percent rate </a:t>
            </a:r>
            <a:r>
              <a:rPr lang="fr-FR" dirty="0" err="1">
                <a:effectLst/>
                <a:latin typeface="Helvetica" pitchFamily="2" charset="0"/>
              </a:rPr>
              <a:t>growth</a:t>
            </a:r>
            <a:r>
              <a:rPr lang="fr-FR" dirty="0">
                <a:effectLst/>
                <a:latin typeface="Helvetica" pitchFamily="2" charset="0"/>
              </a:rPr>
              <a:t> time range</a:t>
            </a:r>
          </a:p>
          <a:p>
            <a:r>
              <a:rPr lang="fr-FR" dirty="0">
                <a:effectLst/>
                <a:latin typeface="Helvetica" pitchFamily="2" charset="0"/>
              </a:rPr>
              <a:t>Topic 2 : inflation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financial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3 : </a:t>
            </a:r>
            <a:r>
              <a:rPr lang="fr-FR" dirty="0" err="1">
                <a:effectLst/>
                <a:latin typeface="Helvetica" pitchFamily="2" charset="0"/>
              </a:rPr>
              <a:t>forecast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prices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gdp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unemployment</a:t>
            </a:r>
            <a:r>
              <a:rPr lang="fr-FR" dirty="0">
                <a:effectLst/>
                <a:latin typeface="Helvetica" pitchFamily="2" charset="0"/>
              </a:rPr>
              <a:t> data</a:t>
            </a:r>
          </a:p>
          <a:p>
            <a:r>
              <a:rPr lang="fr-FR" dirty="0">
                <a:effectLst/>
                <a:latin typeface="Helvetica" pitchFamily="2" charset="0"/>
              </a:rPr>
              <a:t>Topic 4 :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year</a:t>
            </a:r>
            <a:r>
              <a:rPr lang="fr-FR" dirty="0">
                <a:effectLst/>
                <a:latin typeface="Helvetica" pitchFamily="2" charset="0"/>
              </a:rPr>
              <a:t> time district people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D71CA8F-0B3D-7240-AA9E-F38B08947C15}"/>
              </a:ext>
            </a:extLst>
          </p:cNvPr>
          <p:cNvCxnSpPr/>
          <p:nvPr/>
        </p:nvCxnSpPr>
        <p:spPr>
          <a:xfrm flipH="1" flipV="1">
            <a:off x="2963333" y="3708400"/>
            <a:ext cx="186266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665B3-62DC-404C-BDE3-305BF39667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51901" y="3793067"/>
            <a:ext cx="674099" cy="157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EB85E37-5336-264B-BCEE-AA1200625200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8"/>
            <a:ext cx="2793999" cy="1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824695-BA01-3A44-9082-986B108E430E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6"/>
            <a:ext cx="2793999" cy="181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BDC461-9230-F44B-A807-3BBE9D858469}"/>
              </a:ext>
            </a:extLst>
          </p:cNvPr>
          <p:cNvCxnSpPr>
            <a:cxnSpLocks/>
          </p:cNvCxnSpPr>
          <p:nvPr/>
        </p:nvCxnSpPr>
        <p:spPr>
          <a:xfrm flipV="1">
            <a:off x="4826000" y="3895699"/>
            <a:ext cx="1964267" cy="196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A59195-CF2B-2C4E-917D-2D90D577AEDA}"/>
              </a:ext>
            </a:extLst>
          </p:cNvPr>
          <p:cNvCxnSpPr>
            <a:cxnSpLocks/>
          </p:cNvCxnSpPr>
          <p:nvPr/>
        </p:nvCxnSpPr>
        <p:spPr>
          <a:xfrm flipV="1">
            <a:off x="4826000" y="3793065"/>
            <a:ext cx="795867" cy="9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19A385-0935-8C45-98BC-16BB9686B9C8}"/>
              </a:ext>
            </a:extLst>
          </p:cNvPr>
          <p:cNvSpPr txBox="1"/>
          <p:nvPr/>
        </p:nvSpPr>
        <p:spPr>
          <a:xfrm>
            <a:off x="8297333" y="3895699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d’Etienne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281085-2824-4D45-9953-D2CC7806869A}"/>
              </a:ext>
            </a:extLst>
          </p:cNvPr>
          <p:cNvSpPr txBox="1"/>
          <p:nvPr/>
        </p:nvSpPr>
        <p:spPr>
          <a:xfrm>
            <a:off x="624535" y="416930"/>
            <a:ext cx="67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LDA à 5 topics exécutée sur l’ensemble du corpus de </a:t>
            </a:r>
            <a:r>
              <a:rPr lang="fr-FR" dirty="0" err="1">
                <a:solidFill>
                  <a:srgbClr val="FF0000"/>
                </a:solidFill>
              </a:rPr>
              <a:t>statements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8F407B-DB4B-5D4F-90EF-DABE4C62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2718"/>
            <a:ext cx="10015256" cy="28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6CFFCE7-A9E0-064D-8417-BF863F2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58584"/>
            <a:ext cx="6261100" cy="25019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EBD83D-07CA-9245-9A1E-B0AED992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2498726"/>
            <a:ext cx="5956300" cy="596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2A5915-FA5E-4B47-A8CA-0955A5F6F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971"/>
          <a:stretch/>
        </p:blipFill>
        <p:spPr>
          <a:xfrm>
            <a:off x="3346450" y="2103967"/>
            <a:ext cx="6108700" cy="5376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58CF0F-B281-8946-B17F-4D3C3E1C3F2B}"/>
              </a:ext>
            </a:extLst>
          </p:cNvPr>
          <p:cNvSpPr txBox="1"/>
          <p:nvPr/>
        </p:nvSpPr>
        <p:spPr>
          <a:xfrm>
            <a:off x="2032000" y="1303867"/>
            <a:ext cx="694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Nouveauté</a:t>
            </a:r>
            <a:r>
              <a:rPr lang="fr-FR" i="1" dirty="0"/>
              <a:t>, </a:t>
            </a:r>
            <a:r>
              <a:rPr lang="fr-FR" dirty="0" err="1"/>
              <a:t>transcience</a:t>
            </a:r>
            <a:r>
              <a:rPr lang="fr-FR" dirty="0"/>
              <a:t> et résonance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23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ECDBEE-F389-0B4D-9FE8-8799B7CCD134}"/>
              </a:ext>
            </a:extLst>
          </p:cNvPr>
          <p:cNvSpPr txBox="1"/>
          <p:nvPr/>
        </p:nvSpPr>
        <p:spPr>
          <a:xfrm>
            <a:off x="2032000" y="1303867"/>
            <a:ext cx="6942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Pistes bibliographiques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Amélioration LDA 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Méthode de LDA alternative via </a:t>
            </a:r>
            <a:r>
              <a:rPr lang="fr-FR" i="1" dirty="0" err="1"/>
              <a:t>pypi</a:t>
            </a:r>
            <a:r>
              <a:rPr lang="fr-FR" dirty="0"/>
              <a:t> utilisée dans l’article sur la RF (utilise du Gibbs </a:t>
            </a:r>
            <a:r>
              <a:rPr lang="fr-FR" dirty="0" err="1"/>
              <a:t>sampling</a:t>
            </a:r>
            <a:r>
              <a:rPr lang="fr-FR" dirty="0"/>
              <a:t> vs l’online </a:t>
            </a:r>
            <a:r>
              <a:rPr lang="fr-FR" dirty="0" err="1"/>
              <a:t>learning</a:t>
            </a:r>
            <a:r>
              <a:rPr lang="fr-FR" dirty="0"/>
              <a:t> pour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Visualisation T-SNE/PCA pour trouver le nombre optimal de topics </a:t>
            </a:r>
          </a:p>
          <a:p>
            <a:pPr lvl="1"/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Lecture de la référence C. Moody: </a:t>
            </a:r>
            <a:r>
              <a:rPr lang="fr-FR" i="1" dirty="0"/>
              <a:t>lda2vec</a:t>
            </a:r>
            <a:endParaRPr lang="fr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Méthode mixte avec de la vectorisation sémantique </a:t>
            </a:r>
            <a:r>
              <a:rPr lang="fr-FR" i="1" dirty="0"/>
              <a:t>word2vec/LDA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437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197</Words>
  <Application>Microsoft Macintosh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Wingdings</vt:lpstr>
      <vt:lpstr>Thème Office</vt:lpstr>
      <vt:lpstr>Premiers 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 LDA</dc:title>
  <dc:creator>HE Claire</dc:creator>
  <cp:lastModifiedBy>HE Claire</cp:lastModifiedBy>
  <cp:revision>2</cp:revision>
  <dcterms:created xsi:type="dcterms:W3CDTF">2021-09-09T14:42:07Z</dcterms:created>
  <dcterms:modified xsi:type="dcterms:W3CDTF">2021-09-10T11:00:39Z</dcterms:modified>
</cp:coreProperties>
</file>