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25" d="100"/>
          <a:sy n="125" d="100"/>
        </p:scale>
        <p:origin x="127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C20F1-8B08-4958-A0A2-8163AF728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A7334B-E58B-4A36-ACC3-C146D296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CC83BB-9D6F-41E9-8379-742894D2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D7B118-D516-4CD7-99F6-D301FA0C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2B6E2E-685E-410B-B8D4-0130B7A9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00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8A5ABA-3959-45D1-8139-1FF4FF47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A8F88D-0456-4F67-8A54-83DC72EA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9A7D89-ED88-4340-980D-B1190EAD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7FB387-33C2-40DF-AECA-53559651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D6EED4-4991-44D6-8BC9-14FCFCED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82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B1E6D8-8CC4-4287-A509-235807801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B2CE03-FDC1-4E86-9D31-23AB6E566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6276A0-A92B-4A9D-BC89-EF374EC7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343078-482D-4C21-8710-0AD0BEE0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B49DF5-FD9C-4D81-93C5-640E6B39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7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0E6F1-3231-400A-A22B-01FB6155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33AEB9-025A-4EEE-9C3C-71E858B3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F8D96C-C201-4B2E-B178-E65A2FF2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A92B89-5999-4AB6-9866-31883E7F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96D225-D862-4FFA-8F17-7C3B5F9C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0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8100B-0F28-40FD-9866-38FF0939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DF08DE-D2FC-4769-8DF1-755C8C361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0586BF-00B3-4DED-977D-5ABAE85D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427EC4-5EE5-40DD-B1A4-9E77CFA8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E85855-AC27-476B-85B5-2BAA7FBB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96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1F3BE-6E37-405E-92F5-AE1382D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764D22-B846-4643-98F6-420C68F39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398217-3C2A-44D6-B06E-B17E5630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658F5B-F7A2-4CBF-9AE5-A3276920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E7C7D9-CE14-4B09-8BB0-E850C171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644957-DCA5-4949-BD11-7A5B49B4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4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233C08-0DEE-47F1-AC51-894B6F90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F4B6C4-39C2-4E61-A6A4-327E3339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7598E7-3E81-4CA1-B214-BADD705B0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8090D5-D1C3-41E5-80BB-DB1231A2F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9D508F3-98FF-4DB6-AEAB-02E510864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03868AD-2D17-4370-8214-041D24C6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4D4438-5319-4B94-ABE7-C89CB62B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3EAEA27-74C1-4479-A6C7-FB68EF8D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9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38863-580A-4EE2-B7E1-DA49FDAC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58B667-BC1E-4230-BD4A-5ADD09E2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10091A-A07C-43DB-981C-1FE8C425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8F7D12-6F1B-40A8-8F06-49116A2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57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21999D-AA4D-4A38-858F-1BFA80CC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A751D5-914D-451D-950F-465739AF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6C45AD-7E1B-497E-ABFA-5A1FF11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0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13324-DBE3-4525-AA9E-8A79FAE8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CF3333-F2C5-40FD-ABD8-ECBA55B1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FB31B4-C23A-4033-8A03-8F7AB8A56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87C9AF-F835-43E5-9C8B-839B0ECA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89E899-EA1B-40A0-A776-973E938B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55CD75-36D1-4B46-B6CF-0E131ED7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4DCBC-E965-4177-8F25-40D798FE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D621702-69B0-471A-A065-AD914C0B7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E1F0C4-AF8F-415A-AD72-305C23D0F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81B668-E211-4E92-90D1-9284341D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B3E962-0AFB-42CA-A8F6-7808AF2B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F6243A-EFD5-4211-902D-73D3EE8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06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846FBC-2458-4EFA-A31A-DF3E5172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3FBBBE-5840-4A30-B159-4623B354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B47DFC-92A4-4517-BB3F-EA07A1FA3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1CC4-4A64-4A22-87DA-941B055B68EA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3D1FFB-425D-4B08-84CC-72E46DED9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8D32AB-4175-40FB-B1D3-9335ECC9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7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44" y="1509014"/>
            <a:ext cx="5784103" cy="40614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4528237-CCCC-406F-A990-97BE27BD0B81}"/>
              </a:ext>
            </a:extLst>
          </p:cNvPr>
          <p:cNvGrpSpPr/>
          <p:nvPr/>
        </p:nvGrpSpPr>
        <p:grpSpPr>
          <a:xfrm>
            <a:off x="879474" y="309563"/>
            <a:ext cx="7616826" cy="1771248"/>
            <a:chOff x="879475" y="309563"/>
            <a:chExt cx="7489050" cy="17712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807B5FA2-D06B-41FF-B759-BCF43E8A3D57}"/>
                </a:ext>
              </a:extLst>
            </p:cNvPr>
            <p:cNvSpPr/>
            <p:nvPr/>
          </p:nvSpPr>
          <p:spPr>
            <a:xfrm>
              <a:off x="879475" y="309563"/>
              <a:ext cx="7489050" cy="50482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「実行」</a:t>
              </a:r>
              <a:r>
                <a:rPr kumimoji="1" lang="ja-JP" altLang="en-US" dirty="0" smtClean="0"/>
                <a:t>「インポート」</a:t>
              </a:r>
              <a:r>
                <a:rPr kumimoji="1" lang="ja-JP" altLang="en-US" dirty="0"/>
                <a:t>「エクスポート</a:t>
              </a:r>
              <a:r>
                <a:rPr kumimoji="1" lang="ja-JP" altLang="en-US" dirty="0" smtClean="0"/>
                <a:t>」</a:t>
              </a:r>
              <a:r>
                <a:rPr lang="ja-JP" altLang="en-US" dirty="0" smtClean="0"/>
                <a:t>「</a:t>
              </a:r>
              <a:r>
                <a:rPr kumimoji="1" lang="ja-JP" altLang="en-US" dirty="0"/>
                <a:t>クリア」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3E94517D-8388-4CBE-AFBE-12ED306022B9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4624000" y="814388"/>
              <a:ext cx="803133" cy="10340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xmlns="" id="{BD7C6A00-E7A5-4A21-ADAF-839363E0BD95}"/>
                </a:ext>
              </a:extLst>
            </p:cNvPr>
            <p:cNvSpPr/>
            <p:nvPr/>
          </p:nvSpPr>
          <p:spPr>
            <a:xfrm rot="5400000">
              <a:off x="5310921" y="1192252"/>
              <a:ext cx="232423" cy="1544695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1ED8B3-11E9-4622-9657-C88A2871C5ED}"/>
              </a:ext>
            </a:extLst>
          </p:cNvPr>
          <p:cNvGrpSpPr/>
          <p:nvPr/>
        </p:nvGrpSpPr>
        <p:grpSpPr>
          <a:xfrm>
            <a:off x="438345" y="1580348"/>
            <a:ext cx="4232862" cy="1000919"/>
            <a:chOff x="433845" y="-893770"/>
            <a:chExt cx="4161853" cy="10009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898D5868-DE11-4B5F-917B-AA3CE6CF71DC}"/>
                </a:ext>
              </a:extLst>
            </p:cNvPr>
            <p:cNvSpPr/>
            <p:nvPr/>
          </p:nvSpPr>
          <p:spPr>
            <a:xfrm>
              <a:off x="433845" y="-893770"/>
              <a:ext cx="2103152" cy="1000919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「ブロックタブ</a:t>
              </a:r>
              <a:r>
                <a:rPr lang="ja-JP" altLang="en-US" dirty="0"/>
                <a:t>」</a:t>
              </a:r>
              <a:r>
                <a:rPr lang="en-US" altLang="ja-JP" dirty="0"/>
                <a:t/>
              </a:r>
              <a:br>
                <a:rPr lang="en-US" altLang="ja-JP" dirty="0"/>
              </a:br>
              <a:r>
                <a:rPr lang="ja-JP" altLang="en-US" dirty="0"/>
                <a:t>「</a:t>
              </a:r>
              <a:r>
                <a:rPr lang="en-US" altLang="ja-JP" dirty="0"/>
                <a:t>PEN</a:t>
              </a:r>
              <a:r>
                <a:rPr lang="ja-JP" altLang="en-US" dirty="0"/>
                <a:t>タブ」</a:t>
              </a:r>
              <a:endParaRPr kumimoji="1" lang="ja-JP" alt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D07EA6A3-7891-4F0F-A531-3706875E55CC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 flipV="1">
              <a:off x="2536997" y="-625732"/>
              <a:ext cx="1229431" cy="23242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xmlns="" id="{F6AF605F-AA6F-4624-BC85-CD755F96DDEF}"/>
                </a:ext>
              </a:extLst>
            </p:cNvPr>
            <p:cNvSpPr/>
            <p:nvPr/>
          </p:nvSpPr>
          <p:spPr>
            <a:xfrm rot="5400000">
              <a:off x="3650217" y="-1338791"/>
              <a:ext cx="232422" cy="1658540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56954CC-E610-44FB-AF39-3264877485D7}"/>
              </a:ext>
            </a:extLst>
          </p:cNvPr>
          <p:cNvGrpSpPr/>
          <p:nvPr/>
        </p:nvGrpSpPr>
        <p:grpSpPr>
          <a:xfrm>
            <a:off x="292135" y="2106604"/>
            <a:ext cx="2911254" cy="2839748"/>
            <a:chOff x="1597026" y="-2528648"/>
            <a:chExt cx="2862416" cy="283974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4FB9F585-76A6-4737-BC31-B757C139150D}"/>
                </a:ext>
              </a:extLst>
            </p:cNvPr>
            <p:cNvSpPr/>
            <p:nvPr/>
          </p:nvSpPr>
          <p:spPr>
            <a:xfrm>
              <a:off x="1597026" y="-1595958"/>
              <a:ext cx="1957331" cy="1000919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ツールボックス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166B1AF-E829-4533-9B4A-86B0BA80B14F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554357" y="-1108774"/>
              <a:ext cx="596033" cy="1327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xmlns="" id="{2268F465-D583-4D1A-9343-EA31C7985E61}"/>
                </a:ext>
              </a:extLst>
            </p:cNvPr>
            <p:cNvSpPr/>
            <p:nvPr/>
          </p:nvSpPr>
          <p:spPr>
            <a:xfrm>
              <a:off x="4150390" y="-2528648"/>
              <a:ext cx="309052" cy="2839748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E586A2B3-2731-4FC5-8BDA-911021006210}"/>
              </a:ext>
            </a:extLst>
          </p:cNvPr>
          <p:cNvGrpSpPr/>
          <p:nvPr/>
        </p:nvGrpSpPr>
        <p:grpSpPr>
          <a:xfrm>
            <a:off x="667508" y="3765550"/>
            <a:ext cx="4483055" cy="2456952"/>
            <a:chOff x="667508" y="3765550"/>
            <a:chExt cx="4483055" cy="245695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A75E2237-A6FC-4DE5-A90F-D55C7C680392}"/>
                </a:ext>
              </a:extLst>
            </p:cNvPr>
            <p:cNvGrpSpPr/>
            <p:nvPr/>
          </p:nvGrpSpPr>
          <p:grpSpPr>
            <a:xfrm>
              <a:off x="667508" y="3817144"/>
              <a:ext cx="4431462" cy="2405358"/>
              <a:chOff x="1597026" y="-3000397"/>
              <a:chExt cx="4357121" cy="2405358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xmlns="" id="{723C635F-2E1C-4ADD-B08E-F7C7727E3AAE}"/>
                  </a:ext>
                </a:extLst>
              </p:cNvPr>
              <p:cNvSpPr/>
              <p:nvPr/>
            </p:nvSpPr>
            <p:spPr>
              <a:xfrm>
                <a:off x="1597026" y="-1595958"/>
                <a:ext cx="1957331" cy="1000919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ワークスペース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xmlns="" id="{4696BEF4-73E0-49A8-B6FF-A9313B620983}"/>
                  </a:ext>
                </a:extLst>
              </p:cNvPr>
              <p:cNvCxnSpPr>
                <a:cxnSpLocks/>
                <a:stCxn id="49" idx="0"/>
                <a:endCxn id="62" idx="1"/>
              </p:cNvCxnSpPr>
              <p:nvPr/>
            </p:nvCxnSpPr>
            <p:spPr>
              <a:xfrm flipV="1">
                <a:off x="2575692" y="-3000397"/>
                <a:ext cx="3378455" cy="1404439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2" name="Arc 61">
              <a:extLst>
                <a:ext uri="{FF2B5EF4-FFF2-40B4-BE49-F238E27FC236}">
                  <a16:creationId xmlns:a16="http://schemas.microsoft.com/office/drawing/2014/main" xmlns="" id="{2AF7D095-C82C-4A32-B99A-C7C59E8EDC66}"/>
                </a:ext>
              </a:extLst>
            </p:cNvPr>
            <p:cNvSpPr/>
            <p:nvPr/>
          </p:nvSpPr>
          <p:spPr>
            <a:xfrm>
              <a:off x="5047376" y="3765550"/>
              <a:ext cx="103187" cy="103187"/>
            </a:xfrm>
            <a:prstGeom prst="arc">
              <a:avLst>
                <a:gd name="adj1" fmla="val 16200000"/>
                <a:gd name="adj2" fmla="val 1619872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D2651DDA-9FFA-4E7F-8EEA-DB76264BE2D1}"/>
              </a:ext>
            </a:extLst>
          </p:cNvPr>
          <p:cNvGrpSpPr/>
          <p:nvPr/>
        </p:nvGrpSpPr>
        <p:grpSpPr>
          <a:xfrm>
            <a:off x="3917080" y="3970163"/>
            <a:ext cx="2334416" cy="2790454"/>
            <a:chOff x="1597026" y="-3385493"/>
            <a:chExt cx="2295255" cy="279045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xmlns="" id="{58A1D772-855C-43DE-B756-DA6F1D09D669}"/>
                </a:ext>
              </a:extLst>
            </p:cNvPr>
            <p:cNvSpPr/>
            <p:nvPr/>
          </p:nvSpPr>
          <p:spPr>
            <a:xfrm>
              <a:off x="1597026" y="-1595958"/>
              <a:ext cx="1957331" cy="1000919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「中心に移動」「拡大・縮小」「ゴミ箱」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69FEC10F-7DED-4506-9EEE-C7B757A4002C}"/>
                </a:ext>
              </a:extLst>
            </p:cNvPr>
            <p:cNvCxnSpPr>
              <a:cxnSpLocks/>
              <a:stCxn id="75" idx="0"/>
              <a:endCxn id="77" idx="1"/>
            </p:cNvCxnSpPr>
            <p:nvPr/>
          </p:nvCxnSpPr>
          <p:spPr>
            <a:xfrm flipV="1">
              <a:off x="2575691" y="-2654929"/>
              <a:ext cx="1007538" cy="1058971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xmlns="" id="{3F63B2C1-2367-47BF-9885-4BFD40AFD316}"/>
                </a:ext>
              </a:extLst>
            </p:cNvPr>
            <p:cNvSpPr/>
            <p:nvPr/>
          </p:nvSpPr>
          <p:spPr>
            <a:xfrm>
              <a:off x="3583229" y="-3385493"/>
              <a:ext cx="309052" cy="1461128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78DDA269-4553-4ADB-A5F7-6E13899882CA}"/>
              </a:ext>
            </a:extLst>
          </p:cNvPr>
          <p:cNvGrpSpPr/>
          <p:nvPr/>
        </p:nvGrpSpPr>
        <p:grpSpPr>
          <a:xfrm>
            <a:off x="7555168" y="4195134"/>
            <a:ext cx="2729236" cy="2565483"/>
            <a:chOff x="1497282" y="3967577"/>
            <a:chExt cx="2729236" cy="256548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98170B17-CA31-41C2-8F27-09787CF97DB0}"/>
                </a:ext>
              </a:extLst>
            </p:cNvPr>
            <p:cNvGrpSpPr/>
            <p:nvPr/>
          </p:nvGrpSpPr>
          <p:grpSpPr>
            <a:xfrm>
              <a:off x="1548876" y="4019171"/>
              <a:ext cx="2677642" cy="2513889"/>
              <a:chOff x="2463608" y="-2798370"/>
              <a:chExt cx="2632723" cy="2513889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xmlns="" id="{CD9BCF49-E9AF-4961-B710-4671233D392D}"/>
                  </a:ext>
                </a:extLst>
              </p:cNvPr>
              <p:cNvSpPr/>
              <p:nvPr/>
            </p:nvSpPr>
            <p:spPr>
              <a:xfrm>
                <a:off x="3139000" y="-1285400"/>
                <a:ext cx="1957331" cy="1000919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実行結果</a:t>
                </a:r>
                <a:endParaRPr kumimoji="1" lang="ja-JP" altLang="en-US" dirty="0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xmlns="" id="{29D6749C-521F-45A9-A3E2-D35E8DDB7367}"/>
                  </a:ext>
                </a:extLst>
              </p:cNvPr>
              <p:cNvCxnSpPr>
                <a:cxnSpLocks/>
                <a:stCxn id="88" idx="0"/>
                <a:endCxn id="87" idx="1"/>
              </p:cNvCxnSpPr>
              <p:nvPr/>
            </p:nvCxnSpPr>
            <p:spPr>
              <a:xfrm flipH="1" flipV="1">
                <a:off x="2463608" y="-2798370"/>
                <a:ext cx="1654058" cy="151297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7" name="Arc 86">
              <a:extLst>
                <a:ext uri="{FF2B5EF4-FFF2-40B4-BE49-F238E27FC236}">
                  <a16:creationId xmlns:a16="http://schemas.microsoft.com/office/drawing/2014/main" xmlns="" id="{00A54192-FEDB-49F8-B516-E0D5854494A0}"/>
                </a:ext>
              </a:extLst>
            </p:cNvPr>
            <p:cNvSpPr/>
            <p:nvPr/>
          </p:nvSpPr>
          <p:spPr>
            <a:xfrm>
              <a:off x="1497282" y="3967577"/>
              <a:ext cx="103187" cy="103187"/>
            </a:xfrm>
            <a:prstGeom prst="arc">
              <a:avLst>
                <a:gd name="adj1" fmla="val 16200000"/>
                <a:gd name="adj2" fmla="val 1619872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D435A759-37C6-473B-9E70-A3D198C61721}"/>
              </a:ext>
            </a:extLst>
          </p:cNvPr>
          <p:cNvGrpSpPr/>
          <p:nvPr/>
        </p:nvGrpSpPr>
        <p:grpSpPr>
          <a:xfrm>
            <a:off x="8615831" y="1174023"/>
            <a:ext cx="2922569" cy="1000919"/>
            <a:chOff x="2253680" y="4663597"/>
            <a:chExt cx="2922569" cy="100091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DB55932F-AC3D-4407-9A11-5B4F2AF3A8AB}"/>
                </a:ext>
              </a:extLst>
            </p:cNvPr>
            <p:cNvGrpSpPr/>
            <p:nvPr/>
          </p:nvGrpSpPr>
          <p:grpSpPr>
            <a:xfrm>
              <a:off x="2305274" y="4663597"/>
              <a:ext cx="2870975" cy="1000919"/>
              <a:chOff x="3207318" y="-2153944"/>
              <a:chExt cx="2822812" cy="1000919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xmlns="" id="{A9DFD0C8-65FB-4636-BEB4-3EB42B236CAC}"/>
                  </a:ext>
                </a:extLst>
              </p:cNvPr>
              <p:cNvSpPr/>
              <p:nvPr/>
            </p:nvSpPr>
            <p:spPr>
              <a:xfrm>
                <a:off x="4072799" y="-2153944"/>
                <a:ext cx="1957331" cy="1000919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設定</a:t>
                </a:r>
                <a:endParaRPr kumimoji="1" lang="ja-JP" altLang="en-US" dirty="0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xmlns="" id="{9900560F-47B0-4B3E-A37E-989073697E5E}"/>
                  </a:ext>
                </a:extLst>
              </p:cNvPr>
              <p:cNvCxnSpPr>
                <a:cxnSpLocks/>
                <a:stCxn id="95" idx="1"/>
                <a:endCxn id="94" idx="1"/>
              </p:cNvCxnSpPr>
              <p:nvPr/>
            </p:nvCxnSpPr>
            <p:spPr>
              <a:xfrm flipH="1">
                <a:off x="3207318" y="-1653484"/>
                <a:ext cx="865481" cy="3972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94" name="Arc 93">
              <a:extLst>
                <a:ext uri="{FF2B5EF4-FFF2-40B4-BE49-F238E27FC236}">
                  <a16:creationId xmlns:a16="http://schemas.microsoft.com/office/drawing/2014/main" xmlns="" id="{F095A548-7AFE-4F23-83FC-6BBDAB90B685}"/>
                </a:ext>
              </a:extLst>
            </p:cNvPr>
            <p:cNvSpPr/>
            <p:nvPr/>
          </p:nvSpPr>
          <p:spPr>
            <a:xfrm>
              <a:off x="2253680" y="5152189"/>
              <a:ext cx="103187" cy="103187"/>
            </a:xfrm>
            <a:prstGeom prst="arc">
              <a:avLst>
                <a:gd name="adj1" fmla="val 16200000"/>
                <a:gd name="adj2" fmla="val 1619872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Group 91">
            <a:extLst>
              <a:ext uri="{FF2B5EF4-FFF2-40B4-BE49-F238E27FC236}">
                <a16:creationId xmlns:a16="http://schemas.microsoft.com/office/drawing/2014/main" xmlns="" id="{D435A759-37C6-473B-9E70-A3D198C61721}"/>
              </a:ext>
            </a:extLst>
          </p:cNvPr>
          <p:cNvGrpSpPr/>
          <p:nvPr/>
        </p:nvGrpSpPr>
        <p:grpSpPr>
          <a:xfrm>
            <a:off x="7456178" y="2116997"/>
            <a:ext cx="4258439" cy="2136082"/>
            <a:chOff x="1119375" y="4657246"/>
            <a:chExt cx="4258439" cy="2136082"/>
          </a:xfrm>
        </p:grpSpPr>
        <p:grpSp>
          <p:nvGrpSpPr>
            <p:cNvPr id="61" name="Group 92">
              <a:extLst>
                <a:ext uri="{FF2B5EF4-FFF2-40B4-BE49-F238E27FC236}">
                  <a16:creationId xmlns:a16="http://schemas.microsoft.com/office/drawing/2014/main" xmlns="" id="{DB55932F-AC3D-4407-9A11-5B4F2AF3A8AB}"/>
                </a:ext>
              </a:extLst>
            </p:cNvPr>
            <p:cNvGrpSpPr/>
            <p:nvPr/>
          </p:nvGrpSpPr>
          <p:grpSpPr>
            <a:xfrm>
              <a:off x="1170969" y="4708840"/>
              <a:ext cx="4206845" cy="2084488"/>
              <a:chOff x="2092042" y="-2108701"/>
              <a:chExt cx="4136272" cy="2084488"/>
            </a:xfrm>
          </p:grpSpPr>
          <p:sp>
            <p:nvSpPr>
              <p:cNvPr id="64" name="Rectangle: Rounded Corners 94">
                <a:extLst>
                  <a:ext uri="{FF2B5EF4-FFF2-40B4-BE49-F238E27FC236}">
                    <a16:creationId xmlns:a16="http://schemas.microsoft.com/office/drawing/2014/main" xmlns="" id="{A9DFD0C8-65FB-4636-BEB4-3EB42B236CAC}"/>
                  </a:ext>
                </a:extLst>
              </p:cNvPr>
              <p:cNvSpPr/>
              <p:nvPr/>
            </p:nvSpPr>
            <p:spPr>
              <a:xfrm>
                <a:off x="4270983" y="-1025132"/>
                <a:ext cx="1957331" cy="1000919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実行結果クリア</a:t>
                </a:r>
                <a:endParaRPr kumimoji="1" lang="ja-JP" altLang="en-US" dirty="0"/>
              </a:p>
            </p:txBody>
          </p:sp>
          <p:cxnSp>
            <p:nvCxnSpPr>
              <p:cNvPr id="65" name="Straight Connector 95">
                <a:extLst>
                  <a:ext uri="{FF2B5EF4-FFF2-40B4-BE49-F238E27FC236}">
                    <a16:creationId xmlns:a16="http://schemas.microsoft.com/office/drawing/2014/main" xmlns="" id="{9900560F-47B0-4B3E-A37E-989073697E5E}"/>
                  </a:ext>
                </a:extLst>
              </p:cNvPr>
              <p:cNvCxnSpPr>
                <a:cxnSpLocks/>
                <a:stCxn id="64" idx="1"/>
                <a:endCxn id="63" idx="1"/>
              </p:cNvCxnSpPr>
              <p:nvPr/>
            </p:nvCxnSpPr>
            <p:spPr>
              <a:xfrm flipH="1" flipV="1">
                <a:off x="2092042" y="-2108701"/>
                <a:ext cx="2178941" cy="1584029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3" name="Arc 93">
              <a:extLst>
                <a:ext uri="{FF2B5EF4-FFF2-40B4-BE49-F238E27FC236}">
                  <a16:creationId xmlns:a16="http://schemas.microsoft.com/office/drawing/2014/main" xmlns="" id="{F095A548-7AFE-4F23-83FC-6BBDAB90B685}"/>
                </a:ext>
              </a:extLst>
            </p:cNvPr>
            <p:cNvSpPr/>
            <p:nvPr/>
          </p:nvSpPr>
          <p:spPr>
            <a:xfrm>
              <a:off x="1119375" y="4657246"/>
              <a:ext cx="103187" cy="103187"/>
            </a:xfrm>
            <a:prstGeom prst="arc">
              <a:avLst>
                <a:gd name="adj1" fmla="val 16200000"/>
                <a:gd name="adj2" fmla="val 1619872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61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56565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e1q15022</dc:creator>
  <cp:lastModifiedBy>yuki</cp:lastModifiedBy>
  <cp:revision>7</cp:revision>
  <dcterms:created xsi:type="dcterms:W3CDTF">2018-12-05T04:29:28Z</dcterms:created>
  <dcterms:modified xsi:type="dcterms:W3CDTF">2019-01-13T08:26:26Z</dcterms:modified>
</cp:coreProperties>
</file>