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20F1-8B08-4958-A0A2-8163AF728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7334B-E58B-4A36-ACC3-C146D2969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C83BB-9D6F-41E9-8379-742894D2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1CC4-4A64-4A22-87DA-941B055B68EA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7B118-D516-4CD7-99F6-D301FA0C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B6E2E-685E-410B-B8D4-0130B7A9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00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5ABA-3959-45D1-8139-1FF4FF47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8F88D-0456-4F67-8A54-83DC72EA1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A7D89-ED88-4340-980D-B1190EAD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1CC4-4A64-4A22-87DA-941B055B68EA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FB387-33C2-40DF-AECA-53559651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6EED4-4991-44D6-8BC9-14FCFCED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82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1E6D8-8CC4-4287-A509-235807801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2CE03-FDC1-4E86-9D31-23AB6E566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276A0-A92B-4A9D-BC89-EF374EC7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1CC4-4A64-4A22-87DA-941B055B68EA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43078-482D-4C21-8710-0AD0BEE0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49DF5-FD9C-4D81-93C5-640E6B39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77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E6F1-3231-400A-A22B-01FB6155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3AEB9-025A-4EEE-9C3C-71E858B3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8D96C-C201-4B2E-B178-E65A2FF2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1CC4-4A64-4A22-87DA-941B055B68EA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92B89-5999-4AB6-9866-31883E7F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6D225-D862-4FFA-8F17-7C3B5F9C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09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100B-0F28-40FD-9866-38FF0939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08DE-D2FC-4769-8DF1-755C8C361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586BF-00B3-4DED-977D-5ABAE85D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1CC4-4A64-4A22-87DA-941B055B68EA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27EC4-5EE5-40DD-B1A4-9E77CFA8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85855-AC27-476B-85B5-2BAA7FBB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96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F3BE-6E37-405E-92F5-AE1382DE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64D22-B846-4643-98F6-420C68F39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98217-3C2A-44D6-B06E-B17E56301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58F5B-F7A2-4CBF-9AE5-A3276920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1CC4-4A64-4A22-87DA-941B055B68EA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7C7D9-CE14-4B09-8BB0-E850C171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44957-DCA5-4949-BD11-7A5B49B4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44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3C08-0DEE-47F1-AC51-894B6F90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4B6C4-39C2-4E61-A6A4-327E33395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598E7-3E81-4CA1-B214-BADD705B0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090D5-D1C3-41E5-80BB-DB1231A2F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508F3-98FF-4DB6-AEAB-02E510864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3868AD-2D17-4370-8214-041D24C6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1CC4-4A64-4A22-87DA-941B055B68EA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4D4438-5319-4B94-ABE7-C89CB62B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AEA27-74C1-4479-A6C7-FB68EF8D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92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8863-580A-4EE2-B7E1-DA49FDAC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8B667-BC1E-4230-BD4A-5ADD09E2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1CC4-4A64-4A22-87DA-941B055B68EA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0091A-A07C-43DB-981C-1FE8C425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F7D12-6F1B-40A8-8F06-49116A27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57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1999D-AA4D-4A38-858F-1BFA80CC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1CC4-4A64-4A22-87DA-941B055B68EA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751D5-914D-451D-950F-465739AF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C45AD-7E1B-497E-ABFA-5A1FF117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06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3324-DBE3-4525-AA9E-8A79FAE8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F3333-F2C5-40FD-ABD8-ECBA55B18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B31B4-C23A-4033-8A03-8F7AB8A56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7C9AF-F835-43E5-9C8B-839B0ECA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1CC4-4A64-4A22-87DA-941B055B68EA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9E899-EA1B-40A0-A776-973E938B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5CD75-36D1-4B46-B6CF-0E131ED7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1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DCBC-E965-4177-8F25-40D798FE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21702-69B0-471A-A065-AD914C0B7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1F0C4-AF8F-415A-AD72-305C23D0F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1B668-E211-4E92-90D1-9284341D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1CC4-4A64-4A22-87DA-941B055B68EA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3E962-0AFB-42CA-A8F6-7808AF2B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6243A-EFD5-4211-902D-73D3EE80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06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46FBC-2458-4EFA-A31A-DF3E5172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FBBBE-5840-4A30-B159-4623B354F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47DFC-92A4-4517-BB3F-EA07A1FA3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E1CC4-4A64-4A22-87DA-941B055B68EA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D1FFB-425D-4B08-84CC-72E46DED9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D32AB-4175-40FB-B1D3-9335ECC9A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C822F-6394-4568-BC5A-46F748ABF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7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73CA7-3684-4BDE-83FA-F113B145B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68" y="947110"/>
            <a:ext cx="6924675" cy="46101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528237-CCCC-406F-A990-97BE27BD0B81}"/>
              </a:ext>
            </a:extLst>
          </p:cNvPr>
          <p:cNvGrpSpPr/>
          <p:nvPr/>
        </p:nvGrpSpPr>
        <p:grpSpPr>
          <a:xfrm>
            <a:off x="715068" y="98695"/>
            <a:ext cx="7616826" cy="1145203"/>
            <a:chOff x="879475" y="309563"/>
            <a:chExt cx="7489050" cy="114520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07B5FA2-D06B-41FF-B759-BCF43E8A3D57}"/>
                </a:ext>
              </a:extLst>
            </p:cNvPr>
            <p:cNvSpPr/>
            <p:nvPr/>
          </p:nvSpPr>
          <p:spPr>
            <a:xfrm>
              <a:off x="879475" y="309563"/>
              <a:ext cx="7489050" cy="504825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「実行」「停止」「インポート」「エクスポート」</a:t>
              </a:r>
              <a:r>
                <a:rPr lang="ja-JP" altLang="en-US" dirty="0"/>
                <a:t>「</a:t>
              </a:r>
              <a:r>
                <a:rPr kumimoji="1" lang="ja-JP" altLang="en-US" dirty="0"/>
                <a:t>クリア」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E94517D-8388-4CBE-AFBE-12ED306022B9}"/>
                </a:ext>
              </a:extLst>
            </p:cNvPr>
            <p:cNvCxnSpPr>
              <a:cxnSpLocks/>
              <a:stCxn id="6" idx="2"/>
              <a:endCxn id="7" idx="1"/>
            </p:cNvCxnSpPr>
            <p:nvPr/>
          </p:nvCxnSpPr>
          <p:spPr>
            <a:xfrm>
              <a:off x="4624000" y="814388"/>
              <a:ext cx="692255" cy="407955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Left Bracket 6">
              <a:extLst>
                <a:ext uri="{FF2B5EF4-FFF2-40B4-BE49-F238E27FC236}">
                  <a16:creationId xmlns:a16="http://schemas.microsoft.com/office/drawing/2014/main" id="{BD7C6A00-E7A5-4A21-ADAF-839363E0BD95}"/>
                </a:ext>
              </a:extLst>
            </p:cNvPr>
            <p:cNvSpPr/>
            <p:nvPr/>
          </p:nvSpPr>
          <p:spPr>
            <a:xfrm rot="5400000">
              <a:off x="5200043" y="-37723"/>
              <a:ext cx="232423" cy="2752555"/>
            </a:xfrm>
            <a:prstGeom prst="leftBracket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6954CC-E610-44FB-AF39-3264877485D7}"/>
              </a:ext>
            </a:extLst>
          </p:cNvPr>
          <p:cNvGrpSpPr/>
          <p:nvPr/>
        </p:nvGrpSpPr>
        <p:grpSpPr>
          <a:xfrm>
            <a:off x="53205" y="1326929"/>
            <a:ext cx="2636333" cy="2523618"/>
            <a:chOff x="1597026" y="-2537037"/>
            <a:chExt cx="2592107" cy="2523618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FB9F585-76A6-4737-BC31-B757C139150D}"/>
                </a:ext>
              </a:extLst>
            </p:cNvPr>
            <p:cNvSpPr/>
            <p:nvPr/>
          </p:nvSpPr>
          <p:spPr>
            <a:xfrm>
              <a:off x="1597026" y="-1595958"/>
              <a:ext cx="1957331" cy="1000919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ツールボックス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166B1AF-E829-4533-9B4A-86B0BA80B14F}"/>
                </a:ext>
              </a:extLst>
            </p:cNvPr>
            <p:cNvCxnSpPr>
              <a:cxnSpLocks/>
              <a:stCxn id="30" idx="3"/>
              <a:endCxn id="32" idx="1"/>
            </p:cNvCxnSpPr>
            <p:nvPr/>
          </p:nvCxnSpPr>
          <p:spPr>
            <a:xfrm flipV="1">
              <a:off x="3554357" y="-1275228"/>
              <a:ext cx="325724" cy="17973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Left Bracket 31">
              <a:extLst>
                <a:ext uri="{FF2B5EF4-FFF2-40B4-BE49-F238E27FC236}">
                  <a16:creationId xmlns:a16="http://schemas.microsoft.com/office/drawing/2014/main" id="{2268F465-D583-4D1A-9343-EA31C7985E61}"/>
                </a:ext>
              </a:extLst>
            </p:cNvPr>
            <p:cNvSpPr/>
            <p:nvPr/>
          </p:nvSpPr>
          <p:spPr>
            <a:xfrm>
              <a:off x="3880081" y="-2537037"/>
              <a:ext cx="309052" cy="2523618"/>
            </a:xfrm>
            <a:prstGeom prst="leftBracket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586A2B3-2731-4FC5-8BDA-911021006210}"/>
              </a:ext>
            </a:extLst>
          </p:cNvPr>
          <p:cNvGrpSpPr/>
          <p:nvPr/>
        </p:nvGrpSpPr>
        <p:grpSpPr>
          <a:xfrm>
            <a:off x="513469" y="3939332"/>
            <a:ext cx="4061605" cy="2405358"/>
            <a:chOff x="667508" y="3817144"/>
            <a:chExt cx="4061605" cy="240535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75E2237-A6FC-4DE5-A90F-D55C7C680392}"/>
                </a:ext>
              </a:extLst>
            </p:cNvPr>
            <p:cNvGrpSpPr/>
            <p:nvPr/>
          </p:nvGrpSpPr>
          <p:grpSpPr>
            <a:xfrm>
              <a:off x="667508" y="3868738"/>
              <a:ext cx="4010012" cy="2353764"/>
              <a:chOff x="1597026" y="-2948803"/>
              <a:chExt cx="3942741" cy="2353764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723C635F-2E1C-4ADD-B08E-F7C7727E3AAE}"/>
                  </a:ext>
                </a:extLst>
              </p:cNvPr>
              <p:cNvSpPr/>
              <p:nvPr/>
            </p:nvSpPr>
            <p:spPr>
              <a:xfrm>
                <a:off x="1597026" y="-1595958"/>
                <a:ext cx="1957331" cy="1000919"/>
              </a:xfrm>
              <a:prstGeom prst="round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ワークスペース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696BEF4-73E0-49A8-B6FF-A9313B620983}"/>
                  </a:ext>
                </a:extLst>
              </p:cNvPr>
              <p:cNvCxnSpPr>
                <a:cxnSpLocks/>
                <a:stCxn id="49" idx="0"/>
                <a:endCxn id="62" idx="1"/>
              </p:cNvCxnSpPr>
              <p:nvPr/>
            </p:nvCxnSpPr>
            <p:spPr>
              <a:xfrm flipV="1">
                <a:off x="2575692" y="-2948803"/>
                <a:ext cx="2964075" cy="1352845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2AF7D095-C82C-4A32-B99A-C7C59E8EDC66}"/>
                </a:ext>
              </a:extLst>
            </p:cNvPr>
            <p:cNvSpPr/>
            <p:nvPr/>
          </p:nvSpPr>
          <p:spPr>
            <a:xfrm>
              <a:off x="4625926" y="3817144"/>
              <a:ext cx="103187" cy="103187"/>
            </a:xfrm>
            <a:prstGeom prst="arc">
              <a:avLst>
                <a:gd name="adj1" fmla="val 16200000"/>
                <a:gd name="adj2" fmla="val 16198724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2651DDA-9FFA-4E7F-8EEA-DB76264BE2D1}"/>
              </a:ext>
            </a:extLst>
          </p:cNvPr>
          <p:cNvGrpSpPr/>
          <p:nvPr/>
        </p:nvGrpSpPr>
        <p:grpSpPr>
          <a:xfrm>
            <a:off x="3827787" y="3363985"/>
            <a:ext cx="2180806" cy="3373968"/>
            <a:chOff x="1748059" y="-3847864"/>
            <a:chExt cx="2144222" cy="3373968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58A1D772-855C-43DE-B756-DA6F1D09D669}"/>
                </a:ext>
              </a:extLst>
            </p:cNvPr>
            <p:cNvSpPr/>
            <p:nvPr/>
          </p:nvSpPr>
          <p:spPr>
            <a:xfrm>
              <a:off x="1748059" y="-1474815"/>
              <a:ext cx="1957331" cy="1000919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「中心に移動」「拡大・縮小」「ゴミ箱」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FEC10F-7DED-4506-9EEE-C7B757A4002C}"/>
                </a:ext>
              </a:extLst>
            </p:cNvPr>
            <p:cNvCxnSpPr>
              <a:cxnSpLocks/>
              <a:stCxn id="75" idx="0"/>
              <a:endCxn id="77" idx="1"/>
            </p:cNvCxnSpPr>
            <p:nvPr/>
          </p:nvCxnSpPr>
          <p:spPr>
            <a:xfrm flipV="1">
              <a:off x="2726724" y="-2886114"/>
              <a:ext cx="856505" cy="1411299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7" name="Left Bracket 76">
              <a:extLst>
                <a:ext uri="{FF2B5EF4-FFF2-40B4-BE49-F238E27FC236}">
                  <a16:creationId xmlns:a16="http://schemas.microsoft.com/office/drawing/2014/main" id="{3F63B2C1-2367-47BF-9885-4BFD40AFD316}"/>
                </a:ext>
              </a:extLst>
            </p:cNvPr>
            <p:cNvSpPr/>
            <p:nvPr/>
          </p:nvSpPr>
          <p:spPr>
            <a:xfrm>
              <a:off x="3583229" y="-3847864"/>
              <a:ext cx="309052" cy="1923499"/>
            </a:xfrm>
            <a:prstGeom prst="leftBracket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8DDA269-4553-4ADB-A5F7-6E13899882CA}"/>
              </a:ext>
            </a:extLst>
          </p:cNvPr>
          <p:cNvGrpSpPr/>
          <p:nvPr/>
        </p:nvGrpSpPr>
        <p:grpSpPr>
          <a:xfrm>
            <a:off x="8130753" y="4465960"/>
            <a:ext cx="3230117" cy="2263852"/>
            <a:chOff x="575553" y="4616394"/>
            <a:chExt cx="3230117" cy="226385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8170B17-CA31-41C2-8F27-09787CF97DB0}"/>
                </a:ext>
              </a:extLst>
            </p:cNvPr>
            <p:cNvGrpSpPr/>
            <p:nvPr/>
          </p:nvGrpSpPr>
          <p:grpSpPr>
            <a:xfrm>
              <a:off x="627147" y="4667988"/>
              <a:ext cx="3178523" cy="2212258"/>
              <a:chOff x="1557341" y="-2149553"/>
              <a:chExt cx="3125201" cy="2212258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CD9BCF49-E9AF-4961-B710-4671233D392D}"/>
                  </a:ext>
                </a:extLst>
              </p:cNvPr>
              <p:cNvSpPr/>
              <p:nvPr/>
            </p:nvSpPr>
            <p:spPr>
              <a:xfrm>
                <a:off x="2725211" y="-938214"/>
                <a:ext cx="1957331" cy="1000919"/>
              </a:xfrm>
              <a:prstGeom prst="round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DNCL</a:t>
                </a:r>
                <a:r>
                  <a:rPr lang="ja-JP" altLang="en-US" dirty="0"/>
                  <a:t>コード</a:t>
                </a:r>
                <a:endParaRPr kumimoji="1" lang="ja-JP" altLang="en-US" dirty="0"/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9D6749C-521F-45A9-A3E2-D35E8DDB7367}"/>
                  </a:ext>
                </a:extLst>
              </p:cNvPr>
              <p:cNvCxnSpPr>
                <a:cxnSpLocks/>
                <a:stCxn id="88" idx="0"/>
                <a:endCxn id="87" idx="1"/>
              </p:cNvCxnSpPr>
              <p:nvPr/>
            </p:nvCxnSpPr>
            <p:spPr>
              <a:xfrm flipH="1" flipV="1">
                <a:off x="1557341" y="-2149553"/>
                <a:ext cx="2146536" cy="1211339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00A54192-FEDB-49F8-B516-E0D5854494A0}"/>
                </a:ext>
              </a:extLst>
            </p:cNvPr>
            <p:cNvSpPr/>
            <p:nvPr/>
          </p:nvSpPr>
          <p:spPr>
            <a:xfrm>
              <a:off x="575553" y="4616394"/>
              <a:ext cx="103187" cy="103187"/>
            </a:xfrm>
            <a:prstGeom prst="arc">
              <a:avLst>
                <a:gd name="adj1" fmla="val 16200000"/>
                <a:gd name="adj2" fmla="val 16198724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435A759-37C6-473B-9E70-A3D198C61721}"/>
              </a:ext>
            </a:extLst>
          </p:cNvPr>
          <p:cNvGrpSpPr/>
          <p:nvPr/>
        </p:nvGrpSpPr>
        <p:grpSpPr>
          <a:xfrm>
            <a:off x="9185853" y="511014"/>
            <a:ext cx="2617863" cy="1000919"/>
            <a:chOff x="2823702" y="4000588"/>
            <a:chExt cx="2617863" cy="1000919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DB55932F-AC3D-4407-9A11-5B4F2AF3A8AB}"/>
                </a:ext>
              </a:extLst>
            </p:cNvPr>
            <p:cNvGrpSpPr/>
            <p:nvPr/>
          </p:nvGrpSpPr>
          <p:grpSpPr>
            <a:xfrm>
              <a:off x="2875296" y="4000588"/>
              <a:ext cx="2566269" cy="1000919"/>
              <a:chOff x="3767778" y="-2816953"/>
              <a:chExt cx="2523218" cy="1000919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A9DFD0C8-65FB-4636-BEB4-3EB42B236CAC}"/>
                  </a:ext>
                </a:extLst>
              </p:cNvPr>
              <p:cNvSpPr/>
              <p:nvPr/>
            </p:nvSpPr>
            <p:spPr>
              <a:xfrm>
                <a:off x="4333665" y="-2816953"/>
                <a:ext cx="1957331" cy="1000919"/>
              </a:xfrm>
              <a:prstGeom prst="round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設定</a:t>
                </a:r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900560F-47B0-4B3E-A37E-989073697E5E}"/>
                  </a:ext>
                </a:extLst>
              </p:cNvPr>
              <p:cNvCxnSpPr>
                <a:cxnSpLocks/>
                <a:stCxn id="95" idx="1"/>
                <a:endCxn id="94" idx="1"/>
              </p:cNvCxnSpPr>
              <p:nvPr/>
            </p:nvCxnSpPr>
            <p:spPr>
              <a:xfrm flipH="1">
                <a:off x="3767778" y="-2316493"/>
                <a:ext cx="565887" cy="230904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F095A548-7AFE-4F23-83FC-6BBDAB90B685}"/>
                </a:ext>
              </a:extLst>
            </p:cNvPr>
            <p:cNvSpPr/>
            <p:nvPr/>
          </p:nvSpPr>
          <p:spPr>
            <a:xfrm>
              <a:off x="2823702" y="4680358"/>
              <a:ext cx="103187" cy="103187"/>
            </a:xfrm>
            <a:prstGeom prst="arc">
              <a:avLst>
                <a:gd name="adj1" fmla="val 16200000"/>
                <a:gd name="adj2" fmla="val 16198724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Group 91">
            <a:extLst>
              <a:ext uri="{FF2B5EF4-FFF2-40B4-BE49-F238E27FC236}">
                <a16:creationId xmlns:a16="http://schemas.microsoft.com/office/drawing/2014/main" id="{D435A759-37C6-473B-9E70-A3D198C61721}"/>
              </a:ext>
            </a:extLst>
          </p:cNvPr>
          <p:cNvGrpSpPr/>
          <p:nvPr/>
        </p:nvGrpSpPr>
        <p:grpSpPr>
          <a:xfrm>
            <a:off x="7605930" y="2291395"/>
            <a:ext cx="4258439" cy="1330739"/>
            <a:chOff x="1119375" y="5462589"/>
            <a:chExt cx="4258439" cy="1330739"/>
          </a:xfrm>
        </p:grpSpPr>
        <p:grpSp>
          <p:nvGrpSpPr>
            <p:cNvPr id="61" name="Group 92">
              <a:extLst>
                <a:ext uri="{FF2B5EF4-FFF2-40B4-BE49-F238E27FC236}">
                  <a16:creationId xmlns:a16="http://schemas.microsoft.com/office/drawing/2014/main" id="{DB55932F-AC3D-4407-9A11-5B4F2AF3A8AB}"/>
                </a:ext>
              </a:extLst>
            </p:cNvPr>
            <p:cNvGrpSpPr/>
            <p:nvPr/>
          </p:nvGrpSpPr>
          <p:grpSpPr>
            <a:xfrm>
              <a:off x="1170969" y="5514183"/>
              <a:ext cx="4206845" cy="1279145"/>
              <a:chOff x="2092042" y="-1303358"/>
              <a:chExt cx="4136272" cy="1279145"/>
            </a:xfrm>
          </p:grpSpPr>
          <p:sp>
            <p:nvSpPr>
              <p:cNvPr id="64" name="Rectangle: Rounded Corners 94">
                <a:extLst>
                  <a:ext uri="{FF2B5EF4-FFF2-40B4-BE49-F238E27FC236}">
                    <a16:creationId xmlns:a16="http://schemas.microsoft.com/office/drawing/2014/main" id="{A9DFD0C8-65FB-4636-BEB4-3EB42B236CAC}"/>
                  </a:ext>
                </a:extLst>
              </p:cNvPr>
              <p:cNvSpPr/>
              <p:nvPr/>
            </p:nvSpPr>
            <p:spPr>
              <a:xfrm>
                <a:off x="4270983" y="-1025132"/>
                <a:ext cx="1957331" cy="1000919"/>
              </a:xfrm>
              <a:prstGeom prst="round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/>
                  <a:t>実行結果</a:t>
                </a:r>
                <a:endParaRPr kumimoji="1" lang="ja-JP" altLang="en-US" dirty="0"/>
              </a:p>
            </p:txBody>
          </p:sp>
          <p:cxnSp>
            <p:nvCxnSpPr>
              <p:cNvPr id="65" name="Straight Connector 95">
                <a:extLst>
                  <a:ext uri="{FF2B5EF4-FFF2-40B4-BE49-F238E27FC236}">
                    <a16:creationId xmlns:a16="http://schemas.microsoft.com/office/drawing/2014/main" id="{9900560F-47B0-4B3E-A37E-989073697E5E}"/>
                  </a:ext>
                </a:extLst>
              </p:cNvPr>
              <p:cNvCxnSpPr>
                <a:cxnSpLocks/>
                <a:stCxn id="64" idx="1"/>
                <a:endCxn id="63" idx="1"/>
              </p:cNvCxnSpPr>
              <p:nvPr/>
            </p:nvCxnSpPr>
            <p:spPr>
              <a:xfrm flipH="1" flipV="1">
                <a:off x="2092042" y="-1303358"/>
                <a:ext cx="2178941" cy="778686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3" name="Arc 93">
              <a:extLst>
                <a:ext uri="{FF2B5EF4-FFF2-40B4-BE49-F238E27FC236}">
                  <a16:creationId xmlns:a16="http://schemas.microsoft.com/office/drawing/2014/main" id="{F095A548-7AFE-4F23-83FC-6BBDAB90B685}"/>
                </a:ext>
              </a:extLst>
            </p:cNvPr>
            <p:cNvSpPr/>
            <p:nvPr/>
          </p:nvSpPr>
          <p:spPr>
            <a:xfrm>
              <a:off x="1119375" y="5462589"/>
              <a:ext cx="103187" cy="103187"/>
            </a:xfrm>
            <a:prstGeom prst="arc">
              <a:avLst>
                <a:gd name="adj1" fmla="val 16200000"/>
                <a:gd name="adj2" fmla="val 16198724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661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e1q15022</dc:creator>
  <cp:lastModifiedBy>e1q15022</cp:lastModifiedBy>
  <cp:revision>9</cp:revision>
  <dcterms:created xsi:type="dcterms:W3CDTF">2018-12-05T04:29:28Z</dcterms:created>
  <dcterms:modified xsi:type="dcterms:W3CDTF">2019-01-23T07:23:07Z</dcterms:modified>
</cp:coreProperties>
</file>