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0F1-8B08-4958-A0A2-8163AF728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7334B-E58B-4A36-ACC3-C146D296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83BB-9D6F-41E9-8379-742894D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B118-D516-4CD7-99F6-D301FA0C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6E2E-685E-410B-B8D4-0130B7A9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5ABA-3959-45D1-8139-1FF4FF4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F88D-0456-4F67-8A54-83DC72EA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7D89-ED88-4340-980D-B1190EAD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B387-33C2-40DF-AECA-5355965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EED4-4991-44D6-8BC9-14FCFCE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E6D8-8CC4-4287-A509-23580780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CE03-FDC1-4E86-9D31-23AB6E56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76A0-A92B-4A9D-BC89-EF374EC7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078-482D-4C21-8710-0AD0BEE0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9DF5-FD9C-4D81-93C5-640E6B3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6F1-3231-400A-A22B-01FB615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EB9-025A-4EEE-9C3C-71E858B3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D96C-C201-4B2E-B178-E65A2FF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2B89-5999-4AB6-9866-31883E7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D225-D862-4FFA-8F17-7C3B5F9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100B-0F28-40FD-9866-38FF0939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08DE-D2FC-4769-8DF1-755C8C36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86BF-00B3-4DED-977D-5ABAE85D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7EC4-5EE5-40DD-B1A4-9E77CFA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5855-AC27-476B-85B5-2BAA7FBB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BE-6E37-405E-92F5-AE1382D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4D22-B846-4643-98F6-420C68F3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8217-3C2A-44D6-B06E-B17E5630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8F5B-F7A2-4CBF-9AE5-A3276920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C7D9-CE14-4B09-8BB0-E850C171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4957-DCA5-4949-BD11-7A5B49B4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C08-0DEE-47F1-AC51-894B6F90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B6C4-39C2-4E61-A6A4-327E3339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98E7-3E81-4CA1-B214-BADD705B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090D5-D1C3-41E5-80BB-DB1231A2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08F3-98FF-4DB6-AEAB-02E51086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868AD-2D17-4370-8214-041D24C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D4438-5319-4B94-ABE7-C89CB62B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AEA27-74C1-4479-A6C7-FB68EF8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8863-580A-4EE2-B7E1-DA49FDA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8B667-BC1E-4230-BD4A-5ADD09E2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0091A-A07C-43DB-981C-1FE8C425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F7D12-6F1B-40A8-8F06-49116A2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1999D-AA4D-4A38-858F-1BFA80CC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751D5-914D-451D-950F-465739AF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45AD-7E1B-497E-ABFA-5A1FF11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0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3324-DBE3-4525-AA9E-8A79FAE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3333-F2C5-40FD-ABD8-ECBA55B1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B31B4-C23A-4033-8A03-8F7AB8A5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C9AF-F835-43E5-9C8B-839B0EC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E899-EA1B-40A0-A776-973E938B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CD75-36D1-4B46-B6CF-0E131ED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CBC-E965-4177-8F25-40D798FE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1702-69B0-471A-A065-AD914C0B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F0C4-AF8F-415A-AD72-305C23D0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B668-E211-4E92-90D1-9284341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E962-0AFB-42CA-A8F6-7808AF2B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243A-EFD5-4211-902D-73D3EE8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46FBC-2458-4EFA-A31A-DF3E5172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BBBE-5840-4A30-B159-4623B354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7DFC-92A4-4517-BB3F-EA07A1FA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1CC4-4A64-4A22-87DA-941B055B68EA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1FFB-425D-4B08-84CC-72E46DED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32AB-4175-40FB-B1D3-9335ECC9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783E9-5CF7-4E01-9DB3-9073E111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49" y="1345442"/>
            <a:ext cx="6276901" cy="4105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528237-CCCC-406F-A990-97BE27BD0B81}"/>
              </a:ext>
            </a:extLst>
          </p:cNvPr>
          <p:cNvGrpSpPr/>
          <p:nvPr/>
        </p:nvGrpSpPr>
        <p:grpSpPr>
          <a:xfrm>
            <a:off x="879474" y="309563"/>
            <a:ext cx="7616826" cy="1602035"/>
            <a:chOff x="879475" y="309563"/>
            <a:chExt cx="7489050" cy="1602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7B5FA2-D06B-41FF-B759-BCF43E8A3D57}"/>
                </a:ext>
              </a:extLst>
            </p:cNvPr>
            <p:cNvSpPr/>
            <p:nvPr/>
          </p:nvSpPr>
          <p:spPr>
            <a:xfrm>
              <a:off x="879475" y="309563"/>
              <a:ext cx="7489050" cy="50482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「実行」「ステップ実行」「エクスポート」「インポート</a:t>
              </a:r>
              <a:r>
                <a:rPr lang="ja-JP" altLang="en-US" dirty="0"/>
                <a:t>」「</a:t>
              </a:r>
              <a:r>
                <a:rPr kumimoji="1" lang="ja-JP" altLang="en-US" dirty="0"/>
                <a:t>クリア」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E94517D-8388-4CBE-AFBE-12ED306022B9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4624000" y="814388"/>
              <a:ext cx="909830" cy="78288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BD7C6A00-E7A5-4A21-ADAF-839363E0BD95}"/>
                </a:ext>
              </a:extLst>
            </p:cNvPr>
            <p:cNvSpPr/>
            <p:nvPr/>
          </p:nvSpPr>
          <p:spPr>
            <a:xfrm rot="5400000">
              <a:off x="5376667" y="448143"/>
              <a:ext cx="314325" cy="2612585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ED8B3-11E9-4622-9657-C88A2871C5ED}"/>
              </a:ext>
            </a:extLst>
          </p:cNvPr>
          <p:cNvGrpSpPr/>
          <p:nvPr/>
        </p:nvGrpSpPr>
        <p:grpSpPr>
          <a:xfrm>
            <a:off x="292135" y="1267310"/>
            <a:ext cx="3901404" cy="1000919"/>
            <a:chOff x="290088" y="-1206808"/>
            <a:chExt cx="3835956" cy="10009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8D5868-DE11-4B5F-917B-AA3CE6CF71DC}"/>
                </a:ext>
              </a:extLst>
            </p:cNvPr>
            <p:cNvSpPr/>
            <p:nvPr/>
          </p:nvSpPr>
          <p:spPr>
            <a:xfrm>
              <a:off x="290088" y="-120680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「</a:t>
              </a:r>
              <a:r>
                <a:rPr lang="en-US" altLang="ja-JP" dirty="0" err="1"/>
                <a:t>Blockly</a:t>
              </a:r>
              <a:r>
                <a:rPr lang="ja-JP" altLang="en-US" dirty="0"/>
                <a:t>タブ」</a:t>
              </a:r>
              <a:br>
                <a:rPr lang="en-US" altLang="ja-JP" dirty="0"/>
              </a:br>
              <a:r>
                <a:rPr lang="ja-JP" altLang="en-US" dirty="0"/>
                <a:t>「</a:t>
              </a:r>
              <a:r>
                <a:rPr lang="en-US" altLang="ja-JP" dirty="0"/>
                <a:t>PEN</a:t>
              </a:r>
              <a:r>
                <a:rPr lang="ja-JP" altLang="en-US" dirty="0"/>
                <a:t>タブ」</a:t>
              </a:r>
              <a:endParaRPr kumimoji="1" lang="ja-JP" alt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7EA6A3-7891-4F0F-A531-3706875E55CC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2247419" y="-863510"/>
              <a:ext cx="1270998" cy="15716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F6AF605F-AA6F-4624-BC85-CD755F96DDEF}"/>
                </a:ext>
              </a:extLst>
            </p:cNvPr>
            <p:cNvSpPr/>
            <p:nvPr/>
          </p:nvSpPr>
          <p:spPr>
            <a:xfrm rot="5400000">
              <a:off x="3361254" y="-1313975"/>
              <a:ext cx="314325" cy="1215255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6954CC-E610-44FB-AF39-3264877485D7}"/>
              </a:ext>
            </a:extLst>
          </p:cNvPr>
          <p:cNvGrpSpPr/>
          <p:nvPr/>
        </p:nvGrpSpPr>
        <p:grpSpPr>
          <a:xfrm>
            <a:off x="292135" y="1924933"/>
            <a:ext cx="2979738" cy="2115280"/>
            <a:chOff x="1597026" y="-2710319"/>
            <a:chExt cx="2929751" cy="211528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FB9F585-76A6-4737-BC31-B757C139150D}"/>
                </a:ext>
              </a:extLst>
            </p:cNvPr>
            <p:cNvSpPr/>
            <p:nvPr/>
          </p:nvSpPr>
          <p:spPr>
            <a:xfrm>
              <a:off x="1597026" y="-159595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ツールボックス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66B1AF-E829-4533-9B4A-86B0BA80B14F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554357" y="-1790010"/>
              <a:ext cx="663368" cy="69451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2268F465-D583-4D1A-9343-EA31C7985E61}"/>
                </a:ext>
              </a:extLst>
            </p:cNvPr>
            <p:cNvSpPr/>
            <p:nvPr/>
          </p:nvSpPr>
          <p:spPr>
            <a:xfrm>
              <a:off x="4217725" y="-2710319"/>
              <a:ext cx="309052" cy="1840617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586A2B3-2731-4FC5-8BDA-911021006210}"/>
              </a:ext>
            </a:extLst>
          </p:cNvPr>
          <p:cNvGrpSpPr/>
          <p:nvPr/>
        </p:nvGrpSpPr>
        <p:grpSpPr>
          <a:xfrm>
            <a:off x="667508" y="3765550"/>
            <a:ext cx="4483055" cy="2456952"/>
            <a:chOff x="667508" y="3765550"/>
            <a:chExt cx="4483055" cy="245695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5E2237-A6FC-4DE5-A90F-D55C7C680392}"/>
                </a:ext>
              </a:extLst>
            </p:cNvPr>
            <p:cNvGrpSpPr/>
            <p:nvPr/>
          </p:nvGrpSpPr>
          <p:grpSpPr>
            <a:xfrm>
              <a:off x="667508" y="3817144"/>
              <a:ext cx="4431462" cy="2405358"/>
              <a:chOff x="1597026" y="-3000397"/>
              <a:chExt cx="4357121" cy="2405358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23C635F-2E1C-4ADD-B08E-F7C7727E3AAE}"/>
                  </a:ext>
                </a:extLst>
              </p:cNvPr>
              <p:cNvSpPr/>
              <p:nvPr/>
            </p:nvSpPr>
            <p:spPr>
              <a:xfrm>
                <a:off x="1597026" y="-1595958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ワークスペース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696BEF4-73E0-49A8-B6FF-A9313B620983}"/>
                  </a:ext>
                </a:extLst>
              </p:cNvPr>
              <p:cNvCxnSpPr>
                <a:cxnSpLocks/>
                <a:stCxn id="49" idx="0"/>
                <a:endCxn id="62" idx="1"/>
              </p:cNvCxnSpPr>
              <p:nvPr/>
            </p:nvCxnSpPr>
            <p:spPr>
              <a:xfrm flipV="1">
                <a:off x="2575692" y="-3000397"/>
                <a:ext cx="3378455" cy="140443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2AF7D095-C82C-4A32-B99A-C7C59E8EDC66}"/>
                </a:ext>
              </a:extLst>
            </p:cNvPr>
            <p:cNvSpPr/>
            <p:nvPr/>
          </p:nvSpPr>
          <p:spPr>
            <a:xfrm>
              <a:off x="5047376" y="3765550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2651DDA-9FFA-4E7F-8EEA-DB76264BE2D1}"/>
              </a:ext>
            </a:extLst>
          </p:cNvPr>
          <p:cNvGrpSpPr/>
          <p:nvPr/>
        </p:nvGrpSpPr>
        <p:grpSpPr>
          <a:xfrm>
            <a:off x="4284659" y="3868737"/>
            <a:ext cx="2466966" cy="2765906"/>
            <a:chOff x="1597026" y="-3360945"/>
            <a:chExt cx="2425581" cy="276590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8A1D772-855C-43DE-B756-DA6F1D09D669}"/>
                </a:ext>
              </a:extLst>
            </p:cNvPr>
            <p:cNvSpPr/>
            <p:nvPr/>
          </p:nvSpPr>
          <p:spPr>
            <a:xfrm>
              <a:off x="1597026" y="-159595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「中心に移動」「拡大・縮小」「ゴミ箱」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FEC10F-7DED-4506-9EEE-C7B757A4002C}"/>
                </a:ext>
              </a:extLst>
            </p:cNvPr>
            <p:cNvCxnSpPr>
              <a:cxnSpLocks/>
              <a:stCxn id="75" idx="0"/>
              <a:endCxn id="77" idx="1"/>
            </p:cNvCxnSpPr>
            <p:nvPr/>
          </p:nvCxnSpPr>
          <p:spPr>
            <a:xfrm flipV="1">
              <a:off x="2575692" y="-2630381"/>
              <a:ext cx="1137863" cy="10344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3F63B2C1-2367-47BF-9885-4BFD40AFD316}"/>
                </a:ext>
              </a:extLst>
            </p:cNvPr>
            <p:cNvSpPr/>
            <p:nvPr/>
          </p:nvSpPr>
          <p:spPr>
            <a:xfrm>
              <a:off x="3713555" y="-3360945"/>
              <a:ext cx="309052" cy="146112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8DDA269-4553-4ADB-A5F7-6E13899882CA}"/>
              </a:ext>
            </a:extLst>
          </p:cNvPr>
          <p:cNvGrpSpPr/>
          <p:nvPr/>
        </p:nvGrpSpPr>
        <p:grpSpPr>
          <a:xfrm>
            <a:off x="8046302" y="3765550"/>
            <a:ext cx="3582086" cy="2064774"/>
            <a:chOff x="1988416" y="3537993"/>
            <a:chExt cx="3582086" cy="206477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8170B17-CA31-41C2-8F27-09787CF97DB0}"/>
                </a:ext>
              </a:extLst>
            </p:cNvPr>
            <p:cNvGrpSpPr/>
            <p:nvPr/>
          </p:nvGrpSpPr>
          <p:grpSpPr>
            <a:xfrm>
              <a:off x="2040010" y="3589587"/>
              <a:ext cx="3530492" cy="2013180"/>
              <a:chOff x="2946503" y="-3227954"/>
              <a:chExt cx="3471265" cy="2013180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9BCF49-E9AF-4961-B710-4671233D392D}"/>
                  </a:ext>
                </a:extLst>
              </p:cNvPr>
              <p:cNvSpPr/>
              <p:nvPr/>
            </p:nvSpPr>
            <p:spPr>
              <a:xfrm>
                <a:off x="4460437" y="-2215693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実行結果</a:t>
                </a:r>
                <a:endParaRPr kumimoji="1" lang="ja-JP" altLang="en-US" dirty="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9D6749C-521F-45A9-A3E2-D35E8DDB7367}"/>
                  </a:ext>
                </a:extLst>
              </p:cNvPr>
              <p:cNvCxnSpPr>
                <a:cxnSpLocks/>
                <a:stCxn id="88" idx="0"/>
                <a:endCxn id="87" idx="1"/>
              </p:cNvCxnSpPr>
              <p:nvPr/>
            </p:nvCxnSpPr>
            <p:spPr>
              <a:xfrm flipH="1" flipV="1">
                <a:off x="2946503" y="-3227954"/>
                <a:ext cx="2492600" cy="1012261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00A54192-FEDB-49F8-B516-E0D5854494A0}"/>
                </a:ext>
              </a:extLst>
            </p:cNvPr>
            <p:cNvSpPr/>
            <p:nvPr/>
          </p:nvSpPr>
          <p:spPr>
            <a:xfrm>
              <a:off x="1988416" y="3537993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435A759-37C6-473B-9E70-A3D198C61721}"/>
              </a:ext>
            </a:extLst>
          </p:cNvPr>
          <p:cNvGrpSpPr/>
          <p:nvPr/>
        </p:nvGrpSpPr>
        <p:grpSpPr>
          <a:xfrm>
            <a:off x="7829919" y="1754435"/>
            <a:ext cx="3924985" cy="1155683"/>
            <a:chOff x="1645516" y="4447084"/>
            <a:chExt cx="3924985" cy="11556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B55932F-AC3D-4407-9A11-5B4F2AF3A8AB}"/>
                </a:ext>
              </a:extLst>
            </p:cNvPr>
            <p:cNvGrpSpPr/>
            <p:nvPr/>
          </p:nvGrpSpPr>
          <p:grpSpPr>
            <a:xfrm>
              <a:off x="1697110" y="4498678"/>
              <a:ext cx="3873391" cy="1104089"/>
              <a:chOff x="2609356" y="-2318863"/>
              <a:chExt cx="3808412" cy="110408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A9DFD0C8-65FB-4636-BEB4-3EB42B236CAC}"/>
                  </a:ext>
                </a:extLst>
              </p:cNvPr>
              <p:cNvSpPr/>
              <p:nvPr/>
            </p:nvSpPr>
            <p:spPr>
              <a:xfrm>
                <a:off x="4460437" y="-2215693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実行結果クリア</a:t>
                </a:r>
                <a:endParaRPr kumimoji="1" lang="ja-JP" altLang="en-US" dirty="0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900560F-47B0-4B3E-A37E-989073697E5E}"/>
                  </a:ext>
                </a:extLst>
              </p:cNvPr>
              <p:cNvCxnSpPr>
                <a:cxnSpLocks/>
                <a:stCxn id="95" idx="1"/>
                <a:endCxn id="94" idx="1"/>
              </p:cNvCxnSpPr>
              <p:nvPr/>
            </p:nvCxnSpPr>
            <p:spPr>
              <a:xfrm flipH="1" flipV="1">
                <a:off x="2609356" y="-2318863"/>
                <a:ext cx="1851081" cy="60363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095A548-7AFE-4F23-83FC-6BBDAB90B685}"/>
                </a:ext>
              </a:extLst>
            </p:cNvPr>
            <p:cNvSpPr/>
            <p:nvPr/>
          </p:nvSpPr>
          <p:spPr>
            <a:xfrm>
              <a:off x="1645516" y="4447084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6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e1q15022</dc:creator>
  <cp:lastModifiedBy>e1q15022</cp:lastModifiedBy>
  <cp:revision>5</cp:revision>
  <dcterms:created xsi:type="dcterms:W3CDTF">2018-12-05T04:29:28Z</dcterms:created>
  <dcterms:modified xsi:type="dcterms:W3CDTF">2018-12-05T05:03:40Z</dcterms:modified>
</cp:coreProperties>
</file>