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6" r:id="rId8"/>
    <p:sldId id="267" r:id="rId9"/>
    <p:sldId id="265" r:id="rId10"/>
    <p:sldId id="268" r:id="rId11"/>
    <p:sldId id="270" r:id="rId12"/>
    <p:sldId id="269" r:id="rId13"/>
    <p:sldId id="260" r:id="rId14"/>
    <p:sldId id="271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9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2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8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1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57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7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5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BF21B-BDFB-42C6-9D23-12749C8245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74D60A-D7F4-46FE-A240-3C2C82A1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" TargetMode="External"/><Relationship Id="rId2" Type="http://schemas.openxmlformats.org/officeDocument/2006/relationships/hyperlink" Target="https://azure.microsoft.com/en-us/services/func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appservicetea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vp.microsoft.com/en-us/PublicProfile/4040024" TargetMode="External"/><Relationship Id="rId2" Type="http://schemas.openxmlformats.org/officeDocument/2006/relationships/hyperlink" Target="http://fsharpmonologue.blogspot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funct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Language Implementations of Azure Functions in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Eriawan Kusumawardhono</a:t>
            </a:r>
          </a:p>
        </p:txBody>
      </p:sp>
    </p:spTree>
    <p:extLst>
      <p:ext uri="{BB962C8B-B14F-4D97-AF65-F5344CB8AC3E}">
        <p14:creationId xmlns:p14="http://schemas.microsoft.com/office/powerpoint/2010/main" val="327901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within Visual Studio 2015 Update 3..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71" y="2236685"/>
            <a:ext cx="6053189" cy="41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0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99025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..to always updated language supports in Azure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48" y="2225152"/>
            <a:ext cx="5541332" cy="44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0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8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about Azure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functions website: </a:t>
            </a:r>
            <a:r>
              <a:rPr lang="en-US" dirty="0">
                <a:hlinkClick r:id="rId2"/>
              </a:rPr>
              <a:t>https://azure.microsoft.com/en-us/services/functions/</a:t>
            </a:r>
            <a:endParaRPr lang="en-US" dirty="0"/>
          </a:p>
          <a:p>
            <a:r>
              <a:rPr lang="en-US" dirty="0"/>
              <a:t> Azure functions documentation: </a:t>
            </a:r>
            <a:r>
              <a:rPr lang="en-US" dirty="0">
                <a:hlinkClick r:id="rId3"/>
              </a:rPr>
              <a:t>https://docs.microsoft.com/en-us/azure/azure-functions/</a:t>
            </a:r>
            <a:endParaRPr lang="en-US" dirty="0"/>
          </a:p>
          <a:p>
            <a:r>
              <a:rPr lang="en-US" dirty="0"/>
              <a:t>Azure App Service team blog: </a:t>
            </a:r>
            <a:r>
              <a:rPr lang="en-US" dirty="0">
                <a:hlinkClick r:id="rId4"/>
              </a:rPr>
              <a:t>https://blogs.msdn.microsoft.com/appserviceteam/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6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9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polyglot developer, focusing on functional programming</a:t>
            </a:r>
          </a:p>
          <a:p>
            <a:r>
              <a:rPr lang="en-US" dirty="0"/>
              <a:t>A Microsoft MVP on Visual F# (past 4 years) and Visual Studio Technology today</a:t>
            </a:r>
          </a:p>
          <a:p>
            <a:r>
              <a:rPr lang="en-US" dirty="0"/>
              <a:t>An author of F# High Performance book, published by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http://fsharpmonologue.blogspot.com</a:t>
            </a:r>
            <a:endParaRPr lang="en-US" dirty="0"/>
          </a:p>
          <a:p>
            <a:r>
              <a:rPr lang="en-US" dirty="0"/>
              <a:t>MVP Profile: </a:t>
            </a:r>
            <a:r>
              <a:rPr lang="en-US" dirty="0">
                <a:hlinkClick r:id="rId3"/>
              </a:rPr>
              <a:t>https://mvp.microsoft.com/en-us/PublicProfile/4040024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3276600"/>
            <a:ext cx="1905000" cy="1905000"/>
          </a:xfrm>
        </p:spPr>
      </p:pic>
    </p:spTree>
    <p:extLst>
      <p:ext uri="{BB962C8B-B14F-4D97-AF65-F5344CB8AC3E}">
        <p14:creationId xmlns:p14="http://schemas.microsoft.com/office/powerpoint/2010/main" val="380366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Azure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was initially released as RTW in early November 2016</a:t>
            </a:r>
          </a:p>
          <a:p>
            <a:r>
              <a:rPr lang="en-US" dirty="0"/>
              <a:t>Based on Azure Functions portal, Azure function is: “</a:t>
            </a:r>
            <a:r>
              <a:rPr lang="en-US" i="1" dirty="0"/>
              <a:t>An event-based </a:t>
            </a:r>
            <a:r>
              <a:rPr lang="en-US" i="1" dirty="0" err="1"/>
              <a:t>serverless</a:t>
            </a:r>
            <a:r>
              <a:rPr lang="en-US" i="1" dirty="0"/>
              <a:t> compute experience to accelerate your development. It can scale based on demand and you pay only for the resources you consume.</a:t>
            </a:r>
            <a:r>
              <a:rPr lang="en-US" dirty="0"/>
              <a:t>”</a:t>
            </a:r>
          </a:p>
          <a:p>
            <a:r>
              <a:rPr lang="en-US" dirty="0"/>
              <a:t>It is actually a lighter version of Azure </a:t>
            </a:r>
            <a:r>
              <a:rPr lang="en-US" dirty="0" err="1"/>
              <a:t>Webjobs</a:t>
            </a:r>
            <a:r>
              <a:rPr lang="en-US" dirty="0"/>
              <a:t>, but without any needs of computing power that requires a machine (VM) instance, and it’s also calculated as usage of executions. This is why it’s called “</a:t>
            </a:r>
            <a:r>
              <a:rPr lang="en-US" b="1" i="1" dirty="0" err="1"/>
              <a:t>serverless</a:t>
            </a:r>
            <a:r>
              <a:rPr lang="en-US" dirty="0"/>
              <a:t>”</a:t>
            </a:r>
          </a:p>
          <a:p>
            <a:r>
              <a:rPr lang="en-US" dirty="0"/>
              <a:t>The official Azure Functions URL: </a:t>
            </a:r>
            <a:r>
              <a:rPr lang="en-US" dirty="0">
                <a:hlinkClick r:id="rId2"/>
              </a:rPr>
              <a:t>https://azure.microsoft.com/en-us/services/functions/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0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AWS Lambda as </a:t>
            </a:r>
            <a:r>
              <a:rPr lang="en-US" dirty="0" err="1"/>
              <a:t>serverless</a:t>
            </a:r>
            <a:r>
              <a:rPr lang="en-US" dirty="0"/>
              <a:t> app service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Azure functions offer consumptions based and capped usage based (limited usage based on initial cap). It is calculated with transparent executions.</a:t>
            </a:r>
          </a:p>
          <a:p>
            <a:r>
              <a:rPr lang="en-US" sz="1600" dirty="0"/>
              <a:t>Azure Functions can be fully integrated into Visual Studio Team Services and TFS on premise as part of CI/CD process</a:t>
            </a:r>
          </a:p>
          <a:p>
            <a:r>
              <a:rPr lang="en-US" sz="1600" dirty="0"/>
              <a:t>GitHub integration is available</a:t>
            </a:r>
          </a:p>
          <a:p>
            <a:r>
              <a:rPr lang="en-US" sz="1600" dirty="0"/>
              <a:t>Support various programming languages such as C#, F#,</a:t>
            </a:r>
            <a:r>
              <a:rPr lang="en-US" sz="1600" dirty="0" err="1"/>
              <a:t>Javascript,PHP</a:t>
            </a:r>
            <a:r>
              <a:rPr lang="en-US" sz="1600" dirty="0"/>
              <a:t>, </a:t>
            </a:r>
            <a:r>
              <a:rPr lang="en-US" sz="1600" dirty="0" err="1"/>
              <a:t>Powershell</a:t>
            </a:r>
            <a:r>
              <a:rPr lang="en-US" sz="1600" dirty="0"/>
              <a:t>, Python</a:t>
            </a:r>
          </a:p>
          <a:p>
            <a:r>
              <a:rPr lang="en-US" sz="1600" dirty="0"/>
              <a:t>Versioning is done as part of the function, but it cannot differentiate as </a:t>
            </a:r>
            <a:r>
              <a:rPr lang="en-US" sz="1600" dirty="0" err="1"/>
              <a:t>WebAPI</a:t>
            </a:r>
            <a:r>
              <a:rPr lang="en-US" sz="1600" dirty="0"/>
              <a:t> version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Amazon Lambda is calculated as microsecond execution but it has complex metering on CPU</a:t>
            </a:r>
          </a:p>
          <a:p>
            <a:r>
              <a:rPr lang="en-US" sz="1600" dirty="0"/>
              <a:t>There is no apparent integration to any source control and version control </a:t>
            </a:r>
          </a:p>
          <a:p>
            <a:r>
              <a:rPr lang="en-US" sz="1600" dirty="0"/>
              <a:t>Support various programming languages: C#, Java, </a:t>
            </a:r>
            <a:r>
              <a:rPr lang="en-US" sz="1600" dirty="0" err="1"/>
              <a:t>Javascript</a:t>
            </a:r>
            <a:r>
              <a:rPr lang="en-US" sz="1600" dirty="0"/>
              <a:t>. Support for Python is still buggy</a:t>
            </a:r>
          </a:p>
          <a:p>
            <a:r>
              <a:rPr lang="en-US" sz="1600" dirty="0"/>
              <a:t>GitHub integration is still experimental</a:t>
            </a:r>
          </a:p>
          <a:p>
            <a:r>
              <a:rPr lang="en-US" sz="1600" dirty="0"/>
              <a:t>Versioning complies to any common </a:t>
            </a:r>
            <a:r>
              <a:rPr lang="en-US" sz="1600" dirty="0" err="1"/>
              <a:t>WebAPI</a:t>
            </a:r>
            <a:r>
              <a:rPr lang="en-US" sz="1600" dirty="0"/>
              <a:t> versioning</a:t>
            </a:r>
          </a:p>
        </p:txBody>
      </p:sp>
    </p:spTree>
    <p:extLst>
      <p:ext uri="{BB962C8B-B14F-4D97-AF65-F5344CB8AC3E}">
        <p14:creationId xmlns:p14="http://schemas.microsoft.com/office/powerpoint/2010/main" val="275542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 of Azure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7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start develop Azure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code in Azure Functions’ Azure portal</a:t>
            </a:r>
          </a:p>
          <a:p>
            <a:r>
              <a:rPr lang="en-US" dirty="0"/>
              <a:t>Using Visual Studio with Azure SDK and Azure App tooling preview</a:t>
            </a:r>
          </a:p>
          <a:p>
            <a:r>
              <a:rPr lang="en-US" dirty="0"/>
              <a:t>Using Azure Functions CLI</a:t>
            </a:r>
          </a:p>
        </p:txBody>
      </p:sp>
    </p:spTree>
    <p:extLst>
      <p:ext uri="{BB962C8B-B14F-4D97-AF65-F5344CB8AC3E}">
        <p14:creationId xmlns:p14="http://schemas.microsoft.com/office/powerpoint/2010/main" val="161635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demo of Azure Functions in Azure portal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language support to implement Azure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Functions supports multiple language implementations, from C#, VB, F#, </a:t>
            </a:r>
            <a:r>
              <a:rPr lang="en-US" dirty="0" err="1"/>
              <a:t>Powershell</a:t>
            </a:r>
            <a:r>
              <a:rPr lang="en-US" dirty="0"/>
              <a:t> to other non-Microsoft’s such as PHP, Python</a:t>
            </a:r>
          </a:p>
        </p:txBody>
      </p:sp>
    </p:spTree>
    <p:extLst>
      <p:ext uri="{BB962C8B-B14F-4D97-AF65-F5344CB8AC3E}">
        <p14:creationId xmlns:p14="http://schemas.microsoft.com/office/powerpoint/2010/main" val="14259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1025</TotalTime>
  <Words>500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Multiple Language Implementations of Azure Functions in F#</vt:lpstr>
      <vt:lpstr>About Me</vt:lpstr>
      <vt:lpstr>Intro to Azure Functions</vt:lpstr>
      <vt:lpstr>Azure Functions overview</vt:lpstr>
      <vt:lpstr>Comparison to AWS Lambda as serverless app service</vt:lpstr>
      <vt:lpstr>Implementations of Azure Functions</vt:lpstr>
      <vt:lpstr>Ways to start develop Azure Functions</vt:lpstr>
      <vt:lpstr>Quick demo of Azure Functions in Azure portal</vt:lpstr>
      <vt:lpstr>Multiple language support to implement Azure Functions</vt:lpstr>
      <vt:lpstr>From within Visual Studio 2015 Update 3..</vt:lpstr>
      <vt:lpstr>PowerPoint Presentation</vt:lpstr>
      <vt:lpstr>..to always updated language supports in Azure portal</vt:lpstr>
      <vt:lpstr>Azure Functions Demo</vt:lpstr>
      <vt:lpstr>Where to go about Azure Functions</vt:lpstr>
      <vt:lpstr>Q &amp; 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Gentle introduction to Azure Functions in F#</dc:title>
  <dc:creator>Eriawan Kusumawardhono</dc:creator>
  <cp:lastModifiedBy>Eriawan Kusumawardhono</cp:lastModifiedBy>
  <cp:revision>13</cp:revision>
  <dcterms:created xsi:type="dcterms:W3CDTF">2017-02-24T21:45:47Z</dcterms:created>
  <dcterms:modified xsi:type="dcterms:W3CDTF">2017-04-22T01:43:34Z</dcterms:modified>
</cp:coreProperties>
</file>