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19122F-B200-4EAA-BA44-CCA57A32D78C}">
          <p14:sldIdLst>
            <p14:sldId id="256"/>
            <p14:sldId id="257"/>
            <p14:sldId id="259"/>
            <p14:sldId id="260"/>
            <p14:sldId id="263"/>
            <p14:sldId id="261"/>
            <p14:sldId id="264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5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14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0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0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performance_improvements_in_net_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9CAB-B818-7777-8D62-21356A822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 in .NET 7 measured using Benchmark.NET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ECE3-18BD-3D60-5A3E-506038261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F361-EE67-E1D5-A6EA-DE8CA5F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(Eriawan Kusumawardhono)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859D-F8C8-2BFE-63F4-667702FC1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/>
              <a:t>MVP </a:t>
            </a:r>
            <a:r>
              <a:rPr lang="en-ID" dirty="0" err="1"/>
              <a:t>sejak</a:t>
            </a:r>
            <a:r>
              <a:rPr lang="en-ID" dirty="0"/>
              <a:t> 2012, focusing on Developer Technologies (F#/C#/VB, .NET Core, Azure DevOps, opensource)</a:t>
            </a:r>
          </a:p>
          <a:p>
            <a:r>
              <a:rPr lang="en-ID" dirty="0"/>
              <a:t>LinkedIn: https://www.linkedin.com/in/eriawan-kusumawardhono/</a:t>
            </a:r>
          </a:p>
          <a:p>
            <a:r>
              <a:rPr lang="en-ID" dirty="0" err="1"/>
              <a:t>Github</a:t>
            </a:r>
            <a:r>
              <a:rPr lang="en-ID" dirty="0"/>
              <a:t>: </a:t>
            </a:r>
            <a:r>
              <a:rPr lang="en-ID" dirty="0" err="1"/>
              <a:t>eriawan</a:t>
            </a:r>
            <a:endParaRPr lang="en-ID" dirty="0"/>
          </a:p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of .NET Foundation’s OSS Project onboarding committee.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hubungi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support for OSS .NET project di GitHub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5C618D-DF12-FB6A-3592-622C13890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9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3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FFB-4A7B-CA29-F22E-DD2C6B84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EAAC-B0C8-E124-BBEC-F43B6AD8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Gambaran performance improvements di .NET 7</a:t>
            </a:r>
          </a:p>
          <a:p>
            <a:r>
              <a:rPr lang="en-US" dirty="0" err="1"/>
              <a:t>Pengantar</a:t>
            </a:r>
            <a:r>
              <a:rPr lang="en-US" dirty="0"/>
              <a:t> Benchmark.NET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88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F99C-F11D-6C36-B1AE-EBEB1166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 di .NET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9788-584A-83AC-933E-B7844E3C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(performance improvements) di .NET 7 sangat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low level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high level dan general.</a:t>
            </a:r>
          </a:p>
          <a:p>
            <a:r>
              <a:rPr lang="en-US" dirty="0" err="1"/>
              <a:t>Peningkatan</a:t>
            </a:r>
            <a:r>
              <a:rPr lang="en-US" dirty="0"/>
              <a:t> area low level dan </a:t>
            </a:r>
            <a:r>
              <a:rPr lang="en-US" dirty="0" err="1"/>
              <a:t>termasuk</a:t>
            </a:r>
            <a:r>
              <a:rPr lang="en-US" dirty="0"/>
              <a:t> juga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setup, JIT, GC, Native AOT,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Interop, Reflection.</a:t>
            </a:r>
          </a:p>
          <a:p>
            <a:r>
              <a:rPr lang="en-US" dirty="0" err="1"/>
              <a:t>Peningkatan</a:t>
            </a:r>
            <a:r>
              <a:rPr lang="en-US" dirty="0"/>
              <a:t> high level di </a:t>
            </a:r>
            <a:r>
              <a:rPr lang="en-US" dirty="0" err="1"/>
              <a:t>berbagai</a:t>
            </a:r>
            <a:r>
              <a:rPr lang="en-US" dirty="0"/>
              <a:t> area: LINQ, I/O, Regex, Collections, Compression, JSON (</a:t>
            </a:r>
            <a:r>
              <a:rPr lang="en-US" dirty="0" err="1"/>
              <a:t>System.Text.Json</a:t>
            </a:r>
            <a:r>
              <a:rPr lang="en-US" dirty="0"/>
              <a:t>), XML, Cryptography, Exceptions, dan lain-lain.</a:t>
            </a:r>
          </a:p>
          <a:p>
            <a:r>
              <a:rPr lang="en-US" dirty="0"/>
              <a:t>Daftar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blog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engineer .NET: </a:t>
            </a:r>
            <a:r>
              <a:rPr lang="en-US" dirty="0">
                <a:hlinkClick r:id="rId2"/>
              </a:rPr>
              <a:t>https://devblogs.microsoft.com/dotnet/performance_improvements_in_net_7/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61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9231-5501-7C51-2C14-71E46F2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improvement/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di .NET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1EB8-CB0E-2AB7-2BF7-123A1A32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</a:t>
            </a:r>
          </a:p>
          <a:p>
            <a:r>
              <a:rPr lang="en-US" dirty="0"/>
              <a:t>JSON serialization</a:t>
            </a:r>
          </a:p>
          <a:p>
            <a:r>
              <a:rPr lang="en-US" dirty="0"/>
              <a:t>JIT improvements on foreach</a:t>
            </a:r>
          </a:p>
          <a:p>
            <a:r>
              <a:rPr lang="en-US" dirty="0"/>
              <a:t>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6A6E-18CA-517B-417B-5C11BC4E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Benchmark.NET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D11-7C6E-DBA4-0292-932EA2F4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Benchmark.NET </a:t>
            </a:r>
            <a:r>
              <a:rPr lang="en-US" dirty="0" err="1"/>
              <a:t>adalah</a:t>
            </a:r>
            <a:r>
              <a:rPr lang="en-US" dirty="0"/>
              <a:t> tool </a:t>
            </a:r>
            <a:r>
              <a:rPr lang="en-US" dirty="0" err="1"/>
              <a:t>dari</a:t>
            </a:r>
            <a:r>
              <a:rPr lang="en-US" dirty="0"/>
              <a:t> Microsoft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micro benchmark</a:t>
            </a: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micro benchmark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statistic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pemakaian</a:t>
            </a:r>
            <a:r>
              <a:rPr lang="en-US" dirty="0"/>
              <a:t> memory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memory, dan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fase</a:t>
            </a:r>
            <a:r>
              <a:rPr lang="en-US" dirty="0"/>
              <a:t> Garbage Collect (GC) </a:t>
            </a:r>
            <a:r>
              <a:rPr lang="en-US" dirty="0" err="1"/>
              <a:t>terjadi</a:t>
            </a:r>
            <a:r>
              <a:rPr lang="en-US" dirty="0"/>
              <a:t> (Gen0, Gen1 pada .NET Core dan Gen0 </a:t>
            </a:r>
            <a:r>
              <a:rPr lang="en-US" dirty="0" err="1"/>
              <a:t>sampai</a:t>
            </a:r>
            <a:r>
              <a:rPr lang="en-US" dirty="0"/>
              <a:t> Gen2 pada .NET Framework)</a:t>
            </a:r>
          </a:p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 GC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attribute “</a:t>
            </a:r>
            <a:r>
              <a:rPr lang="en-US" sz="2200" dirty="0" err="1">
                <a:latin typeface="Consolas" panose="020B0609020204030204" pitchFamily="49" charset="0"/>
              </a:rPr>
              <a:t>MemoryDiagnoserAttribute</a:t>
            </a:r>
            <a:r>
              <a:rPr lang="en-US" sz="2200" dirty="0">
                <a:latin typeface="Consolas" panose="020B0609020204030204" pitchFamily="49" charset="0"/>
              </a:rPr>
              <a:t>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4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F3D3-AF88-C10A-3CF6-4858F94F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Analisa </a:t>
            </a:r>
            <a:r>
              <a:rPr lang="en-US" dirty="0" err="1"/>
              <a:t>benchmarkdotnet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6FD1-EFAD-6B95-8D5A-869D6C5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4BADE-4A24-AA91-DDC4-A2A10F90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2" y="1550020"/>
            <a:ext cx="11393535" cy="51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A0168-A676-B748-0BF2-D547DFA9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54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9558-7F51-3104-80B5-364D709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Jawab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32599-FBC7-DDC8-B5AE-FC57C4F95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249</TotalTime>
  <Words>327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Tw Cen MT</vt:lpstr>
      <vt:lpstr>Circuit</vt:lpstr>
      <vt:lpstr>Performance Improvements in .NET 7 measured using Benchmark.NET</vt:lpstr>
      <vt:lpstr>About me (Eriawan Kusumawardhono)</vt:lpstr>
      <vt:lpstr>Menu sesi ini</vt:lpstr>
      <vt:lpstr>Performance improvements di .NET 7</vt:lpstr>
      <vt:lpstr>Topik improvement/peningkatan penting di .NET 7</vt:lpstr>
      <vt:lpstr>Pengantar Benchmark.NET</vt:lpstr>
      <vt:lpstr>Contoh hasil Analisa benchmarkdotnet</vt:lpstr>
      <vt:lpstr>DEMO</vt:lpstr>
      <vt:lpstr>Tanya Jawab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Improvements in .NET 7 measured using Benchmark.NET</dc:title>
  <dc:creator>Eriawan Kusumawardhono</dc:creator>
  <cp:lastModifiedBy>Eriawan Kusumawardhono</cp:lastModifiedBy>
  <cp:revision>9</cp:revision>
  <dcterms:created xsi:type="dcterms:W3CDTF">2023-03-04T21:01:37Z</dcterms:created>
  <dcterms:modified xsi:type="dcterms:W3CDTF">2023-03-08T21:29:50Z</dcterms:modified>
</cp:coreProperties>
</file>