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1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D1CF-C58B-E527-4D14-83D58C81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D039-A138-CAA7-FCBC-5FA0F2F33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Eriawan Kusumawardhono</a:t>
            </a:r>
          </a:p>
        </p:txBody>
      </p:sp>
    </p:spTree>
    <p:extLst>
      <p:ext uri="{BB962C8B-B14F-4D97-AF65-F5344CB8AC3E}">
        <p14:creationId xmlns:p14="http://schemas.microsoft.com/office/powerpoint/2010/main" val="38006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85DF-565E-F07E-A406-C8D5AB59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684B-7961-C321-956D-E195DB0FF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4EE1-3A20-E3AD-B902-61D306D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(Eriawan)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0CAD-1B1A-A666-57D8-AABC14F50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MS MVP since 2012, focusing on Developer Technologies (F#/C#/VB, .NET Core, Azure DevOps, opensource)</a:t>
            </a:r>
          </a:p>
          <a:p>
            <a:r>
              <a:rPr lang="en-ID" dirty="0"/>
              <a:t>LinkedIn: https://www.linkedin.com/in/eriawan-kusumawardhono/</a:t>
            </a:r>
          </a:p>
          <a:p>
            <a:r>
              <a:rPr lang="en-ID" dirty="0" err="1"/>
              <a:t>Github</a:t>
            </a:r>
            <a:r>
              <a:rPr lang="en-ID" dirty="0"/>
              <a:t>: </a:t>
            </a:r>
            <a:r>
              <a:rPr lang="en-ID" dirty="0" err="1"/>
              <a:t>eriawan</a:t>
            </a:r>
            <a:endParaRPr lang="en-ID" dirty="0"/>
          </a:p>
          <a:p>
            <a:r>
              <a:rPr lang="en-ID" dirty="0"/>
              <a:t>Active member and committee member of .NET Foundation’s OSS Project onboarding committee. Please ask me for support for OSS .NET project di GitHub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6C5E2E-C2BD-978E-04AF-8623A8C617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896" y="2438399"/>
            <a:ext cx="3460792" cy="3625013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758A64B8-C8DA-6256-9D1D-AEAED9BF4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9D0-E128-FF45-3DA0-46F968EF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CA68-87D8-2B8B-AA74-F9746505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.NET 8.0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What’s new in C# 12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58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278F-6BAD-8A21-592B-B8F5864E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.NET 8.0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C8F8-A9B0-684D-EB6E-8F1A5578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.NET 8.0 was released on November, 2023 on .NET Conf 2023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an LTS release, that has support for three years since first release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default programming languages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toolings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supported always have versions usually in sync with .NET release. In .NET 8.0, C# is version 12, F# is version 8. VB is still versioned as VB 15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is also in sync with Visual Studio releases. For example: .NET 8.0 was released at the same time with Visual Studio 2022 17.8.0 and this is the minimum version that supports .NET 8.0 </a:t>
            </a:r>
          </a:p>
        </p:txBody>
      </p:sp>
    </p:spTree>
    <p:extLst>
      <p:ext uri="{BB962C8B-B14F-4D97-AF65-F5344CB8AC3E}">
        <p14:creationId xmlns:p14="http://schemas.microsoft.com/office/powerpoint/2010/main" val="34708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562D-AE97-992F-114A-C2779DF1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in .NET SDK 8.0.200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5814F-0DD0-4342-A8E7-645BB2CF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26" y="2144381"/>
            <a:ext cx="5116086" cy="41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EBDE1-B8E2-8CD6-F54C-A37D0B58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 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8D40E-D964-2948-64AB-DFAC3A8B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Collection Expressions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Supports Primary constructors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“ref”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readonly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Inline arrays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details, see also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https://learn.microsoft.com/en-us/dotnet/csharp/whats-new/csharp-12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5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C68E-4C10-A606-67F6-CA8A67F8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0369-F76B-33C7-6D91-8A1C22DA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expressions</a:t>
            </a:r>
          </a:p>
          <a:p>
            <a:r>
              <a:rPr lang="en-US" dirty="0"/>
              <a:t>Primary constructors</a:t>
            </a:r>
          </a:p>
        </p:txBody>
      </p:sp>
    </p:spTree>
    <p:extLst>
      <p:ext uri="{BB962C8B-B14F-4D97-AF65-F5344CB8AC3E}">
        <p14:creationId xmlns:p14="http://schemas.microsoft.com/office/powerpoint/2010/main" val="77188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B0AED-9358-9FF5-1F02-CF8DA5DD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62594-01C6-04CF-CBD1-E1B3838C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9946-70FD-B138-89C7-BEF90F44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7A47-9AF3-5B70-E0B9-B85464002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6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1780</TotalTime>
  <Words>273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Segoe UI</vt:lpstr>
      <vt:lpstr>Parallax</vt:lpstr>
      <vt:lpstr>What’s new in C# 12</vt:lpstr>
      <vt:lpstr>About me (Eriawan)</vt:lpstr>
      <vt:lpstr>Topics</vt:lpstr>
      <vt:lpstr>Overview of .NET 8.0</vt:lpstr>
      <vt:lpstr>Versions in .NET SDK 8.0.200</vt:lpstr>
      <vt:lpstr>What’s new in C# 12</vt:lpstr>
      <vt:lpstr>Interesting features for today</vt:lpstr>
      <vt:lpstr>DEMO</vt:lpstr>
      <vt:lpstr>Q &amp;A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12</dc:title>
  <dc:creator>Eriawan Kusumawardhono</dc:creator>
  <cp:lastModifiedBy>Eriawan Kusumawardhono</cp:lastModifiedBy>
  <cp:revision>7</cp:revision>
  <dcterms:created xsi:type="dcterms:W3CDTF">2024-02-24T15:16:13Z</dcterms:created>
  <dcterms:modified xsi:type="dcterms:W3CDTF">2024-02-25T20:56:35Z</dcterms:modified>
</cp:coreProperties>
</file>