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1546-BBAF-D34F-3AF6-D9733EBD7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Development on Azure Container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D504-DCDE-6FFF-DADB-39911D9CC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46658-522A-4143-99E6-C280C948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723522"/>
            <a:ext cx="7659169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6725D-B02B-D220-C5E9-E3D906E7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3" y="1107255"/>
            <a:ext cx="9843729" cy="5417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98752-67FD-3E10-CBC8-1DCF639CE9FA}"/>
              </a:ext>
            </a:extLst>
          </p:cNvPr>
          <p:cNvSpPr txBox="1"/>
          <p:nvPr/>
        </p:nvSpPr>
        <p:spPr>
          <a:xfrm>
            <a:off x="1517903" y="390667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Publish on the finished publish profile to fully publish the ACA and container on Azure</a:t>
            </a:r>
          </a:p>
        </p:txBody>
      </p:sp>
    </p:spTree>
    <p:extLst>
      <p:ext uri="{BB962C8B-B14F-4D97-AF65-F5344CB8AC3E}">
        <p14:creationId xmlns:p14="http://schemas.microsoft.com/office/powerpoint/2010/main" val="41436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C47-9427-526B-C5D0-AC95B4D9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271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4EE1-3A20-E3AD-B902-61D306D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(Eriawan)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0CAD-1B1A-A666-57D8-AABC14F50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MS MVP since 2012, focusing on Developer Technologies (F#/C#/VB, .NET Core, Azure DevOps, opensource)</a:t>
            </a:r>
          </a:p>
          <a:p>
            <a:r>
              <a:rPr lang="en-ID" dirty="0"/>
              <a:t>LinkedIn: https://www.linkedin.com/in/eriawan-kusumawardhono/</a:t>
            </a:r>
          </a:p>
          <a:p>
            <a:r>
              <a:rPr lang="en-ID" dirty="0" err="1"/>
              <a:t>Github</a:t>
            </a:r>
            <a:r>
              <a:rPr lang="en-ID" dirty="0"/>
              <a:t>: </a:t>
            </a:r>
            <a:r>
              <a:rPr lang="en-ID" dirty="0" err="1"/>
              <a:t>eriawan</a:t>
            </a:r>
            <a:endParaRPr lang="en-ID" dirty="0"/>
          </a:p>
          <a:p>
            <a:r>
              <a:rPr lang="en-ID" dirty="0"/>
              <a:t>Active member and committee member of .NET Foundation’s OSS Project onboarding committee. Please ask me for support for OSS .NET project di GitHub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6C5E2E-C2BD-978E-04AF-8623A8C61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896" y="2438399"/>
            <a:ext cx="3460792" cy="3625013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758A64B8-C8DA-6256-9D1D-AEAED9BF4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4E157-6FFA-2892-BC2A-BCD0557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Current state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C4877-CAFA-0714-6F88-BD04CD31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 is .NET 8.0, and this .NET 8.0 is LTS supported for 3 years</a:t>
            </a:r>
          </a:p>
          <a:p>
            <a:r>
              <a:rPr lang="en-US" dirty="0"/>
              <a:t>Since .NET Core 3.1, there will be no new version for .NET Framework, and then .NET Core is just called .NET since .NET 5.0.</a:t>
            </a:r>
          </a:p>
          <a:p>
            <a:r>
              <a:rPr lang="en-US" dirty="0"/>
              <a:t>Don’t worry, the latest version of .NET Framework is v4.8.1 and it has very long supports with the support is aligned with Windows support. Example: .NET Framework 4.8 support can be considered to have the same support of Windows 11.</a:t>
            </a:r>
          </a:p>
        </p:txBody>
      </p:sp>
    </p:spTree>
    <p:extLst>
      <p:ext uri="{BB962C8B-B14F-4D97-AF65-F5344CB8AC3E}">
        <p14:creationId xmlns:p14="http://schemas.microsoft.com/office/powerpoint/2010/main" val="29867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620-BA23-9B50-76B2-80DD4B8F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Cloud App development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F90-5D0B-3EDD-D7DC-2D9A2477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AppService</a:t>
            </a:r>
            <a:r>
              <a:rPr lang="en-US" dirty="0"/>
              <a:t>, such as ASP.NET 8.0 app on </a:t>
            </a:r>
            <a:r>
              <a:rPr lang="en-US" dirty="0" err="1"/>
              <a:t>AppService</a:t>
            </a:r>
            <a:r>
              <a:rPr lang="en-US" dirty="0"/>
              <a:t> or as container</a:t>
            </a:r>
          </a:p>
          <a:p>
            <a:r>
              <a:rPr lang="en-US" dirty="0"/>
              <a:t>Microservice, such as ASP.NET 8.0 Web API, Azure Functions using .NET 8.0, or running them inside container</a:t>
            </a:r>
          </a:p>
          <a:p>
            <a:r>
              <a:rPr lang="en-US" dirty="0"/>
              <a:t>Background jobs, in form of Azure </a:t>
            </a:r>
            <a:r>
              <a:rPr lang="en-US" dirty="0" err="1"/>
              <a:t>WebJobs</a:t>
            </a:r>
            <a:r>
              <a:rPr lang="en-US" dirty="0"/>
              <a:t> on top of .NET 8.0 on Azure </a:t>
            </a:r>
            <a:r>
              <a:rPr lang="en-US" dirty="0" err="1"/>
              <a:t>AppService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FD03-3E63-1512-800B-C190D1C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DA22-C23A-40FF-045B-6A97197D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Azure Container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Kubernetes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Container App (ACA)</a:t>
            </a:r>
          </a:p>
        </p:txBody>
      </p:sp>
    </p:spTree>
    <p:extLst>
      <p:ext uri="{BB962C8B-B14F-4D97-AF65-F5344CB8AC3E}">
        <p14:creationId xmlns:p14="http://schemas.microsoft.com/office/powerpoint/2010/main" val="32263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35DF-B00E-086D-8A67-7F00C714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App 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449C-E6D2-9928-3A43-639511A6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Kubernetes as included with general common configuration already set using common best practices. Further Kubernetes management is managed by Azure.</a:t>
            </a:r>
          </a:p>
          <a:p>
            <a:r>
              <a:rPr lang="en-US" dirty="0"/>
              <a:t>Support KEDA and </a:t>
            </a:r>
            <a:r>
              <a:rPr lang="en-US" dirty="0" err="1"/>
              <a:t>Dapr</a:t>
            </a:r>
            <a:r>
              <a:rPr lang="en-US" dirty="0"/>
              <a:t> since Kubernetes is already configured</a:t>
            </a:r>
          </a:p>
          <a:p>
            <a:r>
              <a:rPr lang="en-US" dirty="0"/>
              <a:t>Support event-based architecture such as queues, service bus</a:t>
            </a:r>
          </a:p>
        </p:txBody>
      </p:sp>
    </p:spTree>
    <p:extLst>
      <p:ext uri="{BB962C8B-B14F-4D97-AF65-F5344CB8AC3E}">
        <p14:creationId xmlns:p14="http://schemas.microsoft.com/office/powerpoint/2010/main" val="825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6D37-96CC-7CF7-AD59-3BCE0C8E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C60F-E2A8-56BE-279F-626B4613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access the underlying Kubernetes API (this also prohibits further use of Helm charts)</a:t>
            </a:r>
          </a:p>
          <a:p>
            <a:r>
              <a:rPr lang="en-US" dirty="0"/>
              <a:t>Further advanced configurations on clustering, auto scaling are not available. Therefore for this need the AKS is best suited.</a:t>
            </a:r>
          </a:p>
        </p:txBody>
      </p:sp>
    </p:spTree>
    <p:extLst>
      <p:ext uri="{BB962C8B-B14F-4D97-AF65-F5344CB8AC3E}">
        <p14:creationId xmlns:p14="http://schemas.microsoft.com/office/powerpoint/2010/main" val="41814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1C977-5BBC-FAE0-D27C-091E9A4A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App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A517B6-6503-D8BD-1CB0-B029D2F14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B7952-63A1-D477-7608-23FA5AC3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35" y="933668"/>
            <a:ext cx="8125857" cy="5704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ED31C-D11B-1407-40BC-0B1160478DEC}"/>
              </a:ext>
            </a:extLst>
          </p:cNvPr>
          <p:cNvSpPr txBox="1"/>
          <p:nvPr/>
        </p:nvSpPr>
        <p:spPr>
          <a:xfrm>
            <a:off x="2148840" y="320040"/>
            <a:ext cx="692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 ACA to Azure from Visual Studio 2022 </a:t>
            </a:r>
          </a:p>
        </p:txBody>
      </p:sp>
    </p:spTree>
    <p:extLst>
      <p:ext uri="{BB962C8B-B14F-4D97-AF65-F5344CB8AC3E}">
        <p14:creationId xmlns:p14="http://schemas.microsoft.com/office/powerpoint/2010/main" val="97439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252</TotalTime>
  <Words>375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.NET Development on Azure Container App</vt:lpstr>
      <vt:lpstr>About me (Eriawan)</vt:lpstr>
      <vt:lpstr>.NET Current state overview</vt:lpstr>
      <vt:lpstr>.NET Cloud App development on Azure</vt:lpstr>
      <vt:lpstr>Choice of Containerization</vt:lpstr>
      <vt:lpstr>Azure Container App unique features</vt:lpstr>
      <vt:lpstr>Disadvantages of ACA</vt:lpstr>
      <vt:lpstr>Azure Container App Demo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Development on Azure Container App</dc:title>
  <dc:creator>Eriawan Kusumawardhono</dc:creator>
  <cp:lastModifiedBy>Eriawan Kusumawardhono</cp:lastModifiedBy>
  <cp:revision>8</cp:revision>
  <dcterms:created xsi:type="dcterms:W3CDTF">2024-04-19T16:56:40Z</dcterms:created>
  <dcterms:modified xsi:type="dcterms:W3CDTF">2024-04-19T22:11:50Z</dcterms:modified>
</cp:coreProperties>
</file>