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net/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chine-learning/" TargetMode="External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core" TargetMode="External"/><Relationship Id="rId2" Type="http://schemas.openxmlformats.org/officeDocument/2006/relationships/hyperlink" Target="https://docs.microsoft.com/dot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7EB1-20E6-4B99-99BC-17CB793D5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on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BDB8-8C0A-436B-9FA0-93A0CE198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2DFE-6E15-489D-9416-3B2729D8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supports in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AD78-5B03-464B-83FE-69DA0DA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ML using ML.NET (our main focus)</a:t>
            </a:r>
          </a:p>
          <a:p>
            <a:r>
              <a:rPr lang="en-US" dirty="0"/>
              <a:t>Apache Spark on .NET Core</a:t>
            </a:r>
          </a:p>
          <a:p>
            <a:r>
              <a:rPr lang="en-US" dirty="0"/>
              <a:t>Cognitive services</a:t>
            </a:r>
          </a:p>
          <a:p>
            <a:r>
              <a:rPr lang="en-US" dirty="0"/>
              <a:t>Azure 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https://dot.net/ml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D228-B395-4F2E-B02F-FF872B25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on implementing ML using 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1AE6-A90A-4B49-8C7D-5A5D310C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>
                <a:hlinkClick r:id="rId2"/>
              </a:rPr>
              <a:t>https://dotnet.microsoft.com/learn/ml-dotnet/get-started-tutorial/intro</a:t>
            </a:r>
            <a:endParaRPr lang="en-US" dirty="0"/>
          </a:p>
          <a:p>
            <a:r>
              <a:rPr lang="en-US" dirty="0"/>
              <a:t>Consult the official documentation: </a:t>
            </a:r>
            <a:r>
              <a:rPr lang="en-US" dirty="0">
                <a:hlinkClick r:id="rId3"/>
              </a:rPr>
              <a:t>https://docs.microsoft.com/en-us/dotnet/machine-learning/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2D3-11B5-45EF-BA6B-22A34FDC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D06A-E740-40AF-B6DA-4130FDCE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with updated version at least 16.3.1 (can be installed on VS 2019 Community Edition)</a:t>
            </a:r>
          </a:p>
          <a:p>
            <a:r>
              <a:rPr lang="en-US" dirty="0"/>
              <a:t>ML.NET Model Builder extension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422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5DD9D-431A-4211-9B1F-0596346C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3E188-F7B0-4012-A8CC-96B160D80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690B-AA8E-4293-879D-2D4F345C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09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6475-BAB1-4566-A45E-7F4791A8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bio of Eriawan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575A-B718-4DAC-AA3C-CBBBFB9F4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Jakarta, Indonesia</a:t>
            </a:r>
          </a:p>
          <a:p>
            <a:r>
              <a:rPr lang="en-US" dirty="0"/>
              <a:t>Living with my wife, roaming around Jakarta and occasionally Singapore</a:t>
            </a:r>
          </a:p>
          <a:p>
            <a:r>
              <a:rPr lang="en-US" dirty="0"/>
              <a:t>Developer mentor and developer community servant 😊</a:t>
            </a:r>
          </a:p>
          <a:p>
            <a:r>
              <a:rPr lang="en-US" dirty="0"/>
              <a:t>Microsoft MVP since 2012. Initially Visual F# MVP (2012-2014), then Visual Studio MVP (2015), and now Developer Technologies (2016-now)</a:t>
            </a:r>
          </a:p>
          <a:p>
            <a:r>
              <a:rPr lang="en-US" dirty="0"/>
              <a:t>Twitter: @</a:t>
            </a:r>
            <a:r>
              <a:rPr lang="en-US" dirty="0" err="1"/>
              <a:t>erikuma</a:t>
            </a:r>
            <a:endParaRPr lang="en-US" dirty="0"/>
          </a:p>
          <a:p>
            <a:r>
              <a:rPr lang="en-US" dirty="0"/>
              <a:t>GitHub: eriawan</a:t>
            </a:r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9F31994-E5FA-4CF8-B731-1467FDE24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97088"/>
            <a:ext cx="4313238" cy="3235400"/>
          </a:xfrm>
        </p:spPr>
      </p:pic>
    </p:spTree>
    <p:extLst>
      <p:ext uri="{BB962C8B-B14F-4D97-AF65-F5344CB8AC3E}">
        <p14:creationId xmlns:p14="http://schemas.microsoft.com/office/powerpoint/2010/main" val="29862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958E3-7D35-4831-A640-B2FE652F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26E75-6C24-4284-8C6C-1B42FBB0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ML and .NET Core</a:t>
            </a:r>
          </a:p>
          <a:p>
            <a:r>
              <a:rPr lang="en-US" dirty="0"/>
              <a:t>Implementing ML using .NET Core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78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4004-B67C-45C5-AB29-E4528186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ML and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CB36-64CE-4C87-886F-79F94DA88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C082-AC0C-42E0-856C-414D764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 (Machine Learning)?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7621-5BB8-49B6-A8D7-0AB6672F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Wikipedia: “Machine learning is the scientific study of algorithms and statistical models that computer systems use to perform a specific task without using explicit instructions, relying on patterns and inference instead. It is seen as a subset of artificial intelligence”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https://en.wikipedia.org/wiki/Machine_learning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91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C86-DE9B-4991-A456-20EC21B2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F257-CC67-43C0-AEAE-C2D35548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problem to be solved. Examples: sentiment analysis, anomaly detection,</a:t>
            </a:r>
          </a:p>
          <a:p>
            <a:r>
              <a:rPr lang="en-US" sz="2000" dirty="0"/>
              <a:t>Algorithms (the choice of algorithms depends on the problem to solve)</a:t>
            </a:r>
          </a:p>
          <a:p>
            <a:r>
              <a:rPr lang="en-US" sz="2000" dirty="0"/>
              <a:t>Statistical of data</a:t>
            </a:r>
          </a:p>
        </p:txBody>
      </p:sp>
    </p:spTree>
    <p:extLst>
      <p:ext uri="{BB962C8B-B14F-4D97-AF65-F5344CB8AC3E}">
        <p14:creationId xmlns:p14="http://schemas.microsoft.com/office/powerpoint/2010/main" val="78906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4E6B-1B93-448E-A755-16C94A1D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27BC-3B96-4DF1-91AE-91DE4002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that runs on many OS (cross platform)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https://docs.Microsoft.com/dotnet</a:t>
            </a:r>
            <a:endParaRPr lang="en-US" dirty="0"/>
          </a:p>
          <a:p>
            <a:r>
              <a:rPr lang="en-US" dirty="0"/>
              <a:t>Current released version: .NET Core 3.0.0 (with SDK 3.0.100)</a:t>
            </a:r>
          </a:p>
          <a:p>
            <a:r>
              <a:rPr lang="en-US" dirty="0"/>
              <a:t>Keeping up with the latest SDK: </a:t>
            </a:r>
            <a:r>
              <a:rPr lang="en-US" dirty="0">
                <a:hlinkClick r:id="rId3"/>
              </a:rPr>
              <a:t>https://dot.net/core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0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9116C-E9BA-48FE-B04C-5D99611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features capability of .NET Core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67396-C8F7-4FD9-9A95-EF7F74A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2676068"/>
            <a:ext cx="9558670" cy="21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6630-C332-42C2-8C40-93394CF0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ML using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1E2B-406A-41B2-91A2-A60F6EF0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9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</TotalTime>
  <Words>385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Machine Learning on .NET</vt:lpstr>
      <vt:lpstr>Quick bio of Eriawan</vt:lpstr>
      <vt:lpstr>Key topics</vt:lpstr>
      <vt:lpstr>Quick overview of ML and .NET Core</vt:lpstr>
      <vt:lpstr>What is ML (Machine Learning)?</vt:lpstr>
      <vt:lpstr>Key points of ML</vt:lpstr>
      <vt:lpstr>Quick overview of .NET Core</vt:lpstr>
      <vt:lpstr>Latest features capability of .NET Core development</vt:lpstr>
      <vt:lpstr>Implementing ML using .NET Core</vt:lpstr>
      <vt:lpstr>ML supports in .NET Core</vt:lpstr>
      <vt:lpstr>Quick start on implementing ML using ML.NET</vt:lpstr>
      <vt:lpstr>System requirements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.NET</dc:title>
  <dc:creator>Eriawan Kusumawardhono</dc:creator>
  <cp:lastModifiedBy>Eriawan Kusumawardhono</cp:lastModifiedBy>
  <cp:revision>9</cp:revision>
  <dcterms:created xsi:type="dcterms:W3CDTF">2019-11-10T12:20:16Z</dcterms:created>
  <dcterms:modified xsi:type="dcterms:W3CDTF">2019-11-10T17:28:39Z</dcterms:modified>
</cp:coreProperties>
</file>