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berto Taveras" userId="0202fe38902a7fd6" providerId="LiveId" clId="{C771B355-2D95-4EB0-A78A-CA4B5800CF4A}"/>
    <pc:docChg chg="undo custSel addSld modSld">
      <pc:chgData name="Eriberto Taveras" userId="0202fe38902a7fd6" providerId="LiveId" clId="{C771B355-2D95-4EB0-A78A-CA4B5800CF4A}" dt="2024-09-13T19:12:56.377" v="42" actId="27636"/>
      <pc:docMkLst>
        <pc:docMk/>
      </pc:docMkLst>
      <pc:sldChg chg="modSp mod">
        <pc:chgData name="Eriberto Taveras" userId="0202fe38902a7fd6" providerId="LiveId" clId="{C771B355-2D95-4EB0-A78A-CA4B5800CF4A}" dt="2024-09-13T19:12:52.305" v="39" actId="20577"/>
        <pc:sldMkLst>
          <pc:docMk/>
          <pc:sldMk cId="1262454975" sldId="258"/>
        </pc:sldMkLst>
        <pc:spChg chg="mod">
          <ac:chgData name="Eriberto Taveras" userId="0202fe38902a7fd6" providerId="LiveId" clId="{C771B355-2D95-4EB0-A78A-CA4B5800CF4A}" dt="2024-09-13T19:12:52.305" v="39" actId="20577"/>
          <ac:spMkLst>
            <pc:docMk/>
            <pc:sldMk cId="1262454975" sldId="258"/>
            <ac:spMk id="3" creationId="{F52B6189-B1EF-C9AA-91E6-CE55AEF9C025}"/>
          </ac:spMkLst>
        </pc:spChg>
      </pc:sldChg>
      <pc:sldChg chg="modSp new mod">
        <pc:chgData name="Eriberto Taveras" userId="0202fe38902a7fd6" providerId="LiveId" clId="{C771B355-2D95-4EB0-A78A-CA4B5800CF4A}" dt="2024-09-13T19:12:56.377" v="42" actId="27636"/>
        <pc:sldMkLst>
          <pc:docMk/>
          <pc:sldMk cId="2567933365" sldId="260"/>
        </pc:sldMkLst>
        <pc:spChg chg="mod">
          <ac:chgData name="Eriberto Taveras" userId="0202fe38902a7fd6" providerId="LiveId" clId="{C771B355-2D95-4EB0-A78A-CA4B5800CF4A}" dt="2024-09-13T19:12:56.377" v="42" actId="27636"/>
          <ac:spMkLst>
            <pc:docMk/>
            <pc:sldMk cId="2567933365" sldId="260"/>
            <ac:spMk id="3" creationId="{92D22AC6-6A86-35C7-B949-D9FF264FBE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A39BF-6ACB-DDB9-CF1C-CDA06266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367D41-2DB1-43AE-BC5D-3D8A40C37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EC28F-EE0A-B6D7-B32A-9F476DBE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7F91B0-8668-D57D-18EC-F7992FAD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AC829C-768F-77E5-D9B4-C0EBA9A0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3269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32185-A87C-6249-87A2-25BE00D3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D74B3F-9A8E-AF9E-CB2F-3DC23E73B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1E254-D01B-1E93-68A7-DA08C1DD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C7574-B0EE-E7A7-F501-4F9596CA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8F56B4-4CB4-C57E-B0FF-115BD84D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245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E55123-D53C-8287-0EA1-438D12FEE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D2B525-DC7B-09A9-3CEA-BDEF611F1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A57A0-C959-0DE0-EC0D-3D31604A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3AE27A-7490-DD48-5709-A08978A6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ED9D3B-150A-2F8B-597C-B49EB7DB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06142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3A945-95BD-56A5-FF3A-63715092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F0232-18B6-A83A-2029-930C0608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2EB28-674D-DC75-1268-6AC037F7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F2193D-8EA3-BB88-3D2D-050FB2F9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71C2FD-BF57-43FF-FFA1-7E865FD0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04665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E7FEA-A9C6-3E1A-3094-C4581981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C15E94-7A4C-1BED-A87C-678BEE3E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B0AC19-7D57-6A3D-4420-DF9EFC0D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2DAB6-55B1-696B-3FD6-9257A719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687C5-877F-0180-3117-2C6C6A22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819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BC60C-06E8-113E-4100-6435022B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42698-98C9-650A-E101-C1B3E1585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4191AA-78A8-59A2-C386-81464069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B926DE-B9AA-111B-22F4-427F40BD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A47A3A-CED4-3E2C-4768-BE8E5BCB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6466B3-7685-1FD5-0ED1-175E6BA3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8391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CF2B1-5194-C338-6E87-3D95C10C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3BEF05-8927-6D43-2426-5BB4606CD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2C1C60-46F7-508F-CDB8-A55C136B8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0B6913-1698-6883-310B-9F580A228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4385DC-391C-CC9C-C7AC-5C859881A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6D019F-172E-2EED-752A-8318AD4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490890-E54A-D557-55CA-ACFB86DC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A167A5-2358-8A08-2F18-3F7A0490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6679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20826-CD21-59A8-9A21-A55F7880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0D6990-8126-0A50-EDD9-E0A0432A6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FED21E-8762-B2F9-4B61-B9CA3400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EF0BFB-9BD4-A10D-7985-4ECE380F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45458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387E8E-2D34-09AE-7657-1A2EEDA8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469D43-99D9-E761-D546-1C50C192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86C2AF-8476-E1D0-DC6D-8D830300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26248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23627-7884-1235-F4C9-163BF8BD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60A25-BEFA-20B2-2E33-596C6138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87150D-E68D-5797-CC6E-5C9813AFC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A11F24-E048-CBC0-F00C-7849335C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2D365A-F63B-4C69-F9EB-AC777DB8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193ED6-C7E7-FB14-BA4E-6539B0A7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1628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848AE-6283-1535-C7BE-7EF43EC2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8DF625-4B94-9DF4-993A-3D6A3FB48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795C77-45CC-4C49-A2E9-3187D4392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784617-44E6-FD51-71EE-59A539B8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20E145-BD34-90E8-70D5-5F9273D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3F7CF3-2C3A-75E1-7163-EEF5868B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0806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678025-2FA6-343C-904E-009DAEFC9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A5369A-6D25-0F51-C145-D417F927A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C82719-94C1-3883-3342-5C4946B9D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7D2B6-7329-4A17-8F52-564CDD5A602D}" type="datetimeFigureOut">
              <a:rPr lang="es-DO" smtClean="0"/>
              <a:t>13/9/2024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93A0B8-4B32-C790-DBB7-93A5DEDC7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3B2E79-9688-7213-69FE-183192D79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82DBC-7F30-46C5-9EDE-46D2239472AC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0052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33D64-F1F6-C99E-04F7-8E3B5BC58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/>
              <a:t>El promedio de 3 números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B6189-B1EF-C9AA-91E6-CE55AEF9C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Sorido0</a:t>
            </a: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27400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33D64-F1F6-C99E-04F7-8E3B5BC58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DO" dirty="0">
                <a:solidFill>
                  <a:srgbClr val="1D2125"/>
                </a:solidFill>
                <a:highlight>
                  <a:srgbClr val="F8F9FA"/>
                </a:highlight>
                <a:latin typeface="-apple-system"/>
              </a:rPr>
              <a:t>Actividad 2 – </a:t>
            </a:r>
            <a:r>
              <a:rPr lang="es-DO" b="0" i="0" dirty="0">
                <a:solidFill>
                  <a:srgbClr val="1D2125"/>
                </a:solidFill>
                <a:effectLst/>
                <a:highlight>
                  <a:srgbClr val="F8F9FA"/>
                </a:highlight>
                <a:latin typeface="-apple-system"/>
              </a:rPr>
              <a:t>Suponga que se desea desarrollar un programa para:</a:t>
            </a:r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B6189-B1EF-C9AA-91E6-CE55AEF9C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sz="3200" b="1" dirty="0">
                <a:solidFill>
                  <a:srgbClr val="1D2125"/>
                </a:solidFill>
                <a:highlight>
                  <a:srgbClr val="F8F9FA"/>
                </a:highlight>
                <a:latin typeface="-apple-system"/>
              </a:rPr>
              <a:t>I</a:t>
            </a:r>
            <a:r>
              <a:rPr lang="es-DO" sz="3200" b="1" i="0" dirty="0">
                <a:solidFill>
                  <a:srgbClr val="1D2125"/>
                </a:solidFill>
                <a:effectLst/>
                <a:highlight>
                  <a:srgbClr val="F8F9FA"/>
                </a:highlight>
                <a:latin typeface="-apple-system"/>
              </a:rPr>
              <a:t>ntroducir un número por teclado y que nos diga si es positivo o negativo</a:t>
            </a:r>
          </a:p>
          <a:p>
            <a:pPr algn="l"/>
            <a:r>
              <a:rPr lang="es-DO" b="0" i="0" dirty="0">
                <a:solidFill>
                  <a:srgbClr val="1D2125"/>
                </a:solidFill>
                <a:effectLst/>
                <a:highlight>
                  <a:srgbClr val="F8F9FA"/>
                </a:highlight>
                <a:latin typeface="-apple-system"/>
              </a:rPr>
              <a:t> </a:t>
            </a:r>
          </a:p>
          <a:p>
            <a:endParaRPr lang="en-US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26245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33D64-F1F6-C99E-04F7-8E3B5BC58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DO" dirty="0">
                <a:solidFill>
                  <a:srgbClr val="1D2125"/>
                </a:solidFill>
                <a:highlight>
                  <a:srgbClr val="F8F9FA"/>
                </a:highlight>
                <a:latin typeface="-apple-system"/>
              </a:rPr>
              <a:t>Actividad 3 – </a:t>
            </a:r>
            <a:r>
              <a:rPr lang="es-DO" b="0" i="0" dirty="0">
                <a:solidFill>
                  <a:srgbClr val="1D2125"/>
                </a:solidFill>
                <a:effectLst/>
                <a:highlight>
                  <a:srgbClr val="F8F9FA"/>
                </a:highlight>
                <a:latin typeface="-apple-system"/>
              </a:rPr>
              <a:t>Suponga que se desea desarrollar un programa para:</a:t>
            </a:r>
            <a:endParaRPr lang="es-D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2B6189-B1EF-C9AA-91E6-CE55AEF9C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DO" b="1" dirty="0"/>
              <a:t>Calcular el salario mensual de un empleado, </a:t>
            </a:r>
          </a:p>
          <a:p>
            <a:pPr algn="l"/>
            <a:r>
              <a:rPr lang="es-DO" b="1" dirty="0"/>
              <a:t>según el precio de las horas trabajadas y</a:t>
            </a:r>
          </a:p>
          <a:p>
            <a:pPr algn="l"/>
            <a:r>
              <a:rPr lang="es-DO" b="1" dirty="0"/>
              <a:t> las horas trabajas.</a:t>
            </a:r>
            <a:endParaRPr lang="en-US" b="1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6190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A24650-663B-1CA4-B2C2-9157F28C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DO" sz="3700" dirty="0"/>
              <a:t>Algoritmo para calcular el promedio de tres números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4B224-B9FE-847C-2F2C-9E08ED9A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s-DO" sz="2000" dirty="0"/>
              <a:t>Paso 1: Definición del problema.</a:t>
            </a:r>
          </a:p>
          <a:p>
            <a:r>
              <a:rPr lang="es-DO" sz="2000" dirty="0"/>
              <a:t>Paso 2: Análisis del problema.</a:t>
            </a:r>
          </a:p>
          <a:p>
            <a:r>
              <a:rPr lang="es-DO" sz="2000" dirty="0"/>
              <a:t>Paso 3: Entradas y salidas.</a:t>
            </a:r>
          </a:p>
          <a:p>
            <a:r>
              <a:rPr lang="es-DO" sz="2000" dirty="0"/>
              <a:t>Paso 4: Proceso.</a:t>
            </a:r>
          </a:p>
          <a:p>
            <a:r>
              <a:rPr lang="es-DO" sz="2000" dirty="0"/>
              <a:t>Paso 5: Ejemplo de ejecución</a:t>
            </a:r>
          </a:p>
        </p:txBody>
      </p:sp>
      <p:pic>
        <p:nvPicPr>
          <p:cNvPr id="5" name="Picture 4" descr="Gráficos y trazados en una pantalla digital azul">
            <a:extLst>
              <a:ext uri="{FF2B5EF4-FFF2-40B4-BE49-F238E27FC236}">
                <a16:creationId xmlns:a16="http://schemas.microsoft.com/office/drawing/2014/main" id="{167419B7-18EF-529B-8694-D878919B6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7" r="1826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417D-DFCF-BA65-A57A-8707EEB5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22AC6-6A86-35C7-B949-D9FF264F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D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D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D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Positivo o Negativo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D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D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D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D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D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Introduce un número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D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D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D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"numero"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D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"Introduce un número"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D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D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D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boton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Comprobar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D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D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"resultado"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D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s-DO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D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s-D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D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s-D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s-DO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s-DO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567933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210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Consolas</vt:lpstr>
      <vt:lpstr>Tema de Office</vt:lpstr>
      <vt:lpstr>El promedio de 3 números </vt:lpstr>
      <vt:lpstr>Actividad 2 – Suponga que se desea desarrollar un programa para:</vt:lpstr>
      <vt:lpstr>Actividad 3 – Suponga que se desea desarrollar un programa para:</vt:lpstr>
      <vt:lpstr>Algoritmo para calcular el promedio de tres números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0000959-0336 yunior soriano</dc:creator>
  <cp:lastModifiedBy>Eriberto Taveras</cp:lastModifiedBy>
  <cp:revision>1</cp:revision>
  <dcterms:created xsi:type="dcterms:W3CDTF">2024-07-07T13:57:33Z</dcterms:created>
  <dcterms:modified xsi:type="dcterms:W3CDTF">2024-09-13T19:12:57Z</dcterms:modified>
</cp:coreProperties>
</file>