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3"/>
  </p:sldMasterIdLst>
  <p:sldIdLst>
    <p:sldId id="256" r:id="rId4"/>
    <p:sldId id="257" r:id="rId5"/>
    <p:sldId id="258" r:id="rId6"/>
    <p:sldId id="259"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7"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D764E06-2417-409A-9242-5CE4AAF2DCAE}" type="datetimeFigureOut">
              <a:rPr lang="en-US" smtClean="0"/>
              <a:t>1/14/2024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376775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764E06-2417-409A-9242-5CE4AAF2DCAE}"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310108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764E06-2417-409A-9242-5CE4AAF2DCAE}" type="datetimeFigureOut">
              <a:rPr lang="en-US" smtClean="0"/>
              <a:t>1/14/2024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3902413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764E06-2417-409A-9242-5CE4AAF2DCAE}" type="datetimeFigureOut">
              <a:rPr lang="en-US" smtClean="0"/>
              <a:t>1/14/2024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3B68047-DA12-4A25-8198-8F4AFB08BC6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3073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D764E06-2417-409A-9242-5CE4AAF2DCAE}" type="datetimeFigureOut">
              <a:rPr lang="en-US" smtClean="0"/>
              <a:t>1/14/2024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4267311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D764E06-2417-409A-9242-5CE4AAF2DCAE}"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2040744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D764E06-2417-409A-9242-5CE4AAF2DCAE}"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1945399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64E06-2417-409A-9242-5CE4AAF2DCAE}"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3471525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D764E06-2417-409A-9242-5CE4AAF2DCAE}" type="datetimeFigureOut">
              <a:rPr lang="en-US" smtClean="0"/>
              <a:t>1/14/2024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26615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64E06-2417-409A-9242-5CE4AAF2DCAE}"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103732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D764E06-2417-409A-9242-5CE4AAF2DCAE}" type="datetimeFigureOut">
              <a:rPr lang="en-US" smtClean="0"/>
              <a:t>1/14/2024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76377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764E06-2417-409A-9242-5CE4AAF2DCAE}"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109990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764E06-2417-409A-9242-5CE4AAF2DCAE}"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405418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764E06-2417-409A-9242-5CE4AAF2DCAE}"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3976345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64E06-2417-409A-9242-5CE4AAF2DCAE}"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760827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764E06-2417-409A-9242-5CE4AAF2DCAE}"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17823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764E06-2417-409A-9242-5CE4AAF2DCAE}"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68047-DA12-4A25-8198-8F4AFB08BC6F}" type="slidenum">
              <a:rPr lang="en-US" smtClean="0"/>
              <a:t>‹#›</a:t>
            </a:fld>
            <a:endParaRPr lang="en-US"/>
          </a:p>
        </p:txBody>
      </p:sp>
    </p:spTree>
    <p:extLst>
      <p:ext uri="{BB962C8B-B14F-4D97-AF65-F5344CB8AC3E}">
        <p14:creationId xmlns:p14="http://schemas.microsoft.com/office/powerpoint/2010/main" val="374284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764E06-2417-409A-9242-5CE4AAF2DCAE}" type="datetimeFigureOut">
              <a:rPr lang="en-US" smtClean="0"/>
              <a:t>1/14/2024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B68047-DA12-4A25-8198-8F4AFB08BC6F}" type="slidenum">
              <a:rPr lang="en-US" smtClean="0"/>
              <a:t>‹#›</a:t>
            </a:fld>
            <a:endParaRPr lang="en-US"/>
          </a:p>
        </p:txBody>
      </p:sp>
    </p:spTree>
    <p:extLst>
      <p:ext uri="{BB962C8B-B14F-4D97-AF65-F5344CB8AC3E}">
        <p14:creationId xmlns:p14="http://schemas.microsoft.com/office/powerpoint/2010/main" val="2684371746"/>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 dirty="0"/>
              <a:t>ELECTRONIC PIANO</a:t>
            </a:r>
            <a:endParaRPr lang="en-US" dirty="0"/>
          </a:p>
        </p:txBody>
      </p:sp>
      <p:sp>
        <p:nvSpPr>
          <p:cNvPr id="3" name="Subtitle 2"/>
          <p:cNvSpPr>
            <a:spLocks noGrp="1"/>
          </p:cNvSpPr>
          <p:nvPr>
            <p:ph type="subTitle" idx="1"/>
          </p:nvPr>
        </p:nvSpPr>
        <p:spPr/>
        <p:txBody>
          <a:bodyPr>
            <a:noAutofit/>
          </a:bodyPr>
          <a:lstStyle/>
          <a:p>
            <a:pPr lvl="0" algn="ctr"/>
            <a:r>
              <a:rPr lang="en-US" sz="4400" dirty="0">
                <a:solidFill>
                  <a:schemeClr val="accent3">
                    <a:lumMod val="60000"/>
                    <a:lumOff val="40000"/>
                  </a:schemeClr>
                </a:solidFill>
                <a:latin typeface=".VnBahamasB" panose="020BE200000000000000" pitchFamily="34" charset="0"/>
              </a:rPr>
              <a:t>GROUP 1</a:t>
            </a:r>
            <a:r>
              <a:rPr lang="vi-VN" sz="4400" dirty="0">
                <a:solidFill>
                  <a:schemeClr val="accent3">
                    <a:lumMod val="60000"/>
                    <a:lumOff val="40000"/>
                  </a:schemeClr>
                </a:solidFill>
              </a:rPr>
              <a:t>3</a:t>
            </a:r>
            <a:endParaRPr lang="en-US" sz="4400" dirty="0">
              <a:solidFill>
                <a:schemeClr val="accent3">
                  <a:lumMod val="60000"/>
                  <a:lumOff val="40000"/>
                </a:schemeClr>
              </a:solidFill>
              <a:latin typeface=".VnBahamasB" panose="020BE200000000000000" pitchFamily="34" charset="0"/>
            </a:endParaRPr>
          </a:p>
        </p:txBody>
      </p:sp>
      <p:sp>
        <p:nvSpPr>
          <p:cNvPr id="7" name="TextBox 6"/>
          <p:cNvSpPr txBox="1"/>
          <p:nvPr/>
        </p:nvSpPr>
        <p:spPr>
          <a:xfrm>
            <a:off x="3740727" y="4318001"/>
            <a:ext cx="5079077" cy="1200329"/>
          </a:xfrm>
          <a:prstGeom prst="rect">
            <a:avLst/>
          </a:prstGeom>
          <a:noFill/>
        </p:spPr>
        <p:txBody>
          <a:bodyPr wrap="square" rtlCol="0">
            <a:spAutoFit/>
          </a:bodyPr>
          <a:lstStyle/>
          <a:p>
            <a:pPr marL="285750" indent="-285750">
              <a:buFont typeface="Arial" panose="020B0604020202020204" pitchFamily="34" charset="0"/>
              <a:buChar char="•"/>
            </a:pPr>
            <a:r>
              <a:rPr lang="vi-VN" dirty="0"/>
              <a:t>Le Minh Hieu 20215048</a:t>
            </a:r>
          </a:p>
          <a:p>
            <a:pPr marL="285750" indent="-285750">
              <a:buFont typeface="Arial" panose="020B0604020202020204" pitchFamily="34" charset="0"/>
              <a:buChar char="•"/>
            </a:pPr>
            <a:r>
              <a:rPr lang="vi-VN" dirty="0"/>
              <a:t>Tran Sy Hieu 20215053</a:t>
            </a:r>
          </a:p>
          <a:p>
            <a:pPr marL="285750" indent="-285750">
              <a:buFont typeface="Arial" panose="020B0604020202020204" pitchFamily="34" charset="0"/>
              <a:buChar char="•"/>
            </a:pPr>
            <a:r>
              <a:rPr lang="vi-VN" dirty="0"/>
              <a:t>Nguyen Manh Hieu 20215050</a:t>
            </a:r>
          </a:p>
          <a:p>
            <a:pPr marL="285750" indent="-285750">
              <a:buFont typeface="Arial" panose="020B0604020202020204" pitchFamily="34" charset="0"/>
              <a:buChar char="•"/>
            </a:pPr>
            <a:r>
              <a:rPr lang="vi-VN" dirty="0"/>
              <a:t>Nguyen Viet Hieu 20215051</a:t>
            </a:r>
            <a:endParaRPr lang="en-US" dirty="0"/>
          </a:p>
        </p:txBody>
      </p:sp>
    </p:spTree>
    <p:extLst>
      <p:ext uri="{BB962C8B-B14F-4D97-AF65-F5344CB8AC3E}">
        <p14:creationId xmlns:p14="http://schemas.microsoft.com/office/powerpoint/2010/main" val="349904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 dirty="0">
                <a:solidFill>
                  <a:schemeClr val="accent5">
                    <a:lumMod val="60000"/>
                    <a:lumOff val="40000"/>
                  </a:schemeClr>
                </a:solidFill>
              </a:rPr>
              <a:t>Problem Statement</a:t>
            </a:r>
            <a:endParaRPr lang="en-US" dirty="0">
              <a:solidFill>
                <a:schemeClr val="accent5">
                  <a:lumMod val="60000"/>
                  <a:lumOff val="40000"/>
                </a:schemeClr>
              </a:solidFill>
            </a:endParaRPr>
          </a:p>
        </p:txBody>
      </p:sp>
      <p:sp>
        <p:nvSpPr>
          <p:cNvPr id="3" name="Content Placeholder 2"/>
          <p:cNvSpPr>
            <a:spLocks noGrp="1"/>
          </p:cNvSpPr>
          <p:nvPr>
            <p:ph idx="1"/>
          </p:nvPr>
        </p:nvSpPr>
        <p:spPr>
          <a:xfrm>
            <a:off x="282633" y="1986742"/>
            <a:ext cx="7257011" cy="3624349"/>
          </a:xfrm>
        </p:spPr>
        <p:txBody>
          <a:bodyPr>
            <a:normAutofit lnSpcReduction="10000"/>
          </a:bodyPr>
          <a:lstStyle/>
          <a:p>
            <a:pPr marL="457200" lvl="0" indent="0">
              <a:lnSpc>
                <a:spcPct val="115000"/>
              </a:lnSpc>
              <a:spcBef>
                <a:spcPts val="0"/>
              </a:spcBef>
              <a:buNone/>
            </a:pPr>
            <a:r>
              <a:rPr lang="en-US" sz="2400" smtClean="0">
                <a:latin typeface=".VnBahamasB" panose="020BE200000000000000" pitchFamily="34" charset="0"/>
              </a:rPr>
              <a:t>- </a:t>
            </a:r>
            <a:r>
              <a:rPr lang="vi-VN" sz="2400" smtClean="0">
                <a:latin typeface=".VnBahamasB" panose="020BE200000000000000" pitchFamily="34" charset="0"/>
              </a:rPr>
              <a:t>Piano </a:t>
            </a:r>
            <a:r>
              <a:rPr lang="vi-VN" sz="2400">
                <a:latin typeface=".VnBahamasB" panose="020BE200000000000000" pitchFamily="34" charset="0"/>
              </a:rPr>
              <a:t>là một nhạc cụ phổ biến. Trong dự án này, chúng tôi đã triển khai một ứng dụng cung cấp GUI cho người dùng hầu như chơi một cây đàn piano điện tử</a:t>
            </a:r>
          </a:p>
          <a:p>
            <a:pPr marL="457200" lvl="0" indent="0">
              <a:lnSpc>
                <a:spcPct val="115000"/>
              </a:lnSpc>
              <a:spcBef>
                <a:spcPts val="0"/>
              </a:spcBef>
              <a:buNone/>
            </a:pPr>
            <a:r>
              <a:rPr lang="en-US" sz="2400" smtClean="0">
                <a:latin typeface=".VnBahamasB" panose="020BE200000000000000" pitchFamily="34" charset="0"/>
              </a:rPr>
              <a:t>- </a:t>
            </a:r>
            <a:r>
              <a:rPr lang="vi-VN" sz="2400" smtClean="0">
                <a:latin typeface=".VnBahamasB" panose="020BE200000000000000" pitchFamily="34" charset="0"/>
              </a:rPr>
              <a:t>Người </a:t>
            </a:r>
            <a:r>
              <a:rPr lang="vi-VN" sz="2400">
                <a:latin typeface=".VnBahamasB" panose="020BE200000000000000" pitchFamily="34" charset="0"/>
              </a:rPr>
              <a:t>dùng có thể chơi piano bằng cách tương tác với GUI</a:t>
            </a:r>
          </a:p>
          <a:p>
            <a:pPr marL="457200" lvl="0" indent="0">
              <a:lnSpc>
                <a:spcPct val="115000"/>
              </a:lnSpc>
              <a:spcBef>
                <a:spcPts val="0"/>
              </a:spcBef>
              <a:buNone/>
            </a:pPr>
            <a:r>
              <a:rPr lang="en-US" sz="2400" smtClean="0">
                <a:latin typeface=".VnBahamasB" panose="020BE200000000000000" pitchFamily="34" charset="0"/>
              </a:rPr>
              <a:t>- </a:t>
            </a:r>
            <a:r>
              <a:rPr lang="vi-VN" sz="2400" smtClean="0">
                <a:latin typeface=".VnBahamasB" panose="020BE200000000000000" pitchFamily="34" charset="0"/>
              </a:rPr>
              <a:t>Bàn </a:t>
            </a:r>
            <a:r>
              <a:rPr lang="vi-VN" sz="2400">
                <a:latin typeface=".VnBahamasB" panose="020BE200000000000000" pitchFamily="34" charset="0"/>
              </a:rPr>
              <a:t>phím: C (do), d (re), e (mi), f (fa), g (sol), a (la), b (xi), ...</a:t>
            </a:r>
            <a:endParaRPr lang="en-US" dirty="0"/>
          </a:p>
        </p:txBody>
      </p:sp>
      <p:pic>
        <p:nvPicPr>
          <p:cNvPr id="4" name="Picture 3"/>
          <p:cNvPicPr>
            <a:picLocks noChangeAspect="1"/>
          </p:cNvPicPr>
          <p:nvPr/>
        </p:nvPicPr>
        <p:blipFill rotWithShape="1">
          <a:blip r:embed="rId2"/>
          <a:srcRect r="36453"/>
          <a:stretch/>
        </p:blipFill>
        <p:spPr>
          <a:xfrm>
            <a:off x="7622771" y="2167033"/>
            <a:ext cx="4232061" cy="2870879"/>
          </a:xfrm>
          <a:prstGeom prst="rect">
            <a:avLst/>
          </a:prstGeom>
        </p:spPr>
      </p:pic>
    </p:spTree>
    <p:extLst>
      <p:ext uri="{BB962C8B-B14F-4D97-AF65-F5344CB8AC3E}">
        <p14:creationId xmlns:p14="http://schemas.microsoft.com/office/powerpoint/2010/main" val="368692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t>Use case diagram</a:t>
            </a:r>
            <a:endParaRPr lang="en-US" dirty="0"/>
          </a:p>
        </p:txBody>
      </p:sp>
      <p:pic>
        <p:nvPicPr>
          <p:cNvPr id="5" name="Content Placeholder 4">
            <a:extLst>
              <a:ext uri="{FF2B5EF4-FFF2-40B4-BE49-F238E27FC236}">
                <a16:creationId xmlns:a16="http://schemas.microsoft.com/office/drawing/2014/main" xmlns="" id="{DA9E1EF1-B883-06D5-725F-29C89356C009}"/>
              </a:ext>
            </a:extLst>
          </p:cNvPr>
          <p:cNvPicPr>
            <a:picLocks noGrp="1" noChangeAspect="1"/>
          </p:cNvPicPr>
          <p:nvPr>
            <p:ph idx="1"/>
          </p:nvPr>
        </p:nvPicPr>
        <p:blipFill>
          <a:blip r:embed="rId2"/>
          <a:stretch>
            <a:fillRect/>
          </a:stretch>
        </p:blipFill>
        <p:spPr>
          <a:xfrm>
            <a:off x="2129795" y="1880251"/>
            <a:ext cx="7992364" cy="4464448"/>
          </a:xfrm>
        </p:spPr>
      </p:pic>
    </p:spTree>
    <p:extLst>
      <p:ext uri="{BB962C8B-B14F-4D97-AF65-F5344CB8AC3E}">
        <p14:creationId xmlns:p14="http://schemas.microsoft.com/office/powerpoint/2010/main" val="256108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DETAIL</a:t>
            </a:r>
            <a:r>
              <a:rPr lang="vi-VN" dirty="0"/>
              <a:t> class diagram</a:t>
            </a:r>
            <a:endParaRPr lang="en-US" dirty="0"/>
          </a:p>
        </p:txBody>
      </p:sp>
      <p:pic>
        <p:nvPicPr>
          <p:cNvPr id="5" name="Content Placeholder 4">
            <a:extLst>
              <a:ext uri="{FF2B5EF4-FFF2-40B4-BE49-F238E27FC236}">
                <a16:creationId xmlns:a16="http://schemas.microsoft.com/office/drawing/2014/main" xmlns="" id="{3247D130-10BE-C11D-2544-F0510825B883}"/>
              </a:ext>
            </a:extLst>
          </p:cNvPr>
          <p:cNvPicPr>
            <a:picLocks noGrp="1" noChangeAspect="1"/>
          </p:cNvPicPr>
          <p:nvPr>
            <p:ph idx="1"/>
          </p:nvPr>
        </p:nvPicPr>
        <p:blipFill>
          <a:blip r:embed="rId2"/>
          <a:stretch>
            <a:fillRect/>
          </a:stretch>
        </p:blipFill>
        <p:spPr>
          <a:xfrm>
            <a:off x="2895600" y="2174470"/>
            <a:ext cx="6481864" cy="4024313"/>
          </a:xfrm>
        </p:spPr>
      </p:pic>
    </p:spTree>
    <p:extLst>
      <p:ext uri="{BB962C8B-B14F-4D97-AF65-F5344CB8AC3E}">
        <p14:creationId xmlns:p14="http://schemas.microsoft.com/office/powerpoint/2010/main" val="105551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29156" y="2684113"/>
            <a:ext cx="4982270" cy="3143689"/>
          </a:xfrm>
          <a:prstGeom prst="rect">
            <a:avLst/>
          </a:prstGeom>
        </p:spPr>
      </p:pic>
      <p:pic>
        <p:nvPicPr>
          <p:cNvPr id="5" name="Picture 4"/>
          <p:cNvPicPr>
            <a:picLocks noChangeAspect="1"/>
          </p:cNvPicPr>
          <p:nvPr/>
        </p:nvPicPr>
        <p:blipFill>
          <a:blip r:embed="rId3"/>
          <a:stretch>
            <a:fillRect/>
          </a:stretch>
        </p:blipFill>
        <p:spPr>
          <a:xfrm>
            <a:off x="5744447" y="2412612"/>
            <a:ext cx="6106377" cy="3686689"/>
          </a:xfrm>
          <a:prstGeom prst="rect">
            <a:avLst/>
          </a:prstGeom>
        </p:spPr>
      </p:pic>
    </p:spTree>
    <p:extLst>
      <p:ext uri="{BB962C8B-B14F-4D97-AF65-F5344CB8AC3E}">
        <p14:creationId xmlns:p14="http://schemas.microsoft.com/office/powerpoint/2010/main" val="367960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166389" y="2194560"/>
            <a:ext cx="7859222" cy="4039164"/>
          </a:xfrm>
          <a:prstGeom prst="rect">
            <a:avLst/>
          </a:prstGeom>
        </p:spPr>
      </p:pic>
    </p:spTree>
    <p:extLst>
      <p:ext uri="{BB962C8B-B14F-4D97-AF65-F5344CB8AC3E}">
        <p14:creationId xmlns:p14="http://schemas.microsoft.com/office/powerpoint/2010/main" val="96514208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D23CE91256A96844AC1A74847DE15B6B" ma:contentTypeVersion="0" ma:contentTypeDescription="Tạo tài liệu mới." ma:contentTypeScope="" ma:versionID="c4e0b9743241d1dd01b880de44281960">
  <xsd:schema xmlns:xsd="http://www.w3.org/2001/XMLSchema" xmlns:xs="http://www.w3.org/2001/XMLSchema" xmlns:p="http://schemas.microsoft.com/office/2006/metadata/properties" targetNamespace="http://schemas.microsoft.com/office/2006/metadata/properties" ma:root="true" ma:fieldsID="a664b36a7dd7b3722f550d395b0110e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1D94BC-CFF0-40A1-9225-9995FF749D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A9FE595-CE05-4E05-A173-969A2D4896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150</TotalTime>
  <Words>112</Words>
  <Application>Microsoft Office PowerPoint</Application>
  <PresentationFormat>Custom</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Vapor Trail</vt:lpstr>
      <vt:lpstr>ELECTRONIC PIANO</vt:lpstr>
      <vt:lpstr>Problem Statement</vt:lpstr>
      <vt:lpstr>Use case diagram</vt:lpstr>
      <vt:lpstr>DETAIL class diagram</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PIANO</dc:title>
  <dc:creator>Admin</dc:creator>
  <cp:lastModifiedBy>LENOVO</cp:lastModifiedBy>
  <cp:revision>7</cp:revision>
  <dcterms:created xsi:type="dcterms:W3CDTF">2024-01-07T19:52:05Z</dcterms:created>
  <dcterms:modified xsi:type="dcterms:W3CDTF">2024-01-14T02:51:37Z</dcterms:modified>
</cp:coreProperties>
</file>