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52" r:id="rId1"/>
    <p:sldMasterId id="2147484029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C6D87"/>
    <a:srgbClr val="464646"/>
    <a:srgbClr val="FBFCFB"/>
    <a:srgbClr val="F9F9F9"/>
    <a:srgbClr val="0E417D"/>
    <a:srgbClr val="073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6" autoAdjust="0"/>
    <p:restoredTop sz="94866" autoAdjust="0"/>
  </p:normalViewPr>
  <p:slideViewPr>
    <p:cSldViewPr snapToObjects="1">
      <p:cViewPr varScale="1">
        <p:scale>
          <a:sx n="147" d="100"/>
          <a:sy n="147" d="100"/>
        </p:scale>
        <p:origin x="858" y="1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F1B7-9674-7B4B-B65F-D26117F5FD28}" type="datetimeFigureOut">
              <a:rPr lang="sv-SE" smtClean="0"/>
              <a:t>2019-10-31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A4B55-9A99-4440-BFDC-0CE552D77B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9639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33FE497B-861D-AC4B-B4ED-8C94104B2AC0}" type="datetime1">
              <a:rPr lang="sv-SE"/>
              <a:pPr>
                <a:defRPr/>
              </a:pPr>
              <a:t>2019-10-31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B7A5680B-5CFF-5C46-8A8E-F880F761868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696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A v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1706400"/>
            <a:ext cx="7848440" cy="857250"/>
          </a:xfrm>
        </p:spPr>
        <p:txBody>
          <a:bodyPr anchor="t" anchorCtr="0"/>
          <a:lstStyle>
            <a:lvl1pPr algn="l">
              <a:defRPr sz="4800"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(white background)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4522457"/>
            <a:ext cx="7920000" cy="162167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E1F6740-037E-454C-956B-2602A01C8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6C61ED4-F7F2-584C-81C0-547E5762FCA6}" type="datetime1">
              <a:rPr lang="sv-SE" smtClean="0"/>
              <a:t>2019-10-31</a:t>
            </a:fld>
            <a:endParaRPr lang="sv-SE" dirty="0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814C1E6D-B600-D047-8023-D406AB89C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pic>
        <p:nvPicPr>
          <p:cNvPr id="10" name="Platshållare för bild 29">
            <a:extLst>
              <a:ext uri="{FF2B5EF4-FFF2-40B4-BE49-F238E27FC236}">
                <a16:creationId xmlns:a16="http://schemas.microsoft.com/office/drawing/2014/main" id="{378AC071-18D6-A04D-ADEF-775E4946D7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10" b="710"/>
          <a:stretch>
            <a:fillRect/>
          </a:stretch>
        </p:blipFill>
        <p:spPr>
          <a:xfrm>
            <a:off x="676157" y="-4068"/>
            <a:ext cx="858600" cy="871582"/>
          </a:xfrm>
          <a:prstGeom prst="rect">
            <a:avLst/>
          </a:prstGeom>
        </p:spPr>
      </p:pic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06F59041-2064-7145-AF4A-958E5872A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0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9042" y="1605"/>
            <a:ext cx="4378848" cy="4876193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543"/>
              <a:gd name="connsiteY0" fmla="*/ 0 h 4931928"/>
              <a:gd name="connsiteX1" fmla="*/ 5119479 w 5120543"/>
              <a:gd name="connsiteY1" fmla="*/ 158 h 4931928"/>
              <a:gd name="connsiteX2" fmla="*/ 5120329 w 5120543"/>
              <a:gd name="connsiteY2" fmla="*/ 4911392 h 4931928"/>
              <a:gd name="connsiteX3" fmla="*/ 10719 w 5120543"/>
              <a:gd name="connsiteY3" fmla="*/ 4931928 h 4931928"/>
              <a:gd name="connsiteX4" fmla="*/ 0 w 5120543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79"/>
              <a:gd name="connsiteY0" fmla="*/ 0 h 4931928"/>
              <a:gd name="connsiteX1" fmla="*/ 5119479 w 5119479"/>
              <a:gd name="connsiteY1" fmla="*/ 158 h 4931928"/>
              <a:gd name="connsiteX2" fmla="*/ 4312685 w 5119479"/>
              <a:gd name="connsiteY2" fmla="*/ 4922278 h 4931928"/>
              <a:gd name="connsiteX3" fmla="*/ 10719 w 5119479"/>
              <a:gd name="connsiteY3" fmla="*/ 4931928 h 4931928"/>
              <a:gd name="connsiteX4" fmla="*/ 0 w 5119479"/>
              <a:gd name="connsiteY4" fmla="*/ 0 h 4931928"/>
              <a:gd name="connsiteX0" fmla="*/ 0 w 5119479"/>
              <a:gd name="connsiteY0" fmla="*/ 0 h 4922288"/>
              <a:gd name="connsiteX1" fmla="*/ 5119479 w 5119479"/>
              <a:gd name="connsiteY1" fmla="*/ 158 h 4922288"/>
              <a:gd name="connsiteX2" fmla="*/ 4312685 w 5119479"/>
              <a:gd name="connsiteY2" fmla="*/ 4922278 h 4922288"/>
              <a:gd name="connsiteX3" fmla="*/ 10719 w 5119479"/>
              <a:gd name="connsiteY3" fmla="*/ 4914173 h 4922288"/>
              <a:gd name="connsiteX4" fmla="*/ 0 w 5119479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312685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078093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14173"/>
              <a:gd name="connsiteX1" fmla="*/ 4713455 w 4713455"/>
              <a:gd name="connsiteY1" fmla="*/ 158 h 4914173"/>
              <a:gd name="connsiteX2" fmla="*/ 4088160 w 4713455"/>
              <a:gd name="connsiteY2" fmla="*/ 4908210 h 4914173"/>
              <a:gd name="connsiteX3" fmla="*/ 10719 w 4713455"/>
              <a:gd name="connsiteY3" fmla="*/ 4914173 h 4914173"/>
              <a:gd name="connsiteX4" fmla="*/ 0 w 4713455"/>
              <a:gd name="connsiteY4" fmla="*/ 0 h 4914173"/>
              <a:gd name="connsiteX0" fmla="*/ 0 w 4713455"/>
              <a:gd name="connsiteY0" fmla="*/ 0 h 4909484"/>
              <a:gd name="connsiteX1" fmla="*/ 4713455 w 4713455"/>
              <a:gd name="connsiteY1" fmla="*/ 158 h 4909484"/>
              <a:gd name="connsiteX2" fmla="*/ 4088160 w 4713455"/>
              <a:gd name="connsiteY2" fmla="*/ 4908210 h 4909484"/>
              <a:gd name="connsiteX3" fmla="*/ 35886 w 4713455"/>
              <a:gd name="connsiteY3" fmla="*/ 4909484 h 4909484"/>
              <a:gd name="connsiteX4" fmla="*/ 0 w 4713455"/>
              <a:gd name="connsiteY4" fmla="*/ 0 h 4909484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890727 h 4908220"/>
              <a:gd name="connsiteX4" fmla="*/ 0 w 4713455"/>
              <a:gd name="connsiteY4" fmla="*/ 0 h 4908220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904795 h 4908220"/>
              <a:gd name="connsiteX4" fmla="*/ 0 w 4713455"/>
              <a:gd name="connsiteY4" fmla="*/ 0 h 4908220"/>
              <a:gd name="connsiteX0" fmla="*/ 0 w 4713455"/>
              <a:gd name="connsiteY0" fmla="*/ 0 h 4904795"/>
              <a:gd name="connsiteX1" fmla="*/ 4713455 w 4713455"/>
              <a:gd name="connsiteY1" fmla="*/ 158 h 4904795"/>
              <a:gd name="connsiteX2" fmla="*/ 4088160 w 4713455"/>
              <a:gd name="connsiteY2" fmla="*/ 4903521 h 4904795"/>
              <a:gd name="connsiteX3" fmla="*/ 30853 w 4713455"/>
              <a:gd name="connsiteY3" fmla="*/ 4904795 h 4904795"/>
              <a:gd name="connsiteX4" fmla="*/ 0 w 4713455"/>
              <a:gd name="connsiteY4" fmla="*/ 0 h 4904795"/>
              <a:gd name="connsiteX0" fmla="*/ 0 w 4713455"/>
              <a:gd name="connsiteY0" fmla="*/ 0 h 4903531"/>
              <a:gd name="connsiteX1" fmla="*/ 4713455 w 4713455"/>
              <a:gd name="connsiteY1" fmla="*/ 158 h 4903531"/>
              <a:gd name="connsiteX2" fmla="*/ 4088160 w 4713455"/>
              <a:gd name="connsiteY2" fmla="*/ 4903521 h 4903531"/>
              <a:gd name="connsiteX3" fmla="*/ 17708 w 4713455"/>
              <a:gd name="connsiteY3" fmla="*/ 4900712 h 4903531"/>
              <a:gd name="connsiteX4" fmla="*/ 0 w 4713455"/>
              <a:gd name="connsiteY4" fmla="*/ 0 h 4903531"/>
              <a:gd name="connsiteX0" fmla="*/ 0 w 4700309"/>
              <a:gd name="connsiteY0" fmla="*/ 3980 h 4903429"/>
              <a:gd name="connsiteX1" fmla="*/ 4700309 w 4700309"/>
              <a:gd name="connsiteY1" fmla="*/ 56 h 4903429"/>
              <a:gd name="connsiteX2" fmla="*/ 4075014 w 4700309"/>
              <a:gd name="connsiteY2" fmla="*/ 4903419 h 4903429"/>
              <a:gd name="connsiteX3" fmla="*/ 4562 w 4700309"/>
              <a:gd name="connsiteY3" fmla="*/ 4900610 h 4903429"/>
              <a:gd name="connsiteX4" fmla="*/ 0 w 4700309"/>
              <a:gd name="connsiteY4" fmla="*/ 3980 h 4903429"/>
              <a:gd name="connsiteX0" fmla="*/ 0 w 4700309"/>
              <a:gd name="connsiteY0" fmla="*/ 3980 h 4909855"/>
              <a:gd name="connsiteX1" fmla="*/ 4700309 w 4700309"/>
              <a:gd name="connsiteY1" fmla="*/ 56 h 4909855"/>
              <a:gd name="connsiteX2" fmla="*/ 4075014 w 4700309"/>
              <a:gd name="connsiteY2" fmla="*/ 4903419 h 4909855"/>
              <a:gd name="connsiteX3" fmla="*/ 4562 w 4700309"/>
              <a:gd name="connsiteY3" fmla="*/ 4909855 h 4909855"/>
              <a:gd name="connsiteX4" fmla="*/ 0 w 4700309"/>
              <a:gd name="connsiteY4" fmla="*/ 3980 h 4909855"/>
              <a:gd name="connsiteX0" fmla="*/ 0 w 4700309"/>
              <a:gd name="connsiteY0" fmla="*/ 3980 h 4905233"/>
              <a:gd name="connsiteX1" fmla="*/ 4700309 w 4700309"/>
              <a:gd name="connsiteY1" fmla="*/ 56 h 4905233"/>
              <a:gd name="connsiteX2" fmla="*/ 4075014 w 4700309"/>
              <a:gd name="connsiteY2" fmla="*/ 4903419 h 4905233"/>
              <a:gd name="connsiteX3" fmla="*/ 4562 w 4700309"/>
              <a:gd name="connsiteY3" fmla="*/ 4905233 h 4905233"/>
              <a:gd name="connsiteX4" fmla="*/ 0 w 4700309"/>
              <a:gd name="connsiteY4" fmla="*/ 3980 h 490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0309" h="4905233">
                <a:moveTo>
                  <a:pt x="0" y="3980"/>
                </a:moveTo>
                <a:lnTo>
                  <a:pt x="4700309" y="56"/>
                </a:lnTo>
                <a:cubicBezTo>
                  <a:pt x="4670424" y="-19058"/>
                  <a:pt x="4082772" y="4911647"/>
                  <a:pt x="4075014" y="4903419"/>
                </a:cubicBezTo>
                <a:lnTo>
                  <a:pt x="4562" y="4905233"/>
                </a:lnTo>
                <a:cubicBezTo>
                  <a:pt x="-1341" y="3271662"/>
                  <a:pt x="5903" y="1637551"/>
                  <a:pt x="0" y="39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92104" y="1440000"/>
            <a:ext cx="3888432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AF8162BA-40E2-2747-A300-C724B1637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0" y="504000"/>
            <a:ext cx="3943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1940237F-415D-8A4A-A323-2A6F89B81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31F4AFF-BCB1-1844-B7BB-867088113F91}" type="datetime1">
              <a:rPr lang="sv-SE" smtClean="0"/>
              <a:t>2019-10-31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ED71D0D1-B86D-934A-874C-2931ECFEE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46D7C0B0-E523-AF45-B54C-7D94DEDF2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2912"/>
            <a:ext cx="2992081" cy="139474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00025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200025 w 2992081"/>
              <a:gd name="connsiteY4" fmla="*/ 0 h 1656000"/>
              <a:gd name="connsiteX0" fmla="*/ 163739 w 2992081"/>
              <a:gd name="connsiteY0" fmla="*/ 261257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163739 w 2992081"/>
              <a:gd name="connsiteY4" fmla="*/ 261257 h 1656000"/>
              <a:gd name="connsiteX0" fmla="*/ 163739 w 2992081"/>
              <a:gd name="connsiteY0" fmla="*/ 0 h 1394743"/>
              <a:gd name="connsiteX1" fmla="*/ 2992081 w 2992081"/>
              <a:gd name="connsiteY1" fmla="*/ 0 h 1394743"/>
              <a:gd name="connsiteX2" fmla="*/ 2992081 w 2992081"/>
              <a:gd name="connsiteY2" fmla="*/ 1394743 h 1394743"/>
              <a:gd name="connsiteX3" fmla="*/ 0 w 2992081"/>
              <a:gd name="connsiteY3" fmla="*/ 1394743 h 1394743"/>
              <a:gd name="connsiteX4" fmla="*/ 163739 w 2992081"/>
              <a:gd name="connsiteY4" fmla="*/ 0 h 13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1394743">
                <a:moveTo>
                  <a:pt x="163739" y="0"/>
                </a:moveTo>
                <a:lnTo>
                  <a:pt x="2992081" y="0"/>
                </a:lnTo>
                <a:lnTo>
                  <a:pt x="2992081" y="1394743"/>
                </a:lnTo>
                <a:lnTo>
                  <a:pt x="0" y="1394743"/>
                </a:lnTo>
                <a:lnTo>
                  <a:pt x="1637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22" hasCustomPrompt="1"/>
          </p:nvPr>
        </p:nvSpPr>
        <p:spPr>
          <a:xfrm>
            <a:off x="5923736" y="1473004"/>
            <a:ext cx="3220266" cy="1656000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21456 w 3213537"/>
              <a:gd name="connsiteY0" fmla="*/ 0 h 1670288"/>
              <a:gd name="connsiteX1" fmla="*/ 3213537 w 3213537"/>
              <a:gd name="connsiteY1" fmla="*/ 0 h 1670288"/>
              <a:gd name="connsiteX2" fmla="*/ 3213537 w 3213537"/>
              <a:gd name="connsiteY2" fmla="*/ 1656000 h 1670288"/>
              <a:gd name="connsiteX3" fmla="*/ 0 w 3213537"/>
              <a:gd name="connsiteY3" fmla="*/ 1670288 h 1670288"/>
              <a:gd name="connsiteX4" fmla="*/ 221456 w 3213537"/>
              <a:gd name="connsiteY4" fmla="*/ 0 h 1670288"/>
              <a:gd name="connsiteX0" fmla="*/ 221456 w 3213537"/>
              <a:gd name="connsiteY0" fmla="*/ 0 h 1663145"/>
              <a:gd name="connsiteX1" fmla="*/ 3213537 w 3213537"/>
              <a:gd name="connsiteY1" fmla="*/ 0 h 1663145"/>
              <a:gd name="connsiteX2" fmla="*/ 3213537 w 3213537"/>
              <a:gd name="connsiteY2" fmla="*/ 1656000 h 1663145"/>
              <a:gd name="connsiteX3" fmla="*/ 0 w 3213537"/>
              <a:gd name="connsiteY3" fmla="*/ 1663145 h 1663145"/>
              <a:gd name="connsiteX4" fmla="*/ 221456 w 3213537"/>
              <a:gd name="connsiteY4" fmla="*/ 0 h 1663145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1714 h 1656000"/>
              <a:gd name="connsiteX4" fmla="*/ 214312 w 3206393"/>
              <a:gd name="connsiteY4" fmla="*/ 0 h 1656000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8858 h 1656000"/>
              <a:gd name="connsiteX4" fmla="*/ 214312 w 3206393"/>
              <a:gd name="connsiteY4" fmla="*/ 0 h 1656000"/>
              <a:gd name="connsiteX0" fmla="*/ 235743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35743 w 3227824"/>
              <a:gd name="connsiteY4" fmla="*/ 0 h 1663145"/>
              <a:gd name="connsiteX0" fmla="*/ 224408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24408 w 3227824"/>
              <a:gd name="connsiteY4" fmla="*/ 0 h 1663145"/>
              <a:gd name="connsiteX0" fmla="*/ 216851 w 3220267"/>
              <a:gd name="connsiteY0" fmla="*/ 0 h 1659366"/>
              <a:gd name="connsiteX1" fmla="*/ 3220267 w 3220267"/>
              <a:gd name="connsiteY1" fmla="*/ 0 h 1659366"/>
              <a:gd name="connsiteX2" fmla="*/ 3220267 w 3220267"/>
              <a:gd name="connsiteY2" fmla="*/ 1656000 h 1659366"/>
              <a:gd name="connsiteX3" fmla="*/ 0 w 3220267"/>
              <a:gd name="connsiteY3" fmla="*/ 1659366 h 1659366"/>
              <a:gd name="connsiteX4" fmla="*/ 216851 w 3220267"/>
              <a:gd name="connsiteY4" fmla="*/ 0 h 1659366"/>
              <a:gd name="connsiteX0" fmla="*/ 216851 w 3220267"/>
              <a:gd name="connsiteY0" fmla="*/ 0 h 1656000"/>
              <a:gd name="connsiteX1" fmla="*/ 3220267 w 3220267"/>
              <a:gd name="connsiteY1" fmla="*/ 0 h 1656000"/>
              <a:gd name="connsiteX2" fmla="*/ 3220267 w 3220267"/>
              <a:gd name="connsiteY2" fmla="*/ 1656000 h 1656000"/>
              <a:gd name="connsiteX3" fmla="*/ 0 w 3220267"/>
              <a:gd name="connsiteY3" fmla="*/ 1648031 h 1656000"/>
              <a:gd name="connsiteX4" fmla="*/ 216851 w 3220267"/>
              <a:gd name="connsiteY4" fmla="*/ 0 h 1656000"/>
              <a:gd name="connsiteX0" fmla="*/ 247079 w 3250495"/>
              <a:gd name="connsiteY0" fmla="*/ 0 h 1742493"/>
              <a:gd name="connsiteX1" fmla="*/ 3250495 w 3250495"/>
              <a:gd name="connsiteY1" fmla="*/ 0 h 1742493"/>
              <a:gd name="connsiteX2" fmla="*/ 3250495 w 3250495"/>
              <a:gd name="connsiteY2" fmla="*/ 1656000 h 1742493"/>
              <a:gd name="connsiteX3" fmla="*/ 0 w 3250495"/>
              <a:gd name="connsiteY3" fmla="*/ 1742493 h 1742493"/>
              <a:gd name="connsiteX4" fmla="*/ 247079 w 3250495"/>
              <a:gd name="connsiteY4" fmla="*/ 0 h 1742493"/>
              <a:gd name="connsiteX0" fmla="*/ 213072 w 3216488"/>
              <a:gd name="connsiteY0" fmla="*/ 0 h 1656000"/>
              <a:gd name="connsiteX1" fmla="*/ 3216488 w 3216488"/>
              <a:gd name="connsiteY1" fmla="*/ 0 h 1656000"/>
              <a:gd name="connsiteX2" fmla="*/ 3216488 w 3216488"/>
              <a:gd name="connsiteY2" fmla="*/ 1656000 h 1656000"/>
              <a:gd name="connsiteX3" fmla="*/ 0 w 3216488"/>
              <a:gd name="connsiteY3" fmla="*/ 1636695 h 1656000"/>
              <a:gd name="connsiteX4" fmla="*/ 213072 w 3216488"/>
              <a:gd name="connsiteY4" fmla="*/ 0 h 1656000"/>
              <a:gd name="connsiteX0" fmla="*/ 216850 w 3220266"/>
              <a:gd name="connsiteY0" fmla="*/ 0 h 1656000"/>
              <a:gd name="connsiteX1" fmla="*/ 3220266 w 3220266"/>
              <a:gd name="connsiteY1" fmla="*/ 0 h 1656000"/>
              <a:gd name="connsiteX2" fmla="*/ 3220266 w 3220266"/>
              <a:gd name="connsiteY2" fmla="*/ 1656000 h 1656000"/>
              <a:gd name="connsiteX3" fmla="*/ 0 w 3220266"/>
              <a:gd name="connsiteY3" fmla="*/ 1655587 h 1656000"/>
              <a:gd name="connsiteX4" fmla="*/ 216850 w 3220266"/>
              <a:gd name="connsiteY4" fmla="*/ 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0266" h="1656000">
                <a:moveTo>
                  <a:pt x="216850" y="0"/>
                </a:moveTo>
                <a:lnTo>
                  <a:pt x="3220266" y="0"/>
                </a:lnTo>
                <a:lnTo>
                  <a:pt x="3220266" y="1656000"/>
                </a:lnTo>
                <a:lnTo>
                  <a:pt x="0" y="1655587"/>
                </a:lnTo>
                <a:lnTo>
                  <a:pt x="21685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75A4FAA9-F64E-D542-B83E-45FB509AE0C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0303" y="3218400"/>
            <a:ext cx="3464172" cy="166003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9791 w 3459791"/>
              <a:gd name="connsiteY2" fmla="*/ 1656413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4875 w 3459791"/>
              <a:gd name="connsiteY2" fmla="*/ 1671164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60264"/>
              <a:gd name="connsiteY0" fmla="*/ 0 h 1676081"/>
              <a:gd name="connsiteX1" fmla="*/ 3459791 w 3460264"/>
              <a:gd name="connsiteY1" fmla="*/ 413 h 1676081"/>
              <a:gd name="connsiteX2" fmla="*/ 3459791 w 3460264"/>
              <a:gd name="connsiteY2" fmla="*/ 1676081 h 1676081"/>
              <a:gd name="connsiteX3" fmla="*/ 0 w 3460264"/>
              <a:gd name="connsiteY3" fmla="*/ 1674117 h 1676081"/>
              <a:gd name="connsiteX4" fmla="*/ 220632 w 3460264"/>
              <a:gd name="connsiteY4" fmla="*/ 0 h 1676081"/>
              <a:gd name="connsiteX0" fmla="*/ 216724 w 3456356"/>
              <a:gd name="connsiteY0" fmla="*/ 0 h 1676081"/>
              <a:gd name="connsiteX1" fmla="*/ 3455883 w 3456356"/>
              <a:gd name="connsiteY1" fmla="*/ 413 h 1676081"/>
              <a:gd name="connsiteX2" fmla="*/ 3455883 w 3456356"/>
              <a:gd name="connsiteY2" fmla="*/ 1676081 h 1676081"/>
              <a:gd name="connsiteX3" fmla="*/ 0 w 3456356"/>
              <a:gd name="connsiteY3" fmla="*/ 1662392 h 1676081"/>
              <a:gd name="connsiteX4" fmla="*/ 216724 w 3456356"/>
              <a:gd name="connsiteY4" fmla="*/ 0 h 1676081"/>
              <a:gd name="connsiteX0" fmla="*/ 220631 w 3460263"/>
              <a:gd name="connsiteY0" fmla="*/ 0 h 1676081"/>
              <a:gd name="connsiteX1" fmla="*/ 3459790 w 3460263"/>
              <a:gd name="connsiteY1" fmla="*/ 413 h 1676081"/>
              <a:gd name="connsiteX2" fmla="*/ 3459790 w 3460263"/>
              <a:gd name="connsiteY2" fmla="*/ 1676081 h 1676081"/>
              <a:gd name="connsiteX3" fmla="*/ 0 w 3460263"/>
              <a:gd name="connsiteY3" fmla="*/ 1674118 h 1676081"/>
              <a:gd name="connsiteX4" fmla="*/ 220631 w 3460263"/>
              <a:gd name="connsiteY4" fmla="*/ 0 h 1676081"/>
              <a:gd name="connsiteX0" fmla="*/ 224539 w 3464171"/>
              <a:gd name="connsiteY0" fmla="*/ 0 h 1676081"/>
              <a:gd name="connsiteX1" fmla="*/ 3463698 w 3464171"/>
              <a:gd name="connsiteY1" fmla="*/ 413 h 1676081"/>
              <a:gd name="connsiteX2" fmla="*/ 3463698 w 3464171"/>
              <a:gd name="connsiteY2" fmla="*/ 1676081 h 1676081"/>
              <a:gd name="connsiteX3" fmla="*/ 0 w 3464171"/>
              <a:gd name="connsiteY3" fmla="*/ 1658484 h 1676081"/>
              <a:gd name="connsiteX4" fmla="*/ 224539 w 3464171"/>
              <a:gd name="connsiteY4" fmla="*/ 0 h 1676081"/>
              <a:gd name="connsiteX0" fmla="*/ 224539 w 3463698"/>
              <a:gd name="connsiteY0" fmla="*/ 0 h 1664355"/>
              <a:gd name="connsiteX1" fmla="*/ 3463698 w 3463698"/>
              <a:gd name="connsiteY1" fmla="*/ 413 h 1664355"/>
              <a:gd name="connsiteX2" fmla="*/ 3459791 w 3463698"/>
              <a:gd name="connsiteY2" fmla="*/ 1664355 h 1664355"/>
              <a:gd name="connsiteX3" fmla="*/ 0 w 3463698"/>
              <a:gd name="connsiteY3" fmla="*/ 1658484 h 1664355"/>
              <a:gd name="connsiteX4" fmla="*/ 224539 w 3463698"/>
              <a:gd name="connsiteY4" fmla="*/ 0 h 1664355"/>
              <a:gd name="connsiteX0" fmla="*/ 224539 w 3464172"/>
              <a:gd name="connsiteY0" fmla="*/ 0 h 1658484"/>
              <a:gd name="connsiteX1" fmla="*/ 3463698 w 3464172"/>
              <a:gd name="connsiteY1" fmla="*/ 413 h 1658484"/>
              <a:gd name="connsiteX2" fmla="*/ 3463699 w 3464172"/>
              <a:gd name="connsiteY2" fmla="*/ 1648721 h 1658484"/>
              <a:gd name="connsiteX3" fmla="*/ 0 w 3464172"/>
              <a:gd name="connsiteY3" fmla="*/ 1658484 h 1658484"/>
              <a:gd name="connsiteX4" fmla="*/ 224539 w 3464172"/>
              <a:gd name="connsiteY4" fmla="*/ 0 h 1658484"/>
              <a:gd name="connsiteX0" fmla="*/ 224539 w 3464172"/>
              <a:gd name="connsiteY0" fmla="*/ 0 h 1660446"/>
              <a:gd name="connsiteX1" fmla="*/ 3463698 w 3464172"/>
              <a:gd name="connsiteY1" fmla="*/ 413 h 1660446"/>
              <a:gd name="connsiteX2" fmla="*/ 3463699 w 3464172"/>
              <a:gd name="connsiteY2" fmla="*/ 1660446 h 1660446"/>
              <a:gd name="connsiteX3" fmla="*/ 0 w 3464172"/>
              <a:gd name="connsiteY3" fmla="*/ 1658484 h 1660446"/>
              <a:gd name="connsiteX4" fmla="*/ 224539 w 3464172"/>
              <a:gd name="connsiteY4" fmla="*/ 0 h 16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4172" h="1660446">
                <a:moveTo>
                  <a:pt x="224539" y="0"/>
                </a:moveTo>
                <a:lnTo>
                  <a:pt x="3463698" y="413"/>
                </a:lnTo>
                <a:cubicBezTo>
                  <a:pt x="3462059" y="557330"/>
                  <a:pt x="3465338" y="1103529"/>
                  <a:pt x="3463699" y="1660446"/>
                </a:cubicBezTo>
                <a:lnTo>
                  <a:pt x="0" y="1658484"/>
                </a:lnTo>
                <a:lnTo>
                  <a:pt x="2245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2" name="Rubrik 5">
            <a:extLst>
              <a:ext uri="{FF2B5EF4-FFF2-40B4-BE49-F238E27FC236}">
                <a16:creationId xmlns:a16="http://schemas.microsoft.com/office/drawing/2014/main" id="{D98FC7C0-00F4-724B-B760-FC9D04741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1C60901-6D42-9640-A711-EA419A9A8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4058A04-D261-5345-8072-D06BF5E7B729}" type="datetime1">
              <a:rPr lang="sv-SE" smtClean="0"/>
              <a:t>2019-10-31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0BFC6008-9DCB-2A4A-9056-71B4B567E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A436A3CA-DEFB-AC40-B35A-C1CF291DA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4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5654769" y="-278219"/>
            <a:ext cx="3489231" cy="2527200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497150 w 3489231"/>
              <a:gd name="connsiteY3" fmla="*/ 2527200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52499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31835 w 3489231"/>
              <a:gd name="connsiteY3" fmla="*/ 2465206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47333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47333 w 3489231"/>
              <a:gd name="connsiteY3" fmla="*/ 2522033 h 2527200"/>
              <a:gd name="connsiteX4" fmla="*/ 0 w 3489231"/>
              <a:gd name="connsiteY4" fmla="*/ 0 h 25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231" h="2527200">
                <a:moveTo>
                  <a:pt x="0" y="0"/>
                </a:moveTo>
                <a:lnTo>
                  <a:pt x="3489231" y="0"/>
                </a:lnTo>
                <a:lnTo>
                  <a:pt x="3489231" y="2527200"/>
                </a:lnTo>
                <a:lnTo>
                  <a:pt x="347333" y="25220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bild 7">
            <a:extLst>
              <a:ext uri="{FF2B5EF4-FFF2-40B4-BE49-F238E27FC236}">
                <a16:creationId xmlns:a16="http://schemas.microsoft.com/office/drawing/2014/main" id="{C6E7842F-5E6D-0D4E-95D1-DF406180B4C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22766" y="2352973"/>
            <a:ext cx="3128242" cy="2525223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129153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61628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55877 w 3121234"/>
              <a:gd name="connsiteY3" fmla="*/ 2515698 h 2527200"/>
              <a:gd name="connsiteX4" fmla="*/ 0 w 3121234"/>
              <a:gd name="connsiteY4" fmla="*/ 0 h 2527200"/>
              <a:gd name="connsiteX0" fmla="*/ 0 w 3121234"/>
              <a:gd name="connsiteY0" fmla="*/ 0 h 2521449"/>
              <a:gd name="connsiteX1" fmla="*/ 3121234 w 3121234"/>
              <a:gd name="connsiteY1" fmla="*/ 0 h 2521449"/>
              <a:gd name="connsiteX2" fmla="*/ 3115483 w 3121234"/>
              <a:gd name="connsiteY2" fmla="*/ 2521449 h 2521449"/>
              <a:gd name="connsiteX3" fmla="*/ 355877 w 3121234"/>
              <a:gd name="connsiteY3" fmla="*/ 2515698 h 2521449"/>
              <a:gd name="connsiteX4" fmla="*/ 0 w 3121234"/>
              <a:gd name="connsiteY4" fmla="*/ 0 h 2521449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5483 w 3121234"/>
              <a:gd name="connsiteY2" fmla="*/ 2521449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8658 w 3121234"/>
              <a:gd name="connsiteY2" fmla="*/ 2524624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8242"/>
              <a:gd name="connsiteY0" fmla="*/ 0 h 2525223"/>
              <a:gd name="connsiteX1" fmla="*/ 3121234 w 3128242"/>
              <a:gd name="connsiteY1" fmla="*/ 0 h 2525223"/>
              <a:gd name="connsiteX2" fmla="*/ 3128183 w 3128242"/>
              <a:gd name="connsiteY2" fmla="*/ 2524624 h 2525223"/>
              <a:gd name="connsiteX3" fmla="*/ 355877 w 3128242"/>
              <a:gd name="connsiteY3" fmla="*/ 2525223 h 2525223"/>
              <a:gd name="connsiteX4" fmla="*/ 0 w 3128242"/>
              <a:gd name="connsiteY4" fmla="*/ 0 h 252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42" h="2525223">
                <a:moveTo>
                  <a:pt x="0" y="0"/>
                </a:moveTo>
                <a:lnTo>
                  <a:pt x="3121234" y="0"/>
                </a:lnTo>
                <a:cubicBezTo>
                  <a:pt x="3120375" y="841541"/>
                  <a:pt x="3129042" y="1683083"/>
                  <a:pt x="3128183" y="2524624"/>
                </a:cubicBezTo>
                <a:lnTo>
                  <a:pt x="355877" y="25252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14C9355C-85B6-E949-9803-F69815A94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497076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A90592EF-0DD6-C746-902D-9E24B73E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1F2C6C1-C301-6044-B219-E8901F7C4070}" type="datetime1">
              <a:rPr lang="sv-SE" smtClean="0"/>
              <a:t>2019-10-31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66E5C39-3D55-2C4E-B916-386A6A1DF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B6D44A79-09B2-3849-9861-66F874BB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3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0"/>
            <a:ext cx="2992081" cy="4876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83568" y="504000"/>
            <a:ext cx="4959904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3568" y="1440000"/>
            <a:ext cx="4959904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5E4B72CA-3F0D-B444-82C7-779B3F6CE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BCC67FD-4AA3-AB40-BA47-C661AB1B8A14}" type="datetime1">
              <a:rPr lang="sv-SE" smtClean="0"/>
              <a:t>2019-10-31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7E8BE53B-B777-FE43-9D03-4AB1F2EF0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317BED69-CF63-344C-80C4-248E95BB5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30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21" hasCustomPrompt="1"/>
          </p:nvPr>
        </p:nvSpPr>
        <p:spPr>
          <a:xfrm>
            <a:off x="5684208" y="0"/>
            <a:ext cx="3459792" cy="4876006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4492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449232 w 3459791"/>
              <a:gd name="connsiteY4" fmla="*/ 0 h 1659364"/>
              <a:gd name="connsiteX0" fmla="*/ 444208 w 3454767"/>
              <a:gd name="connsiteY0" fmla="*/ 0 h 1657663"/>
              <a:gd name="connsiteX1" fmla="*/ 3454767 w 3454767"/>
              <a:gd name="connsiteY1" fmla="*/ 413 h 1657663"/>
              <a:gd name="connsiteX2" fmla="*/ 3454767 w 3454767"/>
              <a:gd name="connsiteY2" fmla="*/ 1656413 h 1657663"/>
              <a:gd name="connsiteX3" fmla="*/ 0 w 3454767"/>
              <a:gd name="connsiteY3" fmla="*/ 1657663 h 1657663"/>
              <a:gd name="connsiteX4" fmla="*/ 444208 w 3454767"/>
              <a:gd name="connsiteY4" fmla="*/ 0 h 1657663"/>
              <a:gd name="connsiteX0" fmla="*/ 444208 w 3454767"/>
              <a:gd name="connsiteY0" fmla="*/ 0 h 1656413"/>
              <a:gd name="connsiteX1" fmla="*/ 3454767 w 3454767"/>
              <a:gd name="connsiteY1" fmla="*/ 413 h 1656413"/>
              <a:gd name="connsiteX2" fmla="*/ 3454767 w 3454767"/>
              <a:gd name="connsiteY2" fmla="*/ 1656413 h 1656413"/>
              <a:gd name="connsiteX3" fmla="*/ 0 w 3454767"/>
              <a:gd name="connsiteY3" fmla="*/ 1654261 h 1656413"/>
              <a:gd name="connsiteX4" fmla="*/ 444208 w 3454767"/>
              <a:gd name="connsiteY4" fmla="*/ 0 h 1656413"/>
              <a:gd name="connsiteX0" fmla="*/ 449233 w 3459792"/>
              <a:gd name="connsiteY0" fmla="*/ 0 h 1656413"/>
              <a:gd name="connsiteX1" fmla="*/ 3459792 w 3459792"/>
              <a:gd name="connsiteY1" fmla="*/ 413 h 1656413"/>
              <a:gd name="connsiteX2" fmla="*/ 3459792 w 3459792"/>
              <a:gd name="connsiteY2" fmla="*/ 1656413 h 1656413"/>
              <a:gd name="connsiteX3" fmla="*/ 0 w 3459792"/>
              <a:gd name="connsiteY3" fmla="*/ 1655962 h 1656413"/>
              <a:gd name="connsiteX4" fmla="*/ 449233 w 3459792"/>
              <a:gd name="connsiteY4" fmla="*/ 0 h 16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792" h="1656413">
                <a:moveTo>
                  <a:pt x="449233" y="0"/>
                </a:moveTo>
                <a:lnTo>
                  <a:pt x="3459792" y="413"/>
                </a:lnTo>
                <a:lnTo>
                  <a:pt x="3459792" y="1656413"/>
                </a:lnTo>
                <a:lnTo>
                  <a:pt x="0" y="1655962"/>
                </a:lnTo>
                <a:lnTo>
                  <a:pt x="4492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91068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ADE8B9EC-AF0B-CE4C-8243-45AF9ED46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D1D6ADC4-1A2A-4B40-8C54-BDFDD3663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3AE4773-C0DC-7D46-B386-4C8DB19AE00A}" type="datetime1">
              <a:rPr lang="sv-SE" smtClean="0"/>
              <a:t>2019-10-31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D18ECBC-5301-0449-89EC-AF9F52979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4598A293-8C21-9F48-9B57-6A43AD6D5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106107" y="0"/>
            <a:ext cx="5037893" cy="4876006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156"/>
              <a:gd name="connsiteY0" fmla="*/ 0 h 4910156"/>
              <a:gd name="connsiteX1" fmla="*/ 5119479 w 5120156"/>
              <a:gd name="connsiteY1" fmla="*/ 158 h 4910156"/>
              <a:gd name="connsiteX2" fmla="*/ 5116047 w 5120156"/>
              <a:gd name="connsiteY2" fmla="*/ 4902965 h 4910156"/>
              <a:gd name="connsiteX3" fmla="*/ 973255 w 5120156"/>
              <a:gd name="connsiteY3" fmla="*/ 4910156 h 4910156"/>
              <a:gd name="connsiteX4" fmla="*/ 0 w 5120156"/>
              <a:gd name="connsiteY4" fmla="*/ 0 h 4910156"/>
              <a:gd name="connsiteX0" fmla="*/ 0 w 5120156"/>
              <a:gd name="connsiteY0" fmla="*/ 0 h 4902965"/>
              <a:gd name="connsiteX1" fmla="*/ 5119479 w 5120156"/>
              <a:gd name="connsiteY1" fmla="*/ 158 h 4902965"/>
              <a:gd name="connsiteX2" fmla="*/ 5116047 w 5120156"/>
              <a:gd name="connsiteY2" fmla="*/ 4902965 h 4902965"/>
              <a:gd name="connsiteX3" fmla="*/ 973255 w 5120156"/>
              <a:gd name="connsiteY3" fmla="*/ 4901728 h 4902965"/>
              <a:gd name="connsiteX4" fmla="*/ 0 w 5120156"/>
              <a:gd name="connsiteY4" fmla="*/ 0 h 4902965"/>
              <a:gd name="connsiteX0" fmla="*/ 0 w 5126895"/>
              <a:gd name="connsiteY0" fmla="*/ 0 h 4902965"/>
              <a:gd name="connsiteX1" fmla="*/ 5119479 w 5126895"/>
              <a:gd name="connsiteY1" fmla="*/ 158 h 4902965"/>
              <a:gd name="connsiteX2" fmla="*/ 5126895 w 5126895"/>
              <a:gd name="connsiteY2" fmla="*/ 4902965 h 4902965"/>
              <a:gd name="connsiteX3" fmla="*/ 973255 w 5126895"/>
              <a:gd name="connsiteY3" fmla="*/ 4901728 h 4902965"/>
              <a:gd name="connsiteX4" fmla="*/ 0 w 5126895"/>
              <a:gd name="connsiteY4" fmla="*/ 0 h 4902965"/>
              <a:gd name="connsiteX0" fmla="*/ 0 w 5120230"/>
              <a:gd name="connsiteY0" fmla="*/ 0 h 4902965"/>
              <a:gd name="connsiteX1" fmla="*/ 5119479 w 5120230"/>
              <a:gd name="connsiteY1" fmla="*/ 158 h 4902965"/>
              <a:gd name="connsiteX2" fmla="*/ 5117214 w 5120230"/>
              <a:gd name="connsiteY2" fmla="*/ 4902965 h 4902965"/>
              <a:gd name="connsiteX3" fmla="*/ 973255 w 5120230"/>
              <a:gd name="connsiteY3" fmla="*/ 4901728 h 4902965"/>
              <a:gd name="connsiteX4" fmla="*/ 0 w 5120230"/>
              <a:gd name="connsiteY4" fmla="*/ 0 h 49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0230" h="4902965">
                <a:moveTo>
                  <a:pt x="0" y="0"/>
                </a:moveTo>
                <a:lnTo>
                  <a:pt x="5119479" y="158"/>
                </a:lnTo>
                <a:cubicBezTo>
                  <a:pt x="5122785" y="1635673"/>
                  <a:pt x="5113908" y="3267450"/>
                  <a:pt x="5117214" y="4902965"/>
                </a:cubicBezTo>
                <a:lnTo>
                  <a:pt x="973255" y="4901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84000" y="1440000"/>
            <a:ext cx="3599968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3F30E36B-2076-8E49-9ED6-C6E2CF77A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3599968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52A0BDEF-545D-7946-8861-F1CED8DD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79C4F3F-728C-154F-9DC6-5CD719B87D95}" type="datetime1">
              <a:rPr lang="sv-SE" smtClean="0"/>
              <a:t>2019-10-31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8B2D1969-2763-C947-8CCF-E3AB3B07C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13B79FE0-B79A-E446-AB4B-DBBD01670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876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F3237EC-BF49-694A-87BA-1ECDA583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0CF1CD8-74D1-9549-9796-4CDA53AA6DBB}" type="datetime1">
              <a:rPr lang="sv-SE" smtClean="0"/>
              <a:t>2019-10-31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154DCE27-3F99-AA45-B1B0-BED3E0A8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0D37189-3FC4-B448-AFD5-FDF833C0B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4170373" y="2511073"/>
            <a:ext cx="4971600" cy="2364933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504749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504749 w 4965809"/>
              <a:gd name="connsiteY4" fmla="*/ 0 h 2527200"/>
              <a:gd name="connsiteX0" fmla="*/ 473487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473487 w 4965809"/>
              <a:gd name="connsiteY4" fmla="*/ 0 h 2527200"/>
              <a:gd name="connsiteX0" fmla="*/ 473487 w 4965809"/>
              <a:gd name="connsiteY0" fmla="*/ 0 h 2649964"/>
              <a:gd name="connsiteX1" fmla="*/ 4965809 w 4965809"/>
              <a:gd name="connsiteY1" fmla="*/ 0 h 2649964"/>
              <a:gd name="connsiteX2" fmla="*/ 4965809 w 4965809"/>
              <a:gd name="connsiteY2" fmla="*/ 2527200 h 2649964"/>
              <a:gd name="connsiteX3" fmla="*/ 0 w 4965809"/>
              <a:gd name="connsiteY3" fmla="*/ 2649964 h 2649964"/>
              <a:gd name="connsiteX4" fmla="*/ 473487 w 4965809"/>
              <a:gd name="connsiteY4" fmla="*/ 0 h 2649964"/>
              <a:gd name="connsiteX0" fmla="*/ 473487 w 4965809"/>
              <a:gd name="connsiteY0" fmla="*/ 0 h 2667504"/>
              <a:gd name="connsiteX1" fmla="*/ 4965809 w 4965809"/>
              <a:gd name="connsiteY1" fmla="*/ 0 h 2667504"/>
              <a:gd name="connsiteX2" fmla="*/ 4950178 w 4965809"/>
              <a:gd name="connsiteY2" fmla="*/ 2667504 h 2667504"/>
              <a:gd name="connsiteX3" fmla="*/ 0 w 4965809"/>
              <a:gd name="connsiteY3" fmla="*/ 2649964 h 2667504"/>
              <a:gd name="connsiteX4" fmla="*/ 473487 w 4965809"/>
              <a:gd name="connsiteY4" fmla="*/ 0 h 2667504"/>
              <a:gd name="connsiteX0" fmla="*/ 473487 w 4965809"/>
              <a:gd name="connsiteY0" fmla="*/ 0 h 2658734"/>
              <a:gd name="connsiteX1" fmla="*/ 4965809 w 4965809"/>
              <a:gd name="connsiteY1" fmla="*/ 0 h 2658734"/>
              <a:gd name="connsiteX2" fmla="*/ 4950178 w 4965809"/>
              <a:gd name="connsiteY2" fmla="*/ 2658734 h 2658734"/>
              <a:gd name="connsiteX3" fmla="*/ 0 w 4965809"/>
              <a:gd name="connsiteY3" fmla="*/ 2649964 h 2658734"/>
              <a:gd name="connsiteX4" fmla="*/ 473487 w 4965809"/>
              <a:gd name="connsiteY4" fmla="*/ 0 h 2658734"/>
              <a:gd name="connsiteX0" fmla="*/ 481303 w 4973625"/>
              <a:gd name="connsiteY0" fmla="*/ 0 h 2667501"/>
              <a:gd name="connsiteX1" fmla="*/ 4973625 w 4973625"/>
              <a:gd name="connsiteY1" fmla="*/ 0 h 2667501"/>
              <a:gd name="connsiteX2" fmla="*/ 4957994 w 4973625"/>
              <a:gd name="connsiteY2" fmla="*/ 2658734 h 2667501"/>
              <a:gd name="connsiteX3" fmla="*/ 0 w 4973625"/>
              <a:gd name="connsiteY3" fmla="*/ 2667501 h 2667501"/>
              <a:gd name="connsiteX4" fmla="*/ 481303 w 4973625"/>
              <a:gd name="connsiteY4" fmla="*/ 0 h 2667501"/>
              <a:gd name="connsiteX0" fmla="*/ 496934 w 4973625"/>
              <a:gd name="connsiteY0" fmla="*/ 0 h 2676269"/>
              <a:gd name="connsiteX1" fmla="*/ 4973625 w 4973625"/>
              <a:gd name="connsiteY1" fmla="*/ 8768 h 2676269"/>
              <a:gd name="connsiteX2" fmla="*/ 4957994 w 4973625"/>
              <a:gd name="connsiteY2" fmla="*/ 2667502 h 2676269"/>
              <a:gd name="connsiteX3" fmla="*/ 0 w 4973625"/>
              <a:gd name="connsiteY3" fmla="*/ 2676269 h 2676269"/>
              <a:gd name="connsiteX4" fmla="*/ 496934 w 4973625"/>
              <a:gd name="connsiteY4" fmla="*/ 0 h 2676269"/>
              <a:gd name="connsiteX0" fmla="*/ 496934 w 4965809"/>
              <a:gd name="connsiteY0" fmla="*/ 0 h 2676269"/>
              <a:gd name="connsiteX1" fmla="*/ 4965809 w 4965809"/>
              <a:gd name="connsiteY1" fmla="*/ 0 h 2676269"/>
              <a:gd name="connsiteX2" fmla="*/ 4957994 w 4965809"/>
              <a:gd name="connsiteY2" fmla="*/ 2667502 h 2676269"/>
              <a:gd name="connsiteX3" fmla="*/ 0 w 4965809"/>
              <a:gd name="connsiteY3" fmla="*/ 2676269 h 2676269"/>
              <a:gd name="connsiteX4" fmla="*/ 496934 w 4965809"/>
              <a:gd name="connsiteY4" fmla="*/ 0 h 2676269"/>
              <a:gd name="connsiteX0" fmla="*/ 496934 w 4965809"/>
              <a:gd name="connsiteY0" fmla="*/ 0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6934 w 4965809"/>
              <a:gd name="connsiteY4" fmla="*/ 0 h 2676270"/>
              <a:gd name="connsiteX0" fmla="*/ 490171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0171 w 4965809"/>
              <a:gd name="connsiteY4" fmla="*/ 22799 h 2676270"/>
              <a:gd name="connsiteX0" fmla="*/ 469883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69883 w 4965809"/>
              <a:gd name="connsiteY4" fmla="*/ 22799 h 2676270"/>
              <a:gd name="connsiteX0" fmla="*/ 469883 w 4959044"/>
              <a:gd name="connsiteY0" fmla="*/ 0 h 2653471"/>
              <a:gd name="connsiteX1" fmla="*/ 4952283 w 4959044"/>
              <a:gd name="connsiteY1" fmla="*/ 0 h 2653471"/>
              <a:gd name="connsiteX2" fmla="*/ 4957994 w 4959044"/>
              <a:gd name="connsiteY2" fmla="*/ 2653471 h 2653471"/>
              <a:gd name="connsiteX3" fmla="*/ 0 w 4959044"/>
              <a:gd name="connsiteY3" fmla="*/ 2653470 h 2653471"/>
              <a:gd name="connsiteX4" fmla="*/ 469883 w 4959044"/>
              <a:gd name="connsiteY4" fmla="*/ 0 h 2653471"/>
              <a:gd name="connsiteX0" fmla="*/ 469883 w 4972572"/>
              <a:gd name="connsiteY0" fmla="*/ 7599 h 2661070"/>
              <a:gd name="connsiteX1" fmla="*/ 4972572 w 4972572"/>
              <a:gd name="connsiteY1" fmla="*/ 0 h 2661070"/>
              <a:gd name="connsiteX2" fmla="*/ 4957994 w 4972572"/>
              <a:gd name="connsiteY2" fmla="*/ 2661070 h 2661070"/>
              <a:gd name="connsiteX3" fmla="*/ 0 w 4972572"/>
              <a:gd name="connsiteY3" fmla="*/ 2661069 h 2661070"/>
              <a:gd name="connsiteX4" fmla="*/ 469883 w 4972572"/>
              <a:gd name="connsiteY4" fmla="*/ 7599 h 2661070"/>
              <a:gd name="connsiteX0" fmla="*/ 469883 w 4959630"/>
              <a:gd name="connsiteY0" fmla="*/ 0 h 2653471"/>
              <a:gd name="connsiteX1" fmla="*/ 4959047 w 4959630"/>
              <a:gd name="connsiteY1" fmla="*/ 7601 h 2653471"/>
              <a:gd name="connsiteX2" fmla="*/ 4957994 w 4959630"/>
              <a:gd name="connsiteY2" fmla="*/ 2653471 h 2653471"/>
              <a:gd name="connsiteX3" fmla="*/ 0 w 4959630"/>
              <a:gd name="connsiteY3" fmla="*/ 2653470 h 2653471"/>
              <a:gd name="connsiteX4" fmla="*/ 469883 w 4959630"/>
              <a:gd name="connsiteY4" fmla="*/ 0 h 265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9630" h="2653471">
                <a:moveTo>
                  <a:pt x="469883" y="0"/>
                </a:moveTo>
                <a:lnTo>
                  <a:pt x="4959047" y="7601"/>
                </a:lnTo>
                <a:cubicBezTo>
                  <a:pt x="4953837" y="896769"/>
                  <a:pt x="4963204" y="1764303"/>
                  <a:pt x="4957994" y="2653471"/>
                </a:cubicBezTo>
                <a:lnTo>
                  <a:pt x="0" y="2653470"/>
                </a:lnTo>
                <a:lnTo>
                  <a:pt x="46988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6" name="Platshållare för bild 7">
            <a:extLst>
              <a:ext uri="{FF2B5EF4-FFF2-40B4-BE49-F238E27FC236}">
                <a16:creationId xmlns:a16="http://schemas.microsoft.com/office/drawing/2014/main" id="{B56819B3-5642-3544-81C9-3725283DE1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" y="-25526"/>
            <a:ext cx="5039217" cy="4901532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576" h="4901532">
                <a:moveTo>
                  <a:pt x="0" y="0"/>
                </a:moveTo>
                <a:lnTo>
                  <a:pt x="5121576" y="0"/>
                </a:lnTo>
                <a:lnTo>
                  <a:pt x="4118677" y="4901532"/>
                </a:lnTo>
                <a:lnTo>
                  <a:pt x="0" y="49015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4667012" y="-39558"/>
            <a:ext cx="4485250" cy="2452327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75488 w 4461060"/>
              <a:gd name="connsiteY0" fmla="*/ 0 h 2534515"/>
              <a:gd name="connsiteX1" fmla="*/ 4461060 w 4461060"/>
              <a:gd name="connsiteY1" fmla="*/ 7315 h 2534515"/>
              <a:gd name="connsiteX2" fmla="*/ 4461060 w 4461060"/>
              <a:gd name="connsiteY2" fmla="*/ 2534515 h 2534515"/>
              <a:gd name="connsiteX3" fmla="*/ 0 w 4461060"/>
              <a:gd name="connsiteY3" fmla="*/ 2534515 h 2534515"/>
              <a:gd name="connsiteX4" fmla="*/ 475488 w 4461060"/>
              <a:gd name="connsiteY4" fmla="*/ 0 h 2534515"/>
              <a:gd name="connsiteX0" fmla="*/ 495808 w 4481380"/>
              <a:gd name="connsiteY0" fmla="*/ 0 h 2541544"/>
              <a:gd name="connsiteX1" fmla="*/ 4481380 w 4481380"/>
              <a:gd name="connsiteY1" fmla="*/ 7315 h 2541544"/>
              <a:gd name="connsiteX2" fmla="*/ 4481380 w 4481380"/>
              <a:gd name="connsiteY2" fmla="*/ 2534515 h 2541544"/>
              <a:gd name="connsiteX3" fmla="*/ 0 w 4481380"/>
              <a:gd name="connsiteY3" fmla="*/ 2541544 h 2541544"/>
              <a:gd name="connsiteX4" fmla="*/ 495808 w 4481380"/>
              <a:gd name="connsiteY4" fmla="*/ 0 h 2541544"/>
              <a:gd name="connsiteX0" fmla="*/ 475488 w 4461060"/>
              <a:gd name="connsiteY0" fmla="*/ 0 h 2534516"/>
              <a:gd name="connsiteX1" fmla="*/ 4461060 w 4461060"/>
              <a:gd name="connsiteY1" fmla="*/ 7315 h 2534516"/>
              <a:gd name="connsiteX2" fmla="*/ 4461060 w 4461060"/>
              <a:gd name="connsiteY2" fmla="*/ 2534515 h 2534516"/>
              <a:gd name="connsiteX3" fmla="*/ 0 w 4461060"/>
              <a:gd name="connsiteY3" fmla="*/ 2534516 h 2534516"/>
              <a:gd name="connsiteX4" fmla="*/ 475488 w 4461060"/>
              <a:gd name="connsiteY4" fmla="*/ 0 h 2534516"/>
              <a:gd name="connsiteX0" fmla="*/ 475488 w 4461060"/>
              <a:gd name="connsiteY0" fmla="*/ 14412 h 2548928"/>
              <a:gd name="connsiteX1" fmla="*/ 4461060 w 4461060"/>
              <a:gd name="connsiteY1" fmla="*/ 0 h 2548928"/>
              <a:gd name="connsiteX2" fmla="*/ 4461060 w 4461060"/>
              <a:gd name="connsiteY2" fmla="*/ 2548927 h 2548928"/>
              <a:gd name="connsiteX3" fmla="*/ 0 w 4461060"/>
              <a:gd name="connsiteY3" fmla="*/ 2548928 h 2548928"/>
              <a:gd name="connsiteX4" fmla="*/ 475488 w 4461060"/>
              <a:gd name="connsiteY4" fmla="*/ 14412 h 2548928"/>
              <a:gd name="connsiteX0" fmla="*/ 475488 w 4465293"/>
              <a:gd name="connsiteY0" fmla="*/ 0 h 2534516"/>
              <a:gd name="connsiteX1" fmla="*/ 4465293 w 4465293"/>
              <a:gd name="connsiteY1" fmla="*/ 3158 h 2534516"/>
              <a:gd name="connsiteX2" fmla="*/ 4461060 w 4465293"/>
              <a:gd name="connsiteY2" fmla="*/ 2534515 h 2534516"/>
              <a:gd name="connsiteX3" fmla="*/ 0 w 4465293"/>
              <a:gd name="connsiteY3" fmla="*/ 2534516 h 2534516"/>
              <a:gd name="connsiteX4" fmla="*/ 475488 w 4465293"/>
              <a:gd name="connsiteY4" fmla="*/ 0 h 2534516"/>
              <a:gd name="connsiteX0" fmla="*/ 475488 w 4465293"/>
              <a:gd name="connsiteY0" fmla="*/ 10019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5488 w 4465293"/>
              <a:gd name="connsiteY4" fmla="*/ 10019 h 2544535"/>
              <a:gd name="connsiteX0" fmla="*/ 479722 w 4465293"/>
              <a:gd name="connsiteY0" fmla="*/ 1234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9722 w 4465293"/>
              <a:gd name="connsiteY4" fmla="*/ 1234 h 2544535"/>
              <a:gd name="connsiteX0" fmla="*/ 492422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92422 w 4477993"/>
              <a:gd name="connsiteY4" fmla="*/ 1234 h 2544535"/>
              <a:gd name="connsiteX0" fmla="*/ 475489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75489 w 4477993"/>
              <a:gd name="connsiteY4" fmla="*/ 1234 h 2544535"/>
              <a:gd name="connsiteX0" fmla="*/ 482746 w 4485250"/>
              <a:gd name="connsiteY0" fmla="*/ 1234 h 2544535"/>
              <a:gd name="connsiteX1" fmla="*/ 4485250 w 4485250"/>
              <a:gd name="connsiteY1" fmla="*/ 0 h 2544535"/>
              <a:gd name="connsiteX2" fmla="*/ 4481017 w 4485250"/>
              <a:gd name="connsiteY2" fmla="*/ 2544534 h 2544535"/>
              <a:gd name="connsiteX3" fmla="*/ 0 w 4485250"/>
              <a:gd name="connsiteY3" fmla="*/ 2544535 h 2544535"/>
              <a:gd name="connsiteX4" fmla="*/ 482746 w 4485250"/>
              <a:gd name="connsiteY4" fmla="*/ 1234 h 254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250" h="2544535">
                <a:moveTo>
                  <a:pt x="482746" y="1234"/>
                </a:moveTo>
                <a:lnTo>
                  <a:pt x="4485250" y="0"/>
                </a:lnTo>
                <a:lnTo>
                  <a:pt x="4481017" y="2544534"/>
                </a:lnTo>
                <a:lnTo>
                  <a:pt x="0" y="2544535"/>
                </a:lnTo>
                <a:lnTo>
                  <a:pt x="482746" y="12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67CC9675-0A3A-AE48-903C-5FCADEDF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7152208-6640-5B43-AB0C-DDC9512909FA}" type="datetime1">
              <a:rPr lang="sv-SE" smtClean="0"/>
              <a:t>2019-10-31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230FC82C-985F-4149-AED4-5427E239C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C06530B2-89E6-3449-89E4-665386D7F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1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404495"/>
            <a:ext cx="2952000" cy="2471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82970" y="2404495"/>
            <a:ext cx="2952000" cy="2471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404495"/>
            <a:ext cx="2988000" cy="2471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-25526"/>
            <a:ext cx="9144000" cy="2323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B2A26AB6-3C18-7245-97AD-6C51FCF4F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4213B30-803F-FD48-887C-ACFE015AF668}" type="datetime1">
              <a:rPr lang="sv-SE" smtClean="0"/>
              <a:t>2019-10-31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9729D238-1210-8843-B444-13E7A8F76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AA1EA2AB-A656-1844-BB3C-756E52645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0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042169"/>
            <a:ext cx="2988000" cy="2833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56000" y="2042169"/>
            <a:ext cx="2988000" cy="2833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042169"/>
            <a:ext cx="2988000" cy="2833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5" name="Rubrik 2">
            <a:extLst>
              <a:ext uri="{FF2B5EF4-FFF2-40B4-BE49-F238E27FC236}">
                <a16:creationId xmlns:a16="http://schemas.microsoft.com/office/drawing/2014/main" id="{C49C3724-8070-F842-B31B-36A4963D1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60" y="561307"/>
            <a:ext cx="7920880" cy="612308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10" name="Platshållare för text 14">
            <a:extLst>
              <a:ext uri="{FF2B5EF4-FFF2-40B4-BE49-F238E27FC236}">
                <a16:creationId xmlns:a16="http://schemas.microsoft.com/office/drawing/2014/main" id="{BE8CCE30-3394-A348-BE98-DAB5C20085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1560" y="1303091"/>
            <a:ext cx="7920880" cy="914400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EE6818EB-D3CF-B549-818E-685AC03ED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48B8A48-5623-2B4E-8389-C3BC4A53B15D}" type="datetime1">
              <a:rPr lang="sv-SE" smtClean="0"/>
              <a:t>2019-10-31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E231FFA6-542F-B545-8A09-F3A433CDF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6B01B96E-51AE-774F-8F42-8461EC56D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C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tshållare för bild 8">
            <a:extLst>
              <a:ext uri="{FF2B5EF4-FFF2-40B4-BE49-F238E27FC236}">
                <a16:creationId xmlns:a16="http://schemas.microsoft.com/office/drawing/2014/main" id="{D5A31A2E-FB5E-B446-988F-734F9CE518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87"/>
            <a:ext cx="9155967" cy="487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t" anchorCtr="0">
            <a:normAutofit/>
          </a:bodyPr>
          <a:lstStyle>
            <a:lvl1pPr marL="180000" indent="-180000" algn="ctr">
              <a:buNone/>
              <a:defRPr lang="sv-SE" sz="1600" noProof="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dirty="0" err="1"/>
              <a:t>Click</a:t>
            </a:r>
            <a:r>
              <a:rPr lang="sv-SE" noProof="0" dirty="0"/>
              <a:t> on the </a:t>
            </a:r>
            <a:r>
              <a:rPr lang="sv-SE" noProof="0" dirty="0" err="1"/>
              <a:t>icon</a:t>
            </a:r>
            <a:r>
              <a:rPr lang="sv-SE" noProof="0" dirty="0"/>
              <a:t/>
            </a:r>
            <a:br>
              <a:rPr lang="sv-SE" noProof="0" dirty="0"/>
            </a:br>
            <a:r>
              <a:rPr lang="sv-SE" noProof="0" dirty="0"/>
              <a:t/>
            </a:r>
            <a:br>
              <a:rPr lang="sv-SE" noProof="0" dirty="0"/>
            </a:br>
            <a:r>
              <a:rPr lang="sv-SE" noProof="0" dirty="0"/>
              <a:t>to </a:t>
            </a:r>
            <a:r>
              <a:rPr lang="sv-SE" noProof="0" dirty="0" err="1"/>
              <a:t>add</a:t>
            </a:r>
            <a:r>
              <a:rPr lang="sv-SE" noProof="0" dirty="0"/>
              <a:t> a </a:t>
            </a:r>
            <a:r>
              <a:rPr lang="sv-SE" noProof="0" dirty="0" err="1"/>
              <a:t>picture</a:t>
            </a:r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2108403"/>
            <a:ext cx="7848440" cy="857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Ctr="0"/>
          <a:lstStyle>
            <a:lvl1pPr algn="l">
              <a:defRPr sz="4800" b="1" i="0" cap="all" baseline="0">
                <a:solidFill>
                  <a:schemeClr val="bg1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(image)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3473130"/>
            <a:ext cx="7920000" cy="162167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64D730E-0D01-7643-B171-B35254D8D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8E959F-2F18-8948-AFBE-AFCE6CD4010A}" type="datetime1">
              <a:rPr lang="sv-SE" smtClean="0"/>
              <a:t>2019-10-31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81B3A5B-684F-3741-8CC1-3754B3B1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4" name="Platshållare för bild 7">
            <a:extLst>
              <a:ext uri="{FF2B5EF4-FFF2-40B4-BE49-F238E27FC236}">
                <a16:creationId xmlns:a16="http://schemas.microsoft.com/office/drawing/2014/main" id="{CDD24250-D2BD-974C-AF0E-1E01DB934458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76157" y="-4068"/>
            <a:ext cx="858600" cy="87158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 </a:t>
            </a:r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2D656910-A227-4D4A-B8F7-14E509600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93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6A352EF-9E87-684B-B0B1-4140CC0EC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D5A1A0C-0018-964C-85E7-9A20ACCAE31B}" type="datetime1">
              <a:rPr lang="sv-SE" smtClean="0"/>
              <a:t>2019-10-31</a:t>
            </a:fld>
            <a:endParaRPr lang="sv-SE"/>
          </a:p>
        </p:txBody>
      </p:sp>
      <p:sp>
        <p:nvSpPr>
          <p:cNvPr id="8" name="Platshållare för bildnummer 2">
            <a:extLst>
              <a:ext uri="{FF2B5EF4-FFF2-40B4-BE49-F238E27FC236}">
                <a16:creationId xmlns:a16="http://schemas.microsoft.com/office/drawing/2014/main" id="{F016390A-FB9D-7F44-935B-12E854DFA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Platshållare för sidfot 5">
            <a:extLst>
              <a:ext uri="{FF2B5EF4-FFF2-40B4-BE49-F238E27FC236}">
                <a16:creationId xmlns:a16="http://schemas.microsoft.com/office/drawing/2014/main" id="{81A8D4BC-CB7F-AA43-AC55-E6082C15D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65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05F932-23FA-7342-91DB-028949928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3327594"/>
            <a:ext cx="7831350" cy="900340"/>
          </a:xfrm>
        </p:spPr>
        <p:txBody>
          <a:bodyPr anchor="t" anchorCtr="0"/>
          <a:lstStyle>
            <a:lvl1pPr algn="ctr">
              <a:defRPr sz="2000" b="1"/>
            </a:lvl1pPr>
          </a:lstStyle>
          <a:p>
            <a:r>
              <a:rPr lang="sv-SE" dirty="0"/>
              <a:t>VISIT OUR WEBSITE</a:t>
            </a:r>
            <a:br>
              <a:rPr lang="sv-SE" dirty="0"/>
            </a:br>
            <a:r>
              <a:rPr lang="sv-SE" dirty="0" err="1"/>
              <a:t>www.gu.se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32AE8B7-53CD-8341-AFDB-A21375C75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39CE01C-F663-4045-8390-035F684530BC}" type="datetime1">
              <a:rPr lang="sv-SE" smtClean="0"/>
              <a:t>2019-10-31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9EBC6C9A-73E4-AA42-9288-65DEFB64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7BE12CD4-12BA-BB4E-AEC3-04E737220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5423" y="922582"/>
            <a:ext cx="1888668" cy="1944217"/>
          </a:xfrm>
          <a:prstGeom prst="rect">
            <a:avLst/>
          </a:prstGeom>
        </p:spPr>
      </p:pic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ABEC1711-D1DD-2444-822A-A572BB411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1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1706400"/>
            <a:ext cx="7848440" cy="857250"/>
          </a:xfrm>
        </p:spPr>
        <p:txBody>
          <a:bodyPr anchor="t" anchorCtr="0"/>
          <a:lstStyle>
            <a:lvl1pPr algn="l">
              <a:defRPr sz="4800" b="1" i="0" cap="all" baseline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GB" noProof="0" dirty="0">
                <a:effectLst/>
              </a:rPr>
              <a:t>Add presentation title (BLACK background)</a:t>
            </a:r>
            <a:endParaRPr lang="sv-SE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4522457"/>
            <a:ext cx="7920000" cy="162167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DC4B1F5-6121-7D42-BADF-54C302F43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B0CB86B-E13B-044F-9DF5-C10320B269E9}" type="datetime1">
              <a:rPr lang="sv-SE" smtClean="0"/>
              <a:t>2019-10-31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EAF724F5-09E3-D54E-9932-CC940111F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9" name="Platshållare för bild 29">
            <a:extLst>
              <a:ext uri="{FF2B5EF4-FFF2-40B4-BE49-F238E27FC236}">
                <a16:creationId xmlns:a16="http://schemas.microsoft.com/office/drawing/2014/main" id="{756FDC4C-92A0-7D4C-A402-83CA278CC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10" b="710"/>
          <a:stretch>
            <a:fillRect/>
          </a:stretch>
        </p:blipFill>
        <p:spPr>
          <a:xfrm>
            <a:off x="676157" y="-4068"/>
            <a:ext cx="858600" cy="871582"/>
          </a:xfrm>
          <a:prstGeom prst="rect">
            <a:avLst/>
          </a:prstGeom>
        </p:spPr>
      </p:pic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CEA93725-58CE-0349-A98D-9F243A6D2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44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B black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4"/>
          <p:cNvSpPr>
            <a:spLocks noGrp="1"/>
          </p:cNvSpPr>
          <p:nvPr>
            <p:ph type="title" hasCustomPrompt="1"/>
          </p:nvPr>
        </p:nvSpPr>
        <p:spPr>
          <a:xfrm>
            <a:off x="540000" y="1707654"/>
            <a:ext cx="8064000" cy="594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4000" i="0" cap="all" baseline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(BLACK)</a:t>
            </a:r>
          </a:p>
        </p:txBody>
      </p:sp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92958D87-D8D8-704E-9098-0CC3332C56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499742"/>
            <a:ext cx="7960764" cy="9144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solidFill>
                  <a:schemeClr val="bg1">
                    <a:lumMod val="9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60FF9D25-7EB2-084D-A0CD-5915F4DAF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DD37521-26C2-884E-94F0-0F14B0F8D328}" type="datetime1">
              <a:rPr lang="sv-SE" smtClean="0"/>
              <a:t>2019-10-31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1C45DACB-DCF4-9047-8D4A-7BEB55BF5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1A5683B3-E434-854B-BBA0-7B6A99189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1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1" y="1440000"/>
            <a:ext cx="6408279" cy="2939990"/>
          </a:xfrm>
        </p:spPr>
        <p:txBody>
          <a:bodyPr>
            <a:normAutofit/>
          </a:bodyPr>
          <a:lstStyle>
            <a:lvl1pPr marL="216000" indent="-216000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0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B3AB4A1A-A57A-A74C-B584-46E088ED2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F2CF21E-92FE-264A-9887-5FCA73293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5DB0253-81B5-B84D-B7B3-8F75715280BA}" type="datetime1">
              <a:rPr lang="sv-SE" smtClean="0"/>
              <a:t>2019-10-31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4CDB4A09-01C1-4E41-B814-621F6DF5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E5CDD0F3-19E6-9D40-A8F0-4BB5ECB0B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921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innehåll 3"/>
          <p:cNvSpPr>
            <a:spLocks noGrp="1"/>
          </p:cNvSpPr>
          <p:nvPr>
            <p:ph sz="quarter" idx="13" hasCustomPrompt="1"/>
          </p:nvPr>
        </p:nvSpPr>
        <p:spPr>
          <a:xfrm>
            <a:off x="4716016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E9A697CC-9259-9E4A-A6D3-210CEB867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A0EF5C59-5F28-9B4E-BC75-6ADCD27F8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FC21CD3-2660-134F-AD85-97703630E993}" type="datetime1">
              <a:rPr lang="sv-SE" smtClean="0"/>
              <a:t>2019-10-31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DE15BC4C-59A5-9242-9C74-17351515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4" name="Platshållare för sidfot 5">
            <a:extLst>
              <a:ext uri="{FF2B5EF4-FFF2-40B4-BE49-F238E27FC236}">
                <a16:creationId xmlns:a16="http://schemas.microsoft.com/office/drawing/2014/main" id="{B270FE65-D6B9-C744-9B39-48321D75A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383"/>
            <a:ext cx="2992081" cy="2445380"/>
          </a:xfrm>
          <a:custGeom>
            <a:avLst/>
            <a:gdLst>
              <a:gd name="connsiteX0" fmla="*/ 0 w 2992081"/>
              <a:gd name="connsiteY0" fmla="*/ 0 h 2504044"/>
              <a:gd name="connsiteX1" fmla="*/ 2992081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19456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9728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29435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2504044">
                <a:moveTo>
                  <a:pt x="0" y="0"/>
                </a:moveTo>
                <a:lnTo>
                  <a:pt x="2729435" y="0"/>
                </a:lnTo>
                <a:lnTo>
                  <a:pt x="2992081" y="2504044"/>
                </a:lnTo>
                <a:lnTo>
                  <a:pt x="0" y="2504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559921" y="1440000"/>
            <a:ext cx="5184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2" name="Platshållare för bild 7">
            <a:extLst>
              <a:ext uri="{FF2B5EF4-FFF2-40B4-BE49-F238E27FC236}">
                <a16:creationId xmlns:a16="http://schemas.microsoft.com/office/drawing/2014/main" id="{CDA96045-4293-124F-BA2E-05F28A48A7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2571750"/>
            <a:ext cx="3332549" cy="2304000"/>
          </a:xfrm>
          <a:custGeom>
            <a:avLst/>
            <a:gdLst>
              <a:gd name="connsiteX0" fmla="*/ 0 w 2992081"/>
              <a:gd name="connsiteY0" fmla="*/ 0 h 2329782"/>
              <a:gd name="connsiteX1" fmla="*/ 2992081 w 2992081"/>
              <a:gd name="connsiteY1" fmla="*/ 0 h 2329782"/>
              <a:gd name="connsiteX2" fmla="*/ 2992081 w 2992081"/>
              <a:gd name="connsiteY2" fmla="*/ 2329782 h 2329782"/>
              <a:gd name="connsiteX3" fmla="*/ 0 w 2992081"/>
              <a:gd name="connsiteY3" fmla="*/ 2329782 h 2329782"/>
              <a:gd name="connsiteX4" fmla="*/ 0 w 2992081"/>
              <a:gd name="connsiteY4" fmla="*/ 0 h 2329782"/>
              <a:gd name="connsiteX0" fmla="*/ 0 w 3449281"/>
              <a:gd name="connsiteY0" fmla="*/ 0 h 2329782"/>
              <a:gd name="connsiteX1" fmla="*/ 2992081 w 3449281"/>
              <a:gd name="connsiteY1" fmla="*/ 0 h 2329782"/>
              <a:gd name="connsiteX2" fmla="*/ 3449281 w 3449281"/>
              <a:gd name="connsiteY2" fmla="*/ 2329782 h 2329782"/>
              <a:gd name="connsiteX3" fmla="*/ 0 w 3449281"/>
              <a:gd name="connsiteY3" fmla="*/ 2329782 h 2329782"/>
              <a:gd name="connsiteX4" fmla="*/ 0 w 3449281"/>
              <a:gd name="connsiteY4" fmla="*/ 0 h 2329782"/>
              <a:gd name="connsiteX0" fmla="*/ 0 w 3400643"/>
              <a:gd name="connsiteY0" fmla="*/ 0 h 2329782"/>
              <a:gd name="connsiteX1" fmla="*/ 2992081 w 3400643"/>
              <a:gd name="connsiteY1" fmla="*/ 0 h 2329782"/>
              <a:gd name="connsiteX2" fmla="*/ 3400643 w 3400643"/>
              <a:gd name="connsiteY2" fmla="*/ 2329782 h 2329782"/>
              <a:gd name="connsiteX3" fmla="*/ 0 w 3400643"/>
              <a:gd name="connsiteY3" fmla="*/ 2329782 h 2329782"/>
              <a:gd name="connsiteX4" fmla="*/ 0 w 3400643"/>
              <a:gd name="connsiteY4" fmla="*/ 0 h 2329782"/>
              <a:gd name="connsiteX0" fmla="*/ 0 w 3371460"/>
              <a:gd name="connsiteY0" fmla="*/ 0 h 2329782"/>
              <a:gd name="connsiteX1" fmla="*/ 2992081 w 3371460"/>
              <a:gd name="connsiteY1" fmla="*/ 0 h 2329782"/>
              <a:gd name="connsiteX2" fmla="*/ 3371460 w 3371460"/>
              <a:gd name="connsiteY2" fmla="*/ 2329782 h 2329782"/>
              <a:gd name="connsiteX3" fmla="*/ 0 w 3371460"/>
              <a:gd name="connsiteY3" fmla="*/ 2329782 h 2329782"/>
              <a:gd name="connsiteX4" fmla="*/ 0 w 3371460"/>
              <a:gd name="connsiteY4" fmla="*/ 0 h 2329782"/>
              <a:gd name="connsiteX0" fmla="*/ 0 w 3332549"/>
              <a:gd name="connsiteY0" fmla="*/ 0 h 2329782"/>
              <a:gd name="connsiteX1" fmla="*/ 2992081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  <a:gd name="connsiteX0" fmla="*/ 0 w 3332549"/>
              <a:gd name="connsiteY0" fmla="*/ 0 h 2329782"/>
              <a:gd name="connsiteX1" fmla="*/ 3021264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2549" h="2329782">
                <a:moveTo>
                  <a:pt x="0" y="0"/>
                </a:moveTo>
                <a:lnTo>
                  <a:pt x="3021264" y="0"/>
                </a:lnTo>
                <a:lnTo>
                  <a:pt x="3332549" y="2329782"/>
                </a:lnTo>
                <a:lnTo>
                  <a:pt x="0" y="23297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25204F60-9D72-B54D-8C7F-43065DDAB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9920" y="504000"/>
            <a:ext cx="495542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AB2E288-024E-6444-A2F4-EFB7D7218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716AB43-2063-9548-AD94-B74DC2C1391E}" type="datetime1">
              <a:rPr lang="sv-SE" smtClean="0"/>
              <a:t>2019-10-31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1A770A41-0291-9F4C-B77A-62E501A1C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4" name="Platshållare för sidfot 5">
            <a:extLst>
              <a:ext uri="{FF2B5EF4-FFF2-40B4-BE49-F238E27FC236}">
                <a16:creationId xmlns:a16="http://schemas.microsoft.com/office/drawing/2014/main" id="{71F1D83D-86A3-3D43-812A-6B0336B09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2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2991600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347864" y="1440000"/>
            <a:ext cx="5184000" cy="2942564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4A046CDC-B1E2-0B4F-AE67-FFD8B9756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1350" y="504000"/>
            <a:ext cx="5184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F1EF50CF-9760-624D-84E7-586177991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52F3772-2CCF-914E-8D02-45412E91B81E}" type="datetime1">
              <a:rPr lang="sv-SE" smtClean="0"/>
              <a:t>2019-10-31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1CF87DC6-2C8E-0F42-AEE4-60768A941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1B4C315E-1AE1-C844-B06D-F304295C5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572001" cy="487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932448" y="1440000"/>
            <a:ext cx="367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E269CEC0-D993-D844-9A1F-87AB9ECBC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2448" y="504000"/>
            <a:ext cx="3582902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799C88F-C3CB-0A48-87D9-7AA164D16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FE56F08-86F5-8447-8E1E-89E5BF07C9ED}" type="datetime1">
              <a:rPr lang="sv-SE" smtClean="0"/>
              <a:t>2019-10-31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24163AF8-FC50-D541-AA42-F57C70FFA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2" name="Platshållare för sidfot 5">
            <a:extLst>
              <a:ext uri="{FF2B5EF4-FFF2-40B4-BE49-F238E27FC236}">
                <a16:creationId xmlns:a16="http://schemas.microsoft.com/office/drawing/2014/main" id="{394F4B30-4185-BB40-91C1-BBE583321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9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9618" y="14922"/>
            <a:ext cx="4378848" cy="4876193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543"/>
              <a:gd name="connsiteY0" fmla="*/ 0 h 4931928"/>
              <a:gd name="connsiteX1" fmla="*/ 5119479 w 5120543"/>
              <a:gd name="connsiteY1" fmla="*/ 158 h 4931928"/>
              <a:gd name="connsiteX2" fmla="*/ 5120329 w 5120543"/>
              <a:gd name="connsiteY2" fmla="*/ 4911392 h 4931928"/>
              <a:gd name="connsiteX3" fmla="*/ 10719 w 5120543"/>
              <a:gd name="connsiteY3" fmla="*/ 4931928 h 4931928"/>
              <a:gd name="connsiteX4" fmla="*/ 0 w 5120543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89"/>
              <a:gd name="connsiteY0" fmla="*/ 0 h 4931928"/>
              <a:gd name="connsiteX1" fmla="*/ 5119479 w 5119489"/>
              <a:gd name="connsiteY1" fmla="*/ 158 h 4931928"/>
              <a:gd name="connsiteX2" fmla="*/ 4312685 w 5119489"/>
              <a:gd name="connsiteY2" fmla="*/ 4922278 h 4931928"/>
              <a:gd name="connsiteX3" fmla="*/ 10719 w 5119489"/>
              <a:gd name="connsiteY3" fmla="*/ 4931928 h 4931928"/>
              <a:gd name="connsiteX4" fmla="*/ 0 w 5119489"/>
              <a:gd name="connsiteY4" fmla="*/ 0 h 4931928"/>
              <a:gd name="connsiteX0" fmla="*/ 0 w 5119479"/>
              <a:gd name="connsiteY0" fmla="*/ 0 h 4931928"/>
              <a:gd name="connsiteX1" fmla="*/ 5119479 w 5119479"/>
              <a:gd name="connsiteY1" fmla="*/ 158 h 4931928"/>
              <a:gd name="connsiteX2" fmla="*/ 4312685 w 5119479"/>
              <a:gd name="connsiteY2" fmla="*/ 4922278 h 4931928"/>
              <a:gd name="connsiteX3" fmla="*/ 10719 w 5119479"/>
              <a:gd name="connsiteY3" fmla="*/ 4931928 h 4931928"/>
              <a:gd name="connsiteX4" fmla="*/ 0 w 5119479"/>
              <a:gd name="connsiteY4" fmla="*/ 0 h 4931928"/>
              <a:gd name="connsiteX0" fmla="*/ 0 w 5119479"/>
              <a:gd name="connsiteY0" fmla="*/ 0 h 4922288"/>
              <a:gd name="connsiteX1" fmla="*/ 5119479 w 5119479"/>
              <a:gd name="connsiteY1" fmla="*/ 158 h 4922288"/>
              <a:gd name="connsiteX2" fmla="*/ 4312685 w 5119479"/>
              <a:gd name="connsiteY2" fmla="*/ 4922278 h 4922288"/>
              <a:gd name="connsiteX3" fmla="*/ 10719 w 5119479"/>
              <a:gd name="connsiteY3" fmla="*/ 4914173 h 4922288"/>
              <a:gd name="connsiteX4" fmla="*/ 0 w 5119479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312685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22288"/>
              <a:gd name="connsiteX1" fmla="*/ 4713455 w 4713455"/>
              <a:gd name="connsiteY1" fmla="*/ 158 h 4922288"/>
              <a:gd name="connsiteX2" fmla="*/ 4078093 w 4713455"/>
              <a:gd name="connsiteY2" fmla="*/ 4922278 h 4922288"/>
              <a:gd name="connsiteX3" fmla="*/ 10719 w 4713455"/>
              <a:gd name="connsiteY3" fmla="*/ 4914173 h 4922288"/>
              <a:gd name="connsiteX4" fmla="*/ 0 w 4713455"/>
              <a:gd name="connsiteY4" fmla="*/ 0 h 4922288"/>
              <a:gd name="connsiteX0" fmla="*/ 0 w 4713455"/>
              <a:gd name="connsiteY0" fmla="*/ 0 h 4914173"/>
              <a:gd name="connsiteX1" fmla="*/ 4713455 w 4713455"/>
              <a:gd name="connsiteY1" fmla="*/ 158 h 4914173"/>
              <a:gd name="connsiteX2" fmla="*/ 4088160 w 4713455"/>
              <a:gd name="connsiteY2" fmla="*/ 4908210 h 4914173"/>
              <a:gd name="connsiteX3" fmla="*/ 10719 w 4713455"/>
              <a:gd name="connsiteY3" fmla="*/ 4914173 h 4914173"/>
              <a:gd name="connsiteX4" fmla="*/ 0 w 4713455"/>
              <a:gd name="connsiteY4" fmla="*/ 0 h 4914173"/>
              <a:gd name="connsiteX0" fmla="*/ 0 w 4713455"/>
              <a:gd name="connsiteY0" fmla="*/ 0 h 4909484"/>
              <a:gd name="connsiteX1" fmla="*/ 4713455 w 4713455"/>
              <a:gd name="connsiteY1" fmla="*/ 158 h 4909484"/>
              <a:gd name="connsiteX2" fmla="*/ 4088160 w 4713455"/>
              <a:gd name="connsiteY2" fmla="*/ 4908210 h 4909484"/>
              <a:gd name="connsiteX3" fmla="*/ 35886 w 4713455"/>
              <a:gd name="connsiteY3" fmla="*/ 4909484 h 4909484"/>
              <a:gd name="connsiteX4" fmla="*/ 0 w 4713455"/>
              <a:gd name="connsiteY4" fmla="*/ 0 h 4909484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890727 h 4908220"/>
              <a:gd name="connsiteX4" fmla="*/ 0 w 4713455"/>
              <a:gd name="connsiteY4" fmla="*/ 0 h 4908220"/>
              <a:gd name="connsiteX0" fmla="*/ 0 w 4713455"/>
              <a:gd name="connsiteY0" fmla="*/ 0 h 4908220"/>
              <a:gd name="connsiteX1" fmla="*/ 4713455 w 4713455"/>
              <a:gd name="connsiteY1" fmla="*/ 158 h 4908220"/>
              <a:gd name="connsiteX2" fmla="*/ 4088160 w 4713455"/>
              <a:gd name="connsiteY2" fmla="*/ 4908210 h 4908220"/>
              <a:gd name="connsiteX3" fmla="*/ 30853 w 4713455"/>
              <a:gd name="connsiteY3" fmla="*/ 4904795 h 4908220"/>
              <a:gd name="connsiteX4" fmla="*/ 0 w 4713455"/>
              <a:gd name="connsiteY4" fmla="*/ 0 h 4908220"/>
              <a:gd name="connsiteX0" fmla="*/ 0 w 4713455"/>
              <a:gd name="connsiteY0" fmla="*/ 0 h 4904795"/>
              <a:gd name="connsiteX1" fmla="*/ 4713455 w 4713455"/>
              <a:gd name="connsiteY1" fmla="*/ 158 h 4904795"/>
              <a:gd name="connsiteX2" fmla="*/ 4088160 w 4713455"/>
              <a:gd name="connsiteY2" fmla="*/ 4903521 h 4904795"/>
              <a:gd name="connsiteX3" fmla="*/ 30853 w 4713455"/>
              <a:gd name="connsiteY3" fmla="*/ 4904795 h 4904795"/>
              <a:gd name="connsiteX4" fmla="*/ 0 w 4713455"/>
              <a:gd name="connsiteY4" fmla="*/ 0 h 4904795"/>
              <a:gd name="connsiteX0" fmla="*/ 0 w 4713455"/>
              <a:gd name="connsiteY0" fmla="*/ 0 h 4903531"/>
              <a:gd name="connsiteX1" fmla="*/ 4713455 w 4713455"/>
              <a:gd name="connsiteY1" fmla="*/ 158 h 4903531"/>
              <a:gd name="connsiteX2" fmla="*/ 4088160 w 4713455"/>
              <a:gd name="connsiteY2" fmla="*/ 4903521 h 4903531"/>
              <a:gd name="connsiteX3" fmla="*/ 17708 w 4713455"/>
              <a:gd name="connsiteY3" fmla="*/ 4900712 h 4903531"/>
              <a:gd name="connsiteX4" fmla="*/ 0 w 4713455"/>
              <a:gd name="connsiteY4" fmla="*/ 0 h 4903531"/>
              <a:gd name="connsiteX0" fmla="*/ 0 w 4700309"/>
              <a:gd name="connsiteY0" fmla="*/ 3980 h 4903429"/>
              <a:gd name="connsiteX1" fmla="*/ 4700309 w 4700309"/>
              <a:gd name="connsiteY1" fmla="*/ 56 h 4903429"/>
              <a:gd name="connsiteX2" fmla="*/ 4075014 w 4700309"/>
              <a:gd name="connsiteY2" fmla="*/ 4903419 h 4903429"/>
              <a:gd name="connsiteX3" fmla="*/ 4562 w 4700309"/>
              <a:gd name="connsiteY3" fmla="*/ 4900610 h 4903429"/>
              <a:gd name="connsiteX4" fmla="*/ 0 w 4700309"/>
              <a:gd name="connsiteY4" fmla="*/ 3980 h 4903429"/>
              <a:gd name="connsiteX0" fmla="*/ 0 w 4700309"/>
              <a:gd name="connsiteY0" fmla="*/ 3980 h 4909855"/>
              <a:gd name="connsiteX1" fmla="*/ 4700309 w 4700309"/>
              <a:gd name="connsiteY1" fmla="*/ 56 h 4909855"/>
              <a:gd name="connsiteX2" fmla="*/ 4075014 w 4700309"/>
              <a:gd name="connsiteY2" fmla="*/ 4903419 h 4909855"/>
              <a:gd name="connsiteX3" fmla="*/ 4562 w 4700309"/>
              <a:gd name="connsiteY3" fmla="*/ 4909855 h 4909855"/>
              <a:gd name="connsiteX4" fmla="*/ 0 w 4700309"/>
              <a:gd name="connsiteY4" fmla="*/ 3980 h 4909855"/>
              <a:gd name="connsiteX0" fmla="*/ 0 w 4700309"/>
              <a:gd name="connsiteY0" fmla="*/ 3980 h 4905233"/>
              <a:gd name="connsiteX1" fmla="*/ 4700309 w 4700309"/>
              <a:gd name="connsiteY1" fmla="*/ 56 h 4905233"/>
              <a:gd name="connsiteX2" fmla="*/ 4075014 w 4700309"/>
              <a:gd name="connsiteY2" fmla="*/ 4903419 h 4905233"/>
              <a:gd name="connsiteX3" fmla="*/ 4562 w 4700309"/>
              <a:gd name="connsiteY3" fmla="*/ 4905233 h 4905233"/>
              <a:gd name="connsiteX4" fmla="*/ 0 w 4700309"/>
              <a:gd name="connsiteY4" fmla="*/ 3980 h 490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0309" h="4905233">
                <a:moveTo>
                  <a:pt x="0" y="3980"/>
                </a:moveTo>
                <a:lnTo>
                  <a:pt x="4700309" y="56"/>
                </a:lnTo>
                <a:cubicBezTo>
                  <a:pt x="4670424" y="-19058"/>
                  <a:pt x="4082772" y="4911647"/>
                  <a:pt x="4075014" y="4903419"/>
                </a:cubicBezTo>
                <a:lnTo>
                  <a:pt x="4562" y="4905233"/>
                </a:lnTo>
                <a:cubicBezTo>
                  <a:pt x="-1341" y="3271662"/>
                  <a:pt x="5903" y="1637551"/>
                  <a:pt x="0" y="39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92104" y="1440000"/>
            <a:ext cx="3888432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AF8162BA-40E2-2747-A300-C724B1637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0" y="504000"/>
            <a:ext cx="3943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CACF485C-7849-A64B-AFE9-3C3BCA20F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4D5EC91-D5BE-174F-BC28-D09A36E93F42}" type="datetime1">
              <a:rPr lang="sv-SE" smtClean="0"/>
              <a:t>2019-10-31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F8887C3C-CAC5-4845-B0AB-885DC432E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4" name="Platshållare för sidfot 5">
            <a:extLst>
              <a:ext uri="{FF2B5EF4-FFF2-40B4-BE49-F238E27FC236}">
                <a16:creationId xmlns:a16="http://schemas.microsoft.com/office/drawing/2014/main" id="{9AD8B966-3BA8-EC46-96A9-5A621841B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1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A vhit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4"/>
          <p:cNvSpPr>
            <a:spLocks noGrp="1"/>
          </p:cNvSpPr>
          <p:nvPr>
            <p:ph type="title" hasCustomPrompt="1"/>
          </p:nvPr>
        </p:nvSpPr>
        <p:spPr>
          <a:xfrm>
            <a:off x="540000" y="1707654"/>
            <a:ext cx="8064000" cy="594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4000" i="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</a:t>
            </a:r>
            <a:r>
              <a:rPr lang="sv-SE" dirty="0" err="1"/>
              <a:t>Vhite</a:t>
            </a:r>
            <a:r>
              <a:rPr lang="sv-SE" dirty="0"/>
              <a:t>)</a:t>
            </a:r>
          </a:p>
        </p:txBody>
      </p:sp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92958D87-D8D8-704E-9098-0CC3332C56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499742"/>
            <a:ext cx="7960764" cy="9144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FDA1F9E-A2C9-774B-A280-A91198D6D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184F63F-5556-7947-8EC8-B90B1CEB8790}" type="datetime1">
              <a:rPr lang="sv-SE" smtClean="0"/>
              <a:t>2019-10-31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3DFD3A44-E47C-8946-855C-41815F3E8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6A2A0110-4E08-4A4D-8615-CB97684DC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2912"/>
            <a:ext cx="2992081" cy="139474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00025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200025 w 2992081"/>
              <a:gd name="connsiteY4" fmla="*/ 0 h 1656000"/>
              <a:gd name="connsiteX0" fmla="*/ 163739 w 2992081"/>
              <a:gd name="connsiteY0" fmla="*/ 261257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163739 w 2992081"/>
              <a:gd name="connsiteY4" fmla="*/ 261257 h 1656000"/>
              <a:gd name="connsiteX0" fmla="*/ 163739 w 2992081"/>
              <a:gd name="connsiteY0" fmla="*/ 0 h 1394743"/>
              <a:gd name="connsiteX1" fmla="*/ 2992081 w 2992081"/>
              <a:gd name="connsiteY1" fmla="*/ 0 h 1394743"/>
              <a:gd name="connsiteX2" fmla="*/ 2992081 w 2992081"/>
              <a:gd name="connsiteY2" fmla="*/ 1394743 h 1394743"/>
              <a:gd name="connsiteX3" fmla="*/ 0 w 2992081"/>
              <a:gd name="connsiteY3" fmla="*/ 1394743 h 1394743"/>
              <a:gd name="connsiteX4" fmla="*/ 163739 w 2992081"/>
              <a:gd name="connsiteY4" fmla="*/ 0 h 13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1394743">
                <a:moveTo>
                  <a:pt x="163739" y="0"/>
                </a:moveTo>
                <a:lnTo>
                  <a:pt x="2992081" y="0"/>
                </a:lnTo>
                <a:lnTo>
                  <a:pt x="2992081" y="1394743"/>
                </a:lnTo>
                <a:lnTo>
                  <a:pt x="0" y="1394743"/>
                </a:lnTo>
                <a:lnTo>
                  <a:pt x="16373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22" hasCustomPrompt="1"/>
          </p:nvPr>
        </p:nvSpPr>
        <p:spPr>
          <a:xfrm>
            <a:off x="5923736" y="1473004"/>
            <a:ext cx="3220266" cy="1656000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221456 w 3213537"/>
              <a:gd name="connsiteY0" fmla="*/ 0 h 1670288"/>
              <a:gd name="connsiteX1" fmla="*/ 3213537 w 3213537"/>
              <a:gd name="connsiteY1" fmla="*/ 0 h 1670288"/>
              <a:gd name="connsiteX2" fmla="*/ 3213537 w 3213537"/>
              <a:gd name="connsiteY2" fmla="*/ 1656000 h 1670288"/>
              <a:gd name="connsiteX3" fmla="*/ 0 w 3213537"/>
              <a:gd name="connsiteY3" fmla="*/ 1670288 h 1670288"/>
              <a:gd name="connsiteX4" fmla="*/ 221456 w 3213537"/>
              <a:gd name="connsiteY4" fmla="*/ 0 h 1670288"/>
              <a:gd name="connsiteX0" fmla="*/ 221456 w 3213537"/>
              <a:gd name="connsiteY0" fmla="*/ 0 h 1663145"/>
              <a:gd name="connsiteX1" fmla="*/ 3213537 w 3213537"/>
              <a:gd name="connsiteY1" fmla="*/ 0 h 1663145"/>
              <a:gd name="connsiteX2" fmla="*/ 3213537 w 3213537"/>
              <a:gd name="connsiteY2" fmla="*/ 1656000 h 1663145"/>
              <a:gd name="connsiteX3" fmla="*/ 0 w 3213537"/>
              <a:gd name="connsiteY3" fmla="*/ 1663145 h 1663145"/>
              <a:gd name="connsiteX4" fmla="*/ 221456 w 3213537"/>
              <a:gd name="connsiteY4" fmla="*/ 0 h 1663145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1714 h 1656000"/>
              <a:gd name="connsiteX4" fmla="*/ 214312 w 3206393"/>
              <a:gd name="connsiteY4" fmla="*/ 0 h 1656000"/>
              <a:gd name="connsiteX0" fmla="*/ 214312 w 3206393"/>
              <a:gd name="connsiteY0" fmla="*/ 0 h 1656000"/>
              <a:gd name="connsiteX1" fmla="*/ 3206393 w 3206393"/>
              <a:gd name="connsiteY1" fmla="*/ 0 h 1656000"/>
              <a:gd name="connsiteX2" fmla="*/ 3206393 w 3206393"/>
              <a:gd name="connsiteY2" fmla="*/ 1656000 h 1656000"/>
              <a:gd name="connsiteX3" fmla="*/ 0 w 3206393"/>
              <a:gd name="connsiteY3" fmla="*/ 1648858 h 1656000"/>
              <a:gd name="connsiteX4" fmla="*/ 214312 w 3206393"/>
              <a:gd name="connsiteY4" fmla="*/ 0 h 1656000"/>
              <a:gd name="connsiteX0" fmla="*/ 235743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35743 w 3227824"/>
              <a:gd name="connsiteY4" fmla="*/ 0 h 1663145"/>
              <a:gd name="connsiteX0" fmla="*/ 224408 w 3227824"/>
              <a:gd name="connsiteY0" fmla="*/ 0 h 1663145"/>
              <a:gd name="connsiteX1" fmla="*/ 3227824 w 3227824"/>
              <a:gd name="connsiteY1" fmla="*/ 0 h 1663145"/>
              <a:gd name="connsiteX2" fmla="*/ 3227824 w 3227824"/>
              <a:gd name="connsiteY2" fmla="*/ 1656000 h 1663145"/>
              <a:gd name="connsiteX3" fmla="*/ 0 w 3227824"/>
              <a:gd name="connsiteY3" fmla="*/ 1663145 h 1663145"/>
              <a:gd name="connsiteX4" fmla="*/ 224408 w 3227824"/>
              <a:gd name="connsiteY4" fmla="*/ 0 h 1663145"/>
              <a:gd name="connsiteX0" fmla="*/ 216851 w 3220267"/>
              <a:gd name="connsiteY0" fmla="*/ 0 h 1659366"/>
              <a:gd name="connsiteX1" fmla="*/ 3220267 w 3220267"/>
              <a:gd name="connsiteY1" fmla="*/ 0 h 1659366"/>
              <a:gd name="connsiteX2" fmla="*/ 3220267 w 3220267"/>
              <a:gd name="connsiteY2" fmla="*/ 1656000 h 1659366"/>
              <a:gd name="connsiteX3" fmla="*/ 0 w 3220267"/>
              <a:gd name="connsiteY3" fmla="*/ 1659366 h 1659366"/>
              <a:gd name="connsiteX4" fmla="*/ 216851 w 3220267"/>
              <a:gd name="connsiteY4" fmla="*/ 0 h 1659366"/>
              <a:gd name="connsiteX0" fmla="*/ 216851 w 3220267"/>
              <a:gd name="connsiteY0" fmla="*/ 0 h 1656000"/>
              <a:gd name="connsiteX1" fmla="*/ 3220267 w 3220267"/>
              <a:gd name="connsiteY1" fmla="*/ 0 h 1656000"/>
              <a:gd name="connsiteX2" fmla="*/ 3220267 w 3220267"/>
              <a:gd name="connsiteY2" fmla="*/ 1656000 h 1656000"/>
              <a:gd name="connsiteX3" fmla="*/ 0 w 3220267"/>
              <a:gd name="connsiteY3" fmla="*/ 1648031 h 1656000"/>
              <a:gd name="connsiteX4" fmla="*/ 216851 w 3220267"/>
              <a:gd name="connsiteY4" fmla="*/ 0 h 1656000"/>
              <a:gd name="connsiteX0" fmla="*/ 247079 w 3250495"/>
              <a:gd name="connsiteY0" fmla="*/ 0 h 1742493"/>
              <a:gd name="connsiteX1" fmla="*/ 3250495 w 3250495"/>
              <a:gd name="connsiteY1" fmla="*/ 0 h 1742493"/>
              <a:gd name="connsiteX2" fmla="*/ 3250495 w 3250495"/>
              <a:gd name="connsiteY2" fmla="*/ 1656000 h 1742493"/>
              <a:gd name="connsiteX3" fmla="*/ 0 w 3250495"/>
              <a:gd name="connsiteY3" fmla="*/ 1742493 h 1742493"/>
              <a:gd name="connsiteX4" fmla="*/ 247079 w 3250495"/>
              <a:gd name="connsiteY4" fmla="*/ 0 h 1742493"/>
              <a:gd name="connsiteX0" fmla="*/ 213072 w 3216488"/>
              <a:gd name="connsiteY0" fmla="*/ 0 h 1656000"/>
              <a:gd name="connsiteX1" fmla="*/ 3216488 w 3216488"/>
              <a:gd name="connsiteY1" fmla="*/ 0 h 1656000"/>
              <a:gd name="connsiteX2" fmla="*/ 3216488 w 3216488"/>
              <a:gd name="connsiteY2" fmla="*/ 1656000 h 1656000"/>
              <a:gd name="connsiteX3" fmla="*/ 0 w 3216488"/>
              <a:gd name="connsiteY3" fmla="*/ 1636695 h 1656000"/>
              <a:gd name="connsiteX4" fmla="*/ 213072 w 3216488"/>
              <a:gd name="connsiteY4" fmla="*/ 0 h 1656000"/>
              <a:gd name="connsiteX0" fmla="*/ 216850 w 3220266"/>
              <a:gd name="connsiteY0" fmla="*/ 0 h 1656000"/>
              <a:gd name="connsiteX1" fmla="*/ 3220266 w 3220266"/>
              <a:gd name="connsiteY1" fmla="*/ 0 h 1656000"/>
              <a:gd name="connsiteX2" fmla="*/ 3220266 w 3220266"/>
              <a:gd name="connsiteY2" fmla="*/ 1656000 h 1656000"/>
              <a:gd name="connsiteX3" fmla="*/ 0 w 3220266"/>
              <a:gd name="connsiteY3" fmla="*/ 1655587 h 1656000"/>
              <a:gd name="connsiteX4" fmla="*/ 216850 w 3220266"/>
              <a:gd name="connsiteY4" fmla="*/ 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0266" h="1656000">
                <a:moveTo>
                  <a:pt x="216850" y="0"/>
                </a:moveTo>
                <a:lnTo>
                  <a:pt x="3220266" y="0"/>
                </a:lnTo>
                <a:lnTo>
                  <a:pt x="3220266" y="1656000"/>
                </a:lnTo>
                <a:lnTo>
                  <a:pt x="0" y="1655587"/>
                </a:lnTo>
                <a:lnTo>
                  <a:pt x="2168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75A4FAA9-F64E-D542-B83E-45FB509AE0C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0303" y="3218400"/>
            <a:ext cx="3464172" cy="1660033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15716 w 3454875"/>
              <a:gd name="connsiteY0" fmla="*/ 0 h 1656413"/>
              <a:gd name="connsiteX1" fmla="*/ 3454875 w 3454875"/>
              <a:gd name="connsiteY1" fmla="*/ 413 h 1656413"/>
              <a:gd name="connsiteX2" fmla="*/ 3454875 w 3454875"/>
              <a:gd name="connsiteY2" fmla="*/ 1656413 h 1656413"/>
              <a:gd name="connsiteX3" fmla="*/ 0 w 3454875"/>
              <a:gd name="connsiteY3" fmla="*/ 1654447 h 1656413"/>
              <a:gd name="connsiteX4" fmla="*/ 215716 w 3454875"/>
              <a:gd name="connsiteY4" fmla="*/ 0 h 1656413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9791 w 3459791"/>
              <a:gd name="connsiteY2" fmla="*/ 1656413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59791"/>
              <a:gd name="connsiteY0" fmla="*/ 0 h 1674117"/>
              <a:gd name="connsiteX1" fmla="*/ 3459791 w 3459791"/>
              <a:gd name="connsiteY1" fmla="*/ 413 h 1674117"/>
              <a:gd name="connsiteX2" fmla="*/ 3454875 w 3459791"/>
              <a:gd name="connsiteY2" fmla="*/ 1671164 h 1674117"/>
              <a:gd name="connsiteX3" fmla="*/ 0 w 3459791"/>
              <a:gd name="connsiteY3" fmla="*/ 1674117 h 1674117"/>
              <a:gd name="connsiteX4" fmla="*/ 220632 w 3459791"/>
              <a:gd name="connsiteY4" fmla="*/ 0 h 1674117"/>
              <a:gd name="connsiteX0" fmla="*/ 220632 w 3460264"/>
              <a:gd name="connsiteY0" fmla="*/ 0 h 1676081"/>
              <a:gd name="connsiteX1" fmla="*/ 3459791 w 3460264"/>
              <a:gd name="connsiteY1" fmla="*/ 413 h 1676081"/>
              <a:gd name="connsiteX2" fmla="*/ 3459791 w 3460264"/>
              <a:gd name="connsiteY2" fmla="*/ 1676081 h 1676081"/>
              <a:gd name="connsiteX3" fmla="*/ 0 w 3460264"/>
              <a:gd name="connsiteY3" fmla="*/ 1674117 h 1676081"/>
              <a:gd name="connsiteX4" fmla="*/ 220632 w 3460264"/>
              <a:gd name="connsiteY4" fmla="*/ 0 h 1676081"/>
              <a:gd name="connsiteX0" fmla="*/ 216724 w 3456356"/>
              <a:gd name="connsiteY0" fmla="*/ 0 h 1676081"/>
              <a:gd name="connsiteX1" fmla="*/ 3455883 w 3456356"/>
              <a:gd name="connsiteY1" fmla="*/ 413 h 1676081"/>
              <a:gd name="connsiteX2" fmla="*/ 3455883 w 3456356"/>
              <a:gd name="connsiteY2" fmla="*/ 1676081 h 1676081"/>
              <a:gd name="connsiteX3" fmla="*/ 0 w 3456356"/>
              <a:gd name="connsiteY3" fmla="*/ 1662392 h 1676081"/>
              <a:gd name="connsiteX4" fmla="*/ 216724 w 3456356"/>
              <a:gd name="connsiteY4" fmla="*/ 0 h 1676081"/>
              <a:gd name="connsiteX0" fmla="*/ 220631 w 3460263"/>
              <a:gd name="connsiteY0" fmla="*/ 0 h 1676081"/>
              <a:gd name="connsiteX1" fmla="*/ 3459790 w 3460263"/>
              <a:gd name="connsiteY1" fmla="*/ 413 h 1676081"/>
              <a:gd name="connsiteX2" fmla="*/ 3459790 w 3460263"/>
              <a:gd name="connsiteY2" fmla="*/ 1676081 h 1676081"/>
              <a:gd name="connsiteX3" fmla="*/ 0 w 3460263"/>
              <a:gd name="connsiteY3" fmla="*/ 1674118 h 1676081"/>
              <a:gd name="connsiteX4" fmla="*/ 220631 w 3460263"/>
              <a:gd name="connsiteY4" fmla="*/ 0 h 1676081"/>
              <a:gd name="connsiteX0" fmla="*/ 224539 w 3464171"/>
              <a:gd name="connsiteY0" fmla="*/ 0 h 1676081"/>
              <a:gd name="connsiteX1" fmla="*/ 3463698 w 3464171"/>
              <a:gd name="connsiteY1" fmla="*/ 413 h 1676081"/>
              <a:gd name="connsiteX2" fmla="*/ 3463698 w 3464171"/>
              <a:gd name="connsiteY2" fmla="*/ 1676081 h 1676081"/>
              <a:gd name="connsiteX3" fmla="*/ 0 w 3464171"/>
              <a:gd name="connsiteY3" fmla="*/ 1658484 h 1676081"/>
              <a:gd name="connsiteX4" fmla="*/ 224539 w 3464171"/>
              <a:gd name="connsiteY4" fmla="*/ 0 h 1676081"/>
              <a:gd name="connsiteX0" fmla="*/ 224539 w 3463698"/>
              <a:gd name="connsiteY0" fmla="*/ 0 h 1664355"/>
              <a:gd name="connsiteX1" fmla="*/ 3463698 w 3463698"/>
              <a:gd name="connsiteY1" fmla="*/ 413 h 1664355"/>
              <a:gd name="connsiteX2" fmla="*/ 3459791 w 3463698"/>
              <a:gd name="connsiteY2" fmla="*/ 1664355 h 1664355"/>
              <a:gd name="connsiteX3" fmla="*/ 0 w 3463698"/>
              <a:gd name="connsiteY3" fmla="*/ 1658484 h 1664355"/>
              <a:gd name="connsiteX4" fmla="*/ 224539 w 3463698"/>
              <a:gd name="connsiteY4" fmla="*/ 0 h 1664355"/>
              <a:gd name="connsiteX0" fmla="*/ 224539 w 3464172"/>
              <a:gd name="connsiteY0" fmla="*/ 0 h 1658484"/>
              <a:gd name="connsiteX1" fmla="*/ 3463698 w 3464172"/>
              <a:gd name="connsiteY1" fmla="*/ 413 h 1658484"/>
              <a:gd name="connsiteX2" fmla="*/ 3463699 w 3464172"/>
              <a:gd name="connsiteY2" fmla="*/ 1648721 h 1658484"/>
              <a:gd name="connsiteX3" fmla="*/ 0 w 3464172"/>
              <a:gd name="connsiteY3" fmla="*/ 1658484 h 1658484"/>
              <a:gd name="connsiteX4" fmla="*/ 224539 w 3464172"/>
              <a:gd name="connsiteY4" fmla="*/ 0 h 1658484"/>
              <a:gd name="connsiteX0" fmla="*/ 224539 w 3464172"/>
              <a:gd name="connsiteY0" fmla="*/ 0 h 1660446"/>
              <a:gd name="connsiteX1" fmla="*/ 3463698 w 3464172"/>
              <a:gd name="connsiteY1" fmla="*/ 413 h 1660446"/>
              <a:gd name="connsiteX2" fmla="*/ 3463699 w 3464172"/>
              <a:gd name="connsiteY2" fmla="*/ 1660446 h 1660446"/>
              <a:gd name="connsiteX3" fmla="*/ 0 w 3464172"/>
              <a:gd name="connsiteY3" fmla="*/ 1658484 h 1660446"/>
              <a:gd name="connsiteX4" fmla="*/ 224539 w 3464172"/>
              <a:gd name="connsiteY4" fmla="*/ 0 h 16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4172" h="1660446">
                <a:moveTo>
                  <a:pt x="224539" y="0"/>
                </a:moveTo>
                <a:lnTo>
                  <a:pt x="3463698" y="413"/>
                </a:lnTo>
                <a:cubicBezTo>
                  <a:pt x="3462059" y="557330"/>
                  <a:pt x="3465338" y="1103529"/>
                  <a:pt x="3463699" y="1660446"/>
                </a:cubicBezTo>
                <a:lnTo>
                  <a:pt x="0" y="1658484"/>
                </a:lnTo>
                <a:lnTo>
                  <a:pt x="22453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2" name="Rubrik 5">
            <a:extLst>
              <a:ext uri="{FF2B5EF4-FFF2-40B4-BE49-F238E27FC236}">
                <a16:creationId xmlns:a16="http://schemas.microsoft.com/office/drawing/2014/main" id="{D98FC7C0-00F4-724B-B760-FC9D04741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7BAA1E68-DD76-E94A-8B8B-0E04D9763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513B693-AFA9-0148-AD55-E0EE392C122E}" type="datetime1">
              <a:rPr lang="sv-SE" smtClean="0"/>
              <a:t>2019-10-31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3DC89A94-8EA4-EF41-B844-F4F33BBF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48F1FD6B-61E9-D44B-9D4E-6DE5E2A12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1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4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5654769" y="-278219"/>
            <a:ext cx="3489231" cy="2527200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497150 w 3489231"/>
              <a:gd name="connsiteY3" fmla="*/ 2527200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52499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31835 w 3489231"/>
              <a:gd name="connsiteY3" fmla="*/ 2465206 h 2527200"/>
              <a:gd name="connsiteX4" fmla="*/ 0 w 3489231"/>
              <a:gd name="connsiteY4" fmla="*/ 0 h 2527200"/>
              <a:gd name="connsiteX0" fmla="*/ 0 w 3489231"/>
              <a:gd name="connsiteY0" fmla="*/ 0 h 2532366"/>
              <a:gd name="connsiteX1" fmla="*/ 3489231 w 3489231"/>
              <a:gd name="connsiteY1" fmla="*/ 0 h 2532366"/>
              <a:gd name="connsiteX2" fmla="*/ 3489231 w 3489231"/>
              <a:gd name="connsiteY2" fmla="*/ 2527200 h 2532366"/>
              <a:gd name="connsiteX3" fmla="*/ 347333 w 3489231"/>
              <a:gd name="connsiteY3" fmla="*/ 2532366 h 2532366"/>
              <a:gd name="connsiteX4" fmla="*/ 0 w 3489231"/>
              <a:gd name="connsiteY4" fmla="*/ 0 h 2532366"/>
              <a:gd name="connsiteX0" fmla="*/ 0 w 3489231"/>
              <a:gd name="connsiteY0" fmla="*/ 0 h 2527200"/>
              <a:gd name="connsiteX1" fmla="*/ 3489231 w 3489231"/>
              <a:gd name="connsiteY1" fmla="*/ 0 h 2527200"/>
              <a:gd name="connsiteX2" fmla="*/ 3489231 w 3489231"/>
              <a:gd name="connsiteY2" fmla="*/ 2527200 h 2527200"/>
              <a:gd name="connsiteX3" fmla="*/ 347333 w 3489231"/>
              <a:gd name="connsiteY3" fmla="*/ 2522033 h 2527200"/>
              <a:gd name="connsiteX4" fmla="*/ 0 w 3489231"/>
              <a:gd name="connsiteY4" fmla="*/ 0 h 25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231" h="2527200">
                <a:moveTo>
                  <a:pt x="0" y="0"/>
                </a:moveTo>
                <a:lnTo>
                  <a:pt x="3489231" y="0"/>
                </a:lnTo>
                <a:lnTo>
                  <a:pt x="3489231" y="2527200"/>
                </a:lnTo>
                <a:lnTo>
                  <a:pt x="347333" y="25220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bild 7">
            <a:extLst>
              <a:ext uri="{FF2B5EF4-FFF2-40B4-BE49-F238E27FC236}">
                <a16:creationId xmlns:a16="http://schemas.microsoft.com/office/drawing/2014/main" id="{C6E7842F-5E6D-0D4E-95D1-DF406180B4C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22766" y="2352973"/>
            <a:ext cx="3128242" cy="2525223"/>
          </a:xfrm>
          <a:custGeom>
            <a:avLst/>
            <a:gdLst>
              <a:gd name="connsiteX0" fmla="*/ 0 w 2992081"/>
              <a:gd name="connsiteY0" fmla="*/ 0 h 2527200"/>
              <a:gd name="connsiteX1" fmla="*/ 2992081 w 2992081"/>
              <a:gd name="connsiteY1" fmla="*/ 0 h 2527200"/>
              <a:gd name="connsiteX2" fmla="*/ 2992081 w 2992081"/>
              <a:gd name="connsiteY2" fmla="*/ 2527200 h 2527200"/>
              <a:gd name="connsiteX3" fmla="*/ 0 w 2992081"/>
              <a:gd name="connsiteY3" fmla="*/ 2527200 h 2527200"/>
              <a:gd name="connsiteX4" fmla="*/ 0 w 2992081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129153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61628 w 3121234"/>
              <a:gd name="connsiteY3" fmla="*/ 2527200 h 2527200"/>
              <a:gd name="connsiteX4" fmla="*/ 0 w 3121234"/>
              <a:gd name="connsiteY4" fmla="*/ 0 h 2527200"/>
              <a:gd name="connsiteX0" fmla="*/ 0 w 3121234"/>
              <a:gd name="connsiteY0" fmla="*/ 0 h 2527200"/>
              <a:gd name="connsiteX1" fmla="*/ 3121234 w 3121234"/>
              <a:gd name="connsiteY1" fmla="*/ 0 h 2527200"/>
              <a:gd name="connsiteX2" fmla="*/ 3121234 w 3121234"/>
              <a:gd name="connsiteY2" fmla="*/ 2527200 h 2527200"/>
              <a:gd name="connsiteX3" fmla="*/ 355877 w 3121234"/>
              <a:gd name="connsiteY3" fmla="*/ 2515698 h 2527200"/>
              <a:gd name="connsiteX4" fmla="*/ 0 w 3121234"/>
              <a:gd name="connsiteY4" fmla="*/ 0 h 2527200"/>
              <a:gd name="connsiteX0" fmla="*/ 0 w 3121234"/>
              <a:gd name="connsiteY0" fmla="*/ 0 h 2521449"/>
              <a:gd name="connsiteX1" fmla="*/ 3121234 w 3121234"/>
              <a:gd name="connsiteY1" fmla="*/ 0 h 2521449"/>
              <a:gd name="connsiteX2" fmla="*/ 3115483 w 3121234"/>
              <a:gd name="connsiteY2" fmla="*/ 2521449 h 2521449"/>
              <a:gd name="connsiteX3" fmla="*/ 355877 w 3121234"/>
              <a:gd name="connsiteY3" fmla="*/ 2515698 h 2521449"/>
              <a:gd name="connsiteX4" fmla="*/ 0 w 3121234"/>
              <a:gd name="connsiteY4" fmla="*/ 0 h 2521449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5483 w 3121234"/>
              <a:gd name="connsiteY2" fmla="*/ 2521449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1234"/>
              <a:gd name="connsiteY0" fmla="*/ 0 h 2525223"/>
              <a:gd name="connsiteX1" fmla="*/ 3121234 w 3121234"/>
              <a:gd name="connsiteY1" fmla="*/ 0 h 2525223"/>
              <a:gd name="connsiteX2" fmla="*/ 3118658 w 3121234"/>
              <a:gd name="connsiteY2" fmla="*/ 2524624 h 2525223"/>
              <a:gd name="connsiteX3" fmla="*/ 355877 w 3121234"/>
              <a:gd name="connsiteY3" fmla="*/ 2525223 h 2525223"/>
              <a:gd name="connsiteX4" fmla="*/ 0 w 3121234"/>
              <a:gd name="connsiteY4" fmla="*/ 0 h 2525223"/>
              <a:gd name="connsiteX0" fmla="*/ 0 w 3128242"/>
              <a:gd name="connsiteY0" fmla="*/ 0 h 2525223"/>
              <a:gd name="connsiteX1" fmla="*/ 3121234 w 3128242"/>
              <a:gd name="connsiteY1" fmla="*/ 0 h 2525223"/>
              <a:gd name="connsiteX2" fmla="*/ 3128183 w 3128242"/>
              <a:gd name="connsiteY2" fmla="*/ 2524624 h 2525223"/>
              <a:gd name="connsiteX3" fmla="*/ 355877 w 3128242"/>
              <a:gd name="connsiteY3" fmla="*/ 2525223 h 2525223"/>
              <a:gd name="connsiteX4" fmla="*/ 0 w 3128242"/>
              <a:gd name="connsiteY4" fmla="*/ 0 h 252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42" h="2525223">
                <a:moveTo>
                  <a:pt x="0" y="0"/>
                </a:moveTo>
                <a:lnTo>
                  <a:pt x="3121234" y="0"/>
                </a:lnTo>
                <a:cubicBezTo>
                  <a:pt x="3120375" y="841541"/>
                  <a:pt x="3129042" y="1683083"/>
                  <a:pt x="3128183" y="2524624"/>
                </a:cubicBezTo>
                <a:lnTo>
                  <a:pt x="355877" y="25252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14C9355C-85B6-E949-9803-F69815A94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497076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E652C9EB-FA8B-2B4B-942F-312A1CA65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44E4758-AB57-4E4F-AFB4-AD4629FA4EFA}" type="datetime1">
              <a:rPr lang="sv-SE" smtClean="0"/>
              <a:t>2019-10-31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050441FF-DF4B-0240-B9B8-2B60733A1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5" name="Platshållare för sidfot 5">
            <a:extLst>
              <a:ext uri="{FF2B5EF4-FFF2-40B4-BE49-F238E27FC236}">
                <a16:creationId xmlns:a16="http://schemas.microsoft.com/office/drawing/2014/main" id="{2DEA00F6-6037-304D-902D-439CFBAC3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1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0"/>
            <a:ext cx="2992081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83568" y="504000"/>
            <a:ext cx="4959904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3568" y="1440000"/>
            <a:ext cx="4959904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6166F4A-CB91-4D41-A7AF-D3D2FBF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0781310-AEB7-344E-8223-345ECE049058}" type="datetime1">
              <a:rPr lang="sv-SE" smtClean="0"/>
              <a:t>2019-10-31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EC31C35E-63E7-954F-B72F-8D9EB33BB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66EF9E4F-D914-5D43-B4D7-B804D201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21" hasCustomPrompt="1"/>
          </p:nvPr>
        </p:nvSpPr>
        <p:spPr>
          <a:xfrm>
            <a:off x="5684208" y="0"/>
            <a:ext cx="3459792" cy="4876006"/>
          </a:xfrm>
          <a:custGeom>
            <a:avLst/>
            <a:gdLst>
              <a:gd name="connsiteX0" fmla="*/ 0 w 2992081"/>
              <a:gd name="connsiteY0" fmla="*/ 0 h 1656000"/>
              <a:gd name="connsiteX1" fmla="*/ 2992081 w 2992081"/>
              <a:gd name="connsiteY1" fmla="*/ 0 h 1656000"/>
              <a:gd name="connsiteX2" fmla="*/ 2992081 w 2992081"/>
              <a:gd name="connsiteY2" fmla="*/ 1656000 h 1656000"/>
              <a:gd name="connsiteX3" fmla="*/ 0 w 2992081"/>
              <a:gd name="connsiteY3" fmla="*/ 1656000 h 1656000"/>
              <a:gd name="connsiteX4" fmla="*/ 0 w 2992081"/>
              <a:gd name="connsiteY4" fmla="*/ 0 h 1656000"/>
              <a:gd name="connsiteX0" fmla="*/ 471488 w 3463569"/>
              <a:gd name="connsiteY0" fmla="*/ 0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471488 w 3463569"/>
              <a:gd name="connsiteY4" fmla="*/ 0 h 1670287"/>
              <a:gd name="connsiteX0" fmla="*/ 228601 w 3463569"/>
              <a:gd name="connsiteY0" fmla="*/ 0 h 1677431"/>
              <a:gd name="connsiteX1" fmla="*/ 3463569 w 3463569"/>
              <a:gd name="connsiteY1" fmla="*/ 7144 h 1677431"/>
              <a:gd name="connsiteX2" fmla="*/ 3463569 w 3463569"/>
              <a:gd name="connsiteY2" fmla="*/ 1663144 h 1677431"/>
              <a:gd name="connsiteX3" fmla="*/ 0 w 3463569"/>
              <a:gd name="connsiteY3" fmla="*/ 1677431 h 1677431"/>
              <a:gd name="connsiteX4" fmla="*/ 228601 w 3463569"/>
              <a:gd name="connsiteY4" fmla="*/ 0 h 1677431"/>
              <a:gd name="connsiteX0" fmla="*/ 235745 w 3463569"/>
              <a:gd name="connsiteY0" fmla="*/ 7144 h 1670287"/>
              <a:gd name="connsiteX1" fmla="*/ 3463569 w 3463569"/>
              <a:gd name="connsiteY1" fmla="*/ 0 h 1670287"/>
              <a:gd name="connsiteX2" fmla="*/ 3463569 w 3463569"/>
              <a:gd name="connsiteY2" fmla="*/ 1656000 h 1670287"/>
              <a:gd name="connsiteX3" fmla="*/ 0 w 3463569"/>
              <a:gd name="connsiteY3" fmla="*/ 1670287 h 1670287"/>
              <a:gd name="connsiteX4" fmla="*/ 235745 w 3463569"/>
              <a:gd name="connsiteY4" fmla="*/ 7144 h 1670287"/>
              <a:gd name="connsiteX0" fmla="*/ 224410 w 3463569"/>
              <a:gd name="connsiteY0" fmla="*/ 0 h 1670700"/>
              <a:gd name="connsiteX1" fmla="*/ 3463569 w 3463569"/>
              <a:gd name="connsiteY1" fmla="*/ 413 h 1670700"/>
              <a:gd name="connsiteX2" fmla="*/ 3463569 w 3463569"/>
              <a:gd name="connsiteY2" fmla="*/ 1656413 h 1670700"/>
              <a:gd name="connsiteX3" fmla="*/ 0 w 3463569"/>
              <a:gd name="connsiteY3" fmla="*/ 1670700 h 1670700"/>
              <a:gd name="connsiteX4" fmla="*/ 224410 w 3463569"/>
              <a:gd name="connsiteY4" fmla="*/ 0 h 1670700"/>
              <a:gd name="connsiteX0" fmla="*/ 220632 w 3459791"/>
              <a:gd name="connsiteY0" fmla="*/ 0 h 1663143"/>
              <a:gd name="connsiteX1" fmla="*/ 3459791 w 3459791"/>
              <a:gd name="connsiteY1" fmla="*/ 413 h 1663143"/>
              <a:gd name="connsiteX2" fmla="*/ 3459791 w 3459791"/>
              <a:gd name="connsiteY2" fmla="*/ 1656413 h 1663143"/>
              <a:gd name="connsiteX3" fmla="*/ 0 w 3459791"/>
              <a:gd name="connsiteY3" fmla="*/ 1663143 h 1663143"/>
              <a:gd name="connsiteX4" fmla="*/ 220632 w 3459791"/>
              <a:gd name="connsiteY4" fmla="*/ 0 h 1663143"/>
              <a:gd name="connsiteX0" fmla="*/ 2206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220632 w 3459791"/>
              <a:gd name="connsiteY4" fmla="*/ 0 h 1659364"/>
              <a:gd name="connsiteX0" fmla="*/ 449232 w 3459791"/>
              <a:gd name="connsiteY0" fmla="*/ 0 h 1659364"/>
              <a:gd name="connsiteX1" fmla="*/ 3459791 w 3459791"/>
              <a:gd name="connsiteY1" fmla="*/ 413 h 1659364"/>
              <a:gd name="connsiteX2" fmla="*/ 3459791 w 3459791"/>
              <a:gd name="connsiteY2" fmla="*/ 1656413 h 1659364"/>
              <a:gd name="connsiteX3" fmla="*/ 0 w 3459791"/>
              <a:gd name="connsiteY3" fmla="*/ 1659364 h 1659364"/>
              <a:gd name="connsiteX4" fmla="*/ 449232 w 3459791"/>
              <a:gd name="connsiteY4" fmla="*/ 0 h 1659364"/>
              <a:gd name="connsiteX0" fmla="*/ 444208 w 3454767"/>
              <a:gd name="connsiteY0" fmla="*/ 0 h 1657663"/>
              <a:gd name="connsiteX1" fmla="*/ 3454767 w 3454767"/>
              <a:gd name="connsiteY1" fmla="*/ 413 h 1657663"/>
              <a:gd name="connsiteX2" fmla="*/ 3454767 w 3454767"/>
              <a:gd name="connsiteY2" fmla="*/ 1656413 h 1657663"/>
              <a:gd name="connsiteX3" fmla="*/ 0 w 3454767"/>
              <a:gd name="connsiteY3" fmla="*/ 1657663 h 1657663"/>
              <a:gd name="connsiteX4" fmla="*/ 444208 w 3454767"/>
              <a:gd name="connsiteY4" fmla="*/ 0 h 1657663"/>
              <a:gd name="connsiteX0" fmla="*/ 444208 w 3454767"/>
              <a:gd name="connsiteY0" fmla="*/ 0 h 1656413"/>
              <a:gd name="connsiteX1" fmla="*/ 3454767 w 3454767"/>
              <a:gd name="connsiteY1" fmla="*/ 413 h 1656413"/>
              <a:gd name="connsiteX2" fmla="*/ 3454767 w 3454767"/>
              <a:gd name="connsiteY2" fmla="*/ 1656413 h 1656413"/>
              <a:gd name="connsiteX3" fmla="*/ 0 w 3454767"/>
              <a:gd name="connsiteY3" fmla="*/ 1654261 h 1656413"/>
              <a:gd name="connsiteX4" fmla="*/ 444208 w 3454767"/>
              <a:gd name="connsiteY4" fmla="*/ 0 h 1656413"/>
              <a:gd name="connsiteX0" fmla="*/ 449233 w 3459792"/>
              <a:gd name="connsiteY0" fmla="*/ 0 h 1656413"/>
              <a:gd name="connsiteX1" fmla="*/ 3459792 w 3459792"/>
              <a:gd name="connsiteY1" fmla="*/ 413 h 1656413"/>
              <a:gd name="connsiteX2" fmla="*/ 3459792 w 3459792"/>
              <a:gd name="connsiteY2" fmla="*/ 1656413 h 1656413"/>
              <a:gd name="connsiteX3" fmla="*/ 0 w 3459792"/>
              <a:gd name="connsiteY3" fmla="*/ 1655962 h 1656413"/>
              <a:gd name="connsiteX4" fmla="*/ 449233 w 3459792"/>
              <a:gd name="connsiteY4" fmla="*/ 0 h 16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9792" h="1656413">
                <a:moveTo>
                  <a:pt x="449233" y="0"/>
                </a:moveTo>
                <a:lnTo>
                  <a:pt x="3459792" y="413"/>
                </a:lnTo>
                <a:lnTo>
                  <a:pt x="3459792" y="1656413"/>
                </a:lnTo>
                <a:lnTo>
                  <a:pt x="0" y="1655962"/>
                </a:lnTo>
                <a:lnTo>
                  <a:pt x="44923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5112000" cy="2991068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ADE8B9EC-AF0B-CE4C-8243-45AF9ED46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5112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849B498-952B-BE4C-AE60-2D27D602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E532077-E5C6-FB41-9D05-3A05713BD634}" type="datetime1">
              <a:rPr lang="sv-SE" smtClean="0"/>
              <a:t>2019-10-31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776D6C1B-1539-304D-9604-A2250B9D8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3" name="Platshållare för sidfot 5">
            <a:extLst>
              <a:ext uri="{FF2B5EF4-FFF2-40B4-BE49-F238E27FC236}">
                <a16:creationId xmlns:a16="http://schemas.microsoft.com/office/drawing/2014/main" id="{37E674D5-19A7-E040-A81F-70953915E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1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7">
            <a:extLst>
              <a:ext uri="{FF2B5EF4-FFF2-40B4-BE49-F238E27FC236}">
                <a16:creationId xmlns:a16="http://schemas.microsoft.com/office/drawing/2014/main" id="{61B5B853-6050-104B-B64B-70CD31ABC8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106107" y="0"/>
            <a:ext cx="5037893" cy="4876006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  <a:gd name="connsiteX0" fmla="*/ 0 w 5710525"/>
              <a:gd name="connsiteY0" fmla="*/ 0 h 4901532"/>
              <a:gd name="connsiteX1" fmla="*/ 5121576 w 5710525"/>
              <a:gd name="connsiteY1" fmla="*/ 0 h 4901532"/>
              <a:gd name="connsiteX2" fmla="*/ 5710525 w 5710525"/>
              <a:gd name="connsiteY2" fmla="*/ 4901532 h 4901532"/>
              <a:gd name="connsiteX3" fmla="*/ 0 w 5710525"/>
              <a:gd name="connsiteY3" fmla="*/ 4901532 h 4901532"/>
              <a:gd name="connsiteX4" fmla="*/ 0 w 5710525"/>
              <a:gd name="connsiteY4" fmla="*/ 0 h 4901532"/>
              <a:gd name="connsiteX0" fmla="*/ 0 w 5719669"/>
              <a:gd name="connsiteY0" fmla="*/ 0 h 4901532"/>
              <a:gd name="connsiteX1" fmla="*/ 5719669 w 5719669"/>
              <a:gd name="connsiteY1" fmla="*/ 9053 h 4901532"/>
              <a:gd name="connsiteX2" fmla="*/ 5710525 w 5719669"/>
              <a:gd name="connsiteY2" fmla="*/ 4901532 h 4901532"/>
              <a:gd name="connsiteX3" fmla="*/ 0 w 5719669"/>
              <a:gd name="connsiteY3" fmla="*/ 4901532 h 4901532"/>
              <a:gd name="connsiteX4" fmla="*/ 0 w 5719669"/>
              <a:gd name="connsiteY4" fmla="*/ 0 h 4901532"/>
              <a:gd name="connsiteX0" fmla="*/ 0 w 5719669"/>
              <a:gd name="connsiteY0" fmla="*/ 0 h 4919639"/>
              <a:gd name="connsiteX1" fmla="*/ 5719669 w 5719669"/>
              <a:gd name="connsiteY1" fmla="*/ 9053 h 4919639"/>
              <a:gd name="connsiteX2" fmla="*/ 5710525 w 5719669"/>
              <a:gd name="connsiteY2" fmla="*/ 4901532 h 4919639"/>
              <a:gd name="connsiteX3" fmla="*/ 1573445 w 5719669"/>
              <a:gd name="connsiteY3" fmla="*/ 4919639 h 4919639"/>
              <a:gd name="connsiteX4" fmla="*/ 0 w 5719669"/>
              <a:gd name="connsiteY4" fmla="*/ 0 h 4919639"/>
              <a:gd name="connsiteX0" fmla="*/ 0 w 5139979"/>
              <a:gd name="connsiteY0" fmla="*/ 9054 h 4910586"/>
              <a:gd name="connsiteX1" fmla="*/ 5139979 w 5139979"/>
              <a:gd name="connsiteY1" fmla="*/ 0 h 4910586"/>
              <a:gd name="connsiteX2" fmla="*/ 5130835 w 5139979"/>
              <a:gd name="connsiteY2" fmla="*/ 4892479 h 4910586"/>
              <a:gd name="connsiteX3" fmla="*/ 993755 w 5139979"/>
              <a:gd name="connsiteY3" fmla="*/ 4910586 h 4910586"/>
              <a:gd name="connsiteX4" fmla="*/ 0 w 5139979"/>
              <a:gd name="connsiteY4" fmla="*/ 9054 h 4910586"/>
              <a:gd name="connsiteX0" fmla="*/ 0 w 5139979"/>
              <a:gd name="connsiteY0" fmla="*/ 9054 h 4901532"/>
              <a:gd name="connsiteX1" fmla="*/ 5139979 w 5139979"/>
              <a:gd name="connsiteY1" fmla="*/ 0 h 4901532"/>
              <a:gd name="connsiteX2" fmla="*/ 5130835 w 5139979"/>
              <a:gd name="connsiteY2" fmla="*/ 4892479 h 4901532"/>
              <a:gd name="connsiteX3" fmla="*/ 993755 w 5139979"/>
              <a:gd name="connsiteY3" fmla="*/ 4901532 h 4901532"/>
              <a:gd name="connsiteX4" fmla="*/ 0 w 5139979"/>
              <a:gd name="connsiteY4" fmla="*/ 9054 h 4901532"/>
              <a:gd name="connsiteX0" fmla="*/ 0 w 5126312"/>
              <a:gd name="connsiteY0" fmla="*/ 2331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2331 h 4901532"/>
              <a:gd name="connsiteX0" fmla="*/ 0 w 5139979"/>
              <a:gd name="connsiteY0" fmla="*/ 0 h 4912648"/>
              <a:gd name="connsiteX1" fmla="*/ 5139979 w 5139979"/>
              <a:gd name="connsiteY1" fmla="*/ 11116 h 4912648"/>
              <a:gd name="connsiteX2" fmla="*/ 5130835 w 5139979"/>
              <a:gd name="connsiteY2" fmla="*/ 4903595 h 4912648"/>
              <a:gd name="connsiteX3" fmla="*/ 993755 w 5139979"/>
              <a:gd name="connsiteY3" fmla="*/ 4912648 h 4912648"/>
              <a:gd name="connsiteX4" fmla="*/ 0 w 5139979"/>
              <a:gd name="connsiteY4" fmla="*/ 0 h 4912648"/>
              <a:gd name="connsiteX0" fmla="*/ 0 w 5126312"/>
              <a:gd name="connsiteY0" fmla="*/ 83013 h 4901532"/>
              <a:gd name="connsiteX1" fmla="*/ 5126312 w 5126312"/>
              <a:gd name="connsiteY1" fmla="*/ 0 h 4901532"/>
              <a:gd name="connsiteX2" fmla="*/ 5117168 w 5126312"/>
              <a:gd name="connsiteY2" fmla="*/ 4892479 h 4901532"/>
              <a:gd name="connsiteX3" fmla="*/ 980088 w 5126312"/>
              <a:gd name="connsiteY3" fmla="*/ 4901532 h 4901532"/>
              <a:gd name="connsiteX4" fmla="*/ 0 w 5126312"/>
              <a:gd name="connsiteY4" fmla="*/ 83013 h 4901532"/>
              <a:gd name="connsiteX0" fmla="*/ 0 w 5119478"/>
              <a:gd name="connsiteY0" fmla="*/ 0 h 4905924"/>
              <a:gd name="connsiteX1" fmla="*/ 5119478 w 5119478"/>
              <a:gd name="connsiteY1" fmla="*/ 4392 h 4905924"/>
              <a:gd name="connsiteX2" fmla="*/ 5110334 w 5119478"/>
              <a:gd name="connsiteY2" fmla="*/ 4896871 h 4905924"/>
              <a:gd name="connsiteX3" fmla="*/ 973254 w 5119478"/>
              <a:gd name="connsiteY3" fmla="*/ 4905924 h 4905924"/>
              <a:gd name="connsiteX4" fmla="*/ 0 w 5119478"/>
              <a:gd name="connsiteY4" fmla="*/ 0 h 4905924"/>
              <a:gd name="connsiteX0" fmla="*/ 0 w 5129396"/>
              <a:gd name="connsiteY0" fmla="*/ 0 h 4905924"/>
              <a:gd name="connsiteX1" fmla="*/ 5119478 w 5129396"/>
              <a:gd name="connsiteY1" fmla="*/ 4392 h 4905924"/>
              <a:gd name="connsiteX2" fmla="*/ 5129396 w 5129396"/>
              <a:gd name="connsiteY2" fmla="*/ 4892181 h 4905924"/>
              <a:gd name="connsiteX3" fmla="*/ 973254 w 5129396"/>
              <a:gd name="connsiteY3" fmla="*/ 4905924 h 4905924"/>
              <a:gd name="connsiteX4" fmla="*/ 0 w 5129396"/>
              <a:gd name="connsiteY4" fmla="*/ 0 h 4905924"/>
              <a:gd name="connsiteX0" fmla="*/ 0 w 5124629"/>
              <a:gd name="connsiteY0" fmla="*/ 0 h 4905924"/>
              <a:gd name="connsiteX1" fmla="*/ 5119478 w 5124629"/>
              <a:gd name="connsiteY1" fmla="*/ 4392 h 4905924"/>
              <a:gd name="connsiteX2" fmla="*/ 5124629 w 5124629"/>
              <a:gd name="connsiteY2" fmla="*/ 4901559 h 4905924"/>
              <a:gd name="connsiteX3" fmla="*/ 973254 w 5124629"/>
              <a:gd name="connsiteY3" fmla="*/ 4905924 h 4905924"/>
              <a:gd name="connsiteX4" fmla="*/ 0 w 5124629"/>
              <a:gd name="connsiteY4" fmla="*/ 0 h 4905924"/>
              <a:gd name="connsiteX0" fmla="*/ 0 w 5129395"/>
              <a:gd name="connsiteY0" fmla="*/ 0 h 4910938"/>
              <a:gd name="connsiteX1" fmla="*/ 5119478 w 5129395"/>
              <a:gd name="connsiteY1" fmla="*/ 4392 h 4910938"/>
              <a:gd name="connsiteX2" fmla="*/ 5129395 w 5129395"/>
              <a:gd name="connsiteY2" fmla="*/ 4910938 h 4910938"/>
              <a:gd name="connsiteX3" fmla="*/ 973254 w 5129395"/>
              <a:gd name="connsiteY3" fmla="*/ 4905924 h 4910938"/>
              <a:gd name="connsiteX4" fmla="*/ 0 w 5129395"/>
              <a:gd name="connsiteY4" fmla="*/ 0 h 4910938"/>
              <a:gd name="connsiteX0" fmla="*/ 0 w 5120105"/>
              <a:gd name="connsiteY0" fmla="*/ 0 h 4915627"/>
              <a:gd name="connsiteX1" fmla="*/ 5119478 w 5120105"/>
              <a:gd name="connsiteY1" fmla="*/ 4392 h 4915627"/>
              <a:gd name="connsiteX2" fmla="*/ 5115098 w 5120105"/>
              <a:gd name="connsiteY2" fmla="*/ 4915627 h 4915627"/>
              <a:gd name="connsiteX3" fmla="*/ 973254 w 5120105"/>
              <a:gd name="connsiteY3" fmla="*/ 4905924 h 4915627"/>
              <a:gd name="connsiteX4" fmla="*/ 0 w 5120105"/>
              <a:gd name="connsiteY4" fmla="*/ 0 h 4915627"/>
              <a:gd name="connsiteX0" fmla="*/ 0 w 5124630"/>
              <a:gd name="connsiteY0" fmla="*/ 0 h 4915627"/>
              <a:gd name="connsiteX1" fmla="*/ 5119478 w 5124630"/>
              <a:gd name="connsiteY1" fmla="*/ 4392 h 4915627"/>
              <a:gd name="connsiteX2" fmla="*/ 5124630 w 5124630"/>
              <a:gd name="connsiteY2" fmla="*/ 4915627 h 4915627"/>
              <a:gd name="connsiteX3" fmla="*/ 973254 w 5124630"/>
              <a:gd name="connsiteY3" fmla="*/ 4905924 h 4915627"/>
              <a:gd name="connsiteX4" fmla="*/ 0 w 5124630"/>
              <a:gd name="connsiteY4" fmla="*/ 0 h 4915627"/>
              <a:gd name="connsiteX0" fmla="*/ 0 w 5120542"/>
              <a:gd name="connsiteY0" fmla="*/ 0 h 4907160"/>
              <a:gd name="connsiteX1" fmla="*/ 5119478 w 5120542"/>
              <a:gd name="connsiteY1" fmla="*/ 4392 h 4907160"/>
              <a:gd name="connsiteX2" fmla="*/ 5120328 w 5120542"/>
              <a:gd name="connsiteY2" fmla="*/ 4907160 h 4907160"/>
              <a:gd name="connsiteX3" fmla="*/ 973254 w 5120542"/>
              <a:gd name="connsiteY3" fmla="*/ 4905924 h 4907160"/>
              <a:gd name="connsiteX4" fmla="*/ 0 w 5120542"/>
              <a:gd name="connsiteY4" fmla="*/ 0 h 4907160"/>
              <a:gd name="connsiteX0" fmla="*/ 0 w 5120542"/>
              <a:gd name="connsiteY0" fmla="*/ 4074 h 4911234"/>
              <a:gd name="connsiteX1" fmla="*/ 5119478 w 5120542"/>
              <a:gd name="connsiteY1" fmla="*/ 0 h 4911234"/>
              <a:gd name="connsiteX2" fmla="*/ 5120328 w 5120542"/>
              <a:gd name="connsiteY2" fmla="*/ 4911234 h 4911234"/>
              <a:gd name="connsiteX3" fmla="*/ 973254 w 5120542"/>
              <a:gd name="connsiteY3" fmla="*/ 4909998 h 4911234"/>
              <a:gd name="connsiteX4" fmla="*/ 0 w 5120542"/>
              <a:gd name="connsiteY4" fmla="*/ 4074 h 4911234"/>
              <a:gd name="connsiteX0" fmla="*/ 0 w 5124845"/>
              <a:gd name="connsiteY0" fmla="*/ 0 h 4919860"/>
              <a:gd name="connsiteX1" fmla="*/ 5123781 w 5124845"/>
              <a:gd name="connsiteY1" fmla="*/ 8626 h 4919860"/>
              <a:gd name="connsiteX2" fmla="*/ 5124631 w 5124845"/>
              <a:gd name="connsiteY2" fmla="*/ 4919860 h 4919860"/>
              <a:gd name="connsiteX3" fmla="*/ 977557 w 5124845"/>
              <a:gd name="connsiteY3" fmla="*/ 4918624 h 4919860"/>
              <a:gd name="connsiteX4" fmla="*/ 0 w 5124845"/>
              <a:gd name="connsiteY4" fmla="*/ 0 h 4919860"/>
              <a:gd name="connsiteX0" fmla="*/ 0 w 5120543"/>
              <a:gd name="connsiteY0" fmla="*/ 0 h 4915626"/>
              <a:gd name="connsiteX1" fmla="*/ 5119479 w 5120543"/>
              <a:gd name="connsiteY1" fmla="*/ 4392 h 4915626"/>
              <a:gd name="connsiteX2" fmla="*/ 5120329 w 5120543"/>
              <a:gd name="connsiteY2" fmla="*/ 4915626 h 4915626"/>
              <a:gd name="connsiteX3" fmla="*/ 973255 w 5120543"/>
              <a:gd name="connsiteY3" fmla="*/ 4914390 h 4915626"/>
              <a:gd name="connsiteX4" fmla="*/ 0 w 5120543"/>
              <a:gd name="connsiteY4" fmla="*/ 0 h 4915626"/>
              <a:gd name="connsiteX0" fmla="*/ 0 w 5120543"/>
              <a:gd name="connsiteY0" fmla="*/ 0 h 4911392"/>
              <a:gd name="connsiteX1" fmla="*/ 5119479 w 5120543"/>
              <a:gd name="connsiteY1" fmla="*/ 158 h 4911392"/>
              <a:gd name="connsiteX2" fmla="*/ 5120329 w 5120543"/>
              <a:gd name="connsiteY2" fmla="*/ 4911392 h 4911392"/>
              <a:gd name="connsiteX3" fmla="*/ 973255 w 5120543"/>
              <a:gd name="connsiteY3" fmla="*/ 4910156 h 4911392"/>
              <a:gd name="connsiteX4" fmla="*/ 0 w 5120543"/>
              <a:gd name="connsiteY4" fmla="*/ 0 h 4911392"/>
              <a:gd name="connsiteX0" fmla="*/ 0 w 5120156"/>
              <a:gd name="connsiteY0" fmla="*/ 0 h 4910156"/>
              <a:gd name="connsiteX1" fmla="*/ 5119479 w 5120156"/>
              <a:gd name="connsiteY1" fmla="*/ 158 h 4910156"/>
              <a:gd name="connsiteX2" fmla="*/ 5116047 w 5120156"/>
              <a:gd name="connsiteY2" fmla="*/ 4902965 h 4910156"/>
              <a:gd name="connsiteX3" fmla="*/ 973255 w 5120156"/>
              <a:gd name="connsiteY3" fmla="*/ 4910156 h 4910156"/>
              <a:gd name="connsiteX4" fmla="*/ 0 w 5120156"/>
              <a:gd name="connsiteY4" fmla="*/ 0 h 4910156"/>
              <a:gd name="connsiteX0" fmla="*/ 0 w 5120156"/>
              <a:gd name="connsiteY0" fmla="*/ 0 h 4902965"/>
              <a:gd name="connsiteX1" fmla="*/ 5119479 w 5120156"/>
              <a:gd name="connsiteY1" fmla="*/ 158 h 4902965"/>
              <a:gd name="connsiteX2" fmla="*/ 5116047 w 5120156"/>
              <a:gd name="connsiteY2" fmla="*/ 4902965 h 4902965"/>
              <a:gd name="connsiteX3" fmla="*/ 973255 w 5120156"/>
              <a:gd name="connsiteY3" fmla="*/ 4901728 h 4902965"/>
              <a:gd name="connsiteX4" fmla="*/ 0 w 5120156"/>
              <a:gd name="connsiteY4" fmla="*/ 0 h 4902965"/>
              <a:gd name="connsiteX0" fmla="*/ 0 w 5126895"/>
              <a:gd name="connsiteY0" fmla="*/ 0 h 4902965"/>
              <a:gd name="connsiteX1" fmla="*/ 5119479 w 5126895"/>
              <a:gd name="connsiteY1" fmla="*/ 158 h 4902965"/>
              <a:gd name="connsiteX2" fmla="*/ 5126895 w 5126895"/>
              <a:gd name="connsiteY2" fmla="*/ 4902965 h 4902965"/>
              <a:gd name="connsiteX3" fmla="*/ 973255 w 5126895"/>
              <a:gd name="connsiteY3" fmla="*/ 4901728 h 4902965"/>
              <a:gd name="connsiteX4" fmla="*/ 0 w 5126895"/>
              <a:gd name="connsiteY4" fmla="*/ 0 h 4902965"/>
              <a:gd name="connsiteX0" fmla="*/ 0 w 5120230"/>
              <a:gd name="connsiteY0" fmla="*/ 0 h 4902965"/>
              <a:gd name="connsiteX1" fmla="*/ 5119479 w 5120230"/>
              <a:gd name="connsiteY1" fmla="*/ 158 h 4902965"/>
              <a:gd name="connsiteX2" fmla="*/ 5117214 w 5120230"/>
              <a:gd name="connsiteY2" fmla="*/ 4902965 h 4902965"/>
              <a:gd name="connsiteX3" fmla="*/ 973255 w 5120230"/>
              <a:gd name="connsiteY3" fmla="*/ 4901728 h 4902965"/>
              <a:gd name="connsiteX4" fmla="*/ 0 w 5120230"/>
              <a:gd name="connsiteY4" fmla="*/ 0 h 49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0230" h="4902965">
                <a:moveTo>
                  <a:pt x="0" y="0"/>
                </a:moveTo>
                <a:lnTo>
                  <a:pt x="5119479" y="158"/>
                </a:lnTo>
                <a:cubicBezTo>
                  <a:pt x="5122785" y="1635673"/>
                  <a:pt x="5113908" y="3267450"/>
                  <a:pt x="5117214" y="4902965"/>
                </a:cubicBezTo>
                <a:lnTo>
                  <a:pt x="973255" y="4901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1270153B-94A6-E744-8BC9-650BC793BEC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84000" y="1440000"/>
            <a:ext cx="3599968" cy="2942564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Rubrik 5">
            <a:extLst>
              <a:ext uri="{FF2B5EF4-FFF2-40B4-BE49-F238E27FC236}">
                <a16:creationId xmlns:a16="http://schemas.microsoft.com/office/drawing/2014/main" id="{3F30E36B-2076-8E49-9ED6-C6E2CF77A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3599968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D170C0C9-C224-CB43-9E68-830E0A545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D692723-FD87-C84F-8A01-7ECCD1C0E230}" type="datetime1">
              <a:rPr lang="sv-SE" smtClean="0"/>
              <a:t>2019-10-31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49D6A8C-6530-774C-BC2C-738D892CF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4" name="Platshållare för sidfot 5">
            <a:extLst>
              <a:ext uri="{FF2B5EF4-FFF2-40B4-BE49-F238E27FC236}">
                <a16:creationId xmlns:a16="http://schemas.microsoft.com/office/drawing/2014/main" id="{74212649-379B-404B-A353-9A24FD017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1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5141CB7-DA75-A042-B2E4-7F7BA978F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C40207C-9543-FE46-9CE6-C0EB5655EE06}" type="datetime1">
              <a:rPr lang="sv-SE" smtClean="0"/>
              <a:t>2019-10-31</a:t>
            </a:fld>
            <a:endParaRPr lang="sv-SE"/>
          </a:p>
        </p:txBody>
      </p:sp>
      <p:sp>
        <p:nvSpPr>
          <p:cNvPr id="9" name="Platshållare för bildnummer 2">
            <a:extLst>
              <a:ext uri="{FF2B5EF4-FFF2-40B4-BE49-F238E27FC236}">
                <a16:creationId xmlns:a16="http://schemas.microsoft.com/office/drawing/2014/main" id="{F7D100E4-27C0-C840-9AA3-C2289DF3D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79F1F738-FEB4-3140-A1F8-1EAE4092C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01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4170373" y="2511073"/>
            <a:ext cx="4971600" cy="2364933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497434 w 4958494"/>
              <a:gd name="connsiteY0" fmla="*/ 0 h 2527200"/>
              <a:gd name="connsiteX1" fmla="*/ 4958494 w 4958494"/>
              <a:gd name="connsiteY1" fmla="*/ 0 h 2527200"/>
              <a:gd name="connsiteX2" fmla="*/ 4958494 w 4958494"/>
              <a:gd name="connsiteY2" fmla="*/ 2527200 h 2527200"/>
              <a:gd name="connsiteX3" fmla="*/ 0 w 4958494"/>
              <a:gd name="connsiteY3" fmla="*/ 2512570 h 2527200"/>
              <a:gd name="connsiteX4" fmla="*/ 497434 w 4958494"/>
              <a:gd name="connsiteY4" fmla="*/ 0 h 2527200"/>
              <a:gd name="connsiteX0" fmla="*/ 504749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504749 w 4965809"/>
              <a:gd name="connsiteY4" fmla="*/ 0 h 2527200"/>
              <a:gd name="connsiteX0" fmla="*/ 473487 w 4965809"/>
              <a:gd name="connsiteY0" fmla="*/ 0 h 2527200"/>
              <a:gd name="connsiteX1" fmla="*/ 4965809 w 4965809"/>
              <a:gd name="connsiteY1" fmla="*/ 0 h 2527200"/>
              <a:gd name="connsiteX2" fmla="*/ 4965809 w 4965809"/>
              <a:gd name="connsiteY2" fmla="*/ 2527200 h 2527200"/>
              <a:gd name="connsiteX3" fmla="*/ 0 w 4965809"/>
              <a:gd name="connsiteY3" fmla="*/ 2527200 h 2527200"/>
              <a:gd name="connsiteX4" fmla="*/ 473487 w 4965809"/>
              <a:gd name="connsiteY4" fmla="*/ 0 h 2527200"/>
              <a:gd name="connsiteX0" fmla="*/ 473487 w 4965809"/>
              <a:gd name="connsiteY0" fmla="*/ 0 h 2649964"/>
              <a:gd name="connsiteX1" fmla="*/ 4965809 w 4965809"/>
              <a:gd name="connsiteY1" fmla="*/ 0 h 2649964"/>
              <a:gd name="connsiteX2" fmla="*/ 4965809 w 4965809"/>
              <a:gd name="connsiteY2" fmla="*/ 2527200 h 2649964"/>
              <a:gd name="connsiteX3" fmla="*/ 0 w 4965809"/>
              <a:gd name="connsiteY3" fmla="*/ 2649964 h 2649964"/>
              <a:gd name="connsiteX4" fmla="*/ 473487 w 4965809"/>
              <a:gd name="connsiteY4" fmla="*/ 0 h 2649964"/>
              <a:gd name="connsiteX0" fmla="*/ 473487 w 4965809"/>
              <a:gd name="connsiteY0" fmla="*/ 0 h 2667504"/>
              <a:gd name="connsiteX1" fmla="*/ 4965809 w 4965809"/>
              <a:gd name="connsiteY1" fmla="*/ 0 h 2667504"/>
              <a:gd name="connsiteX2" fmla="*/ 4950178 w 4965809"/>
              <a:gd name="connsiteY2" fmla="*/ 2667504 h 2667504"/>
              <a:gd name="connsiteX3" fmla="*/ 0 w 4965809"/>
              <a:gd name="connsiteY3" fmla="*/ 2649964 h 2667504"/>
              <a:gd name="connsiteX4" fmla="*/ 473487 w 4965809"/>
              <a:gd name="connsiteY4" fmla="*/ 0 h 2667504"/>
              <a:gd name="connsiteX0" fmla="*/ 473487 w 4965809"/>
              <a:gd name="connsiteY0" fmla="*/ 0 h 2658734"/>
              <a:gd name="connsiteX1" fmla="*/ 4965809 w 4965809"/>
              <a:gd name="connsiteY1" fmla="*/ 0 h 2658734"/>
              <a:gd name="connsiteX2" fmla="*/ 4950178 w 4965809"/>
              <a:gd name="connsiteY2" fmla="*/ 2658734 h 2658734"/>
              <a:gd name="connsiteX3" fmla="*/ 0 w 4965809"/>
              <a:gd name="connsiteY3" fmla="*/ 2649964 h 2658734"/>
              <a:gd name="connsiteX4" fmla="*/ 473487 w 4965809"/>
              <a:gd name="connsiteY4" fmla="*/ 0 h 2658734"/>
              <a:gd name="connsiteX0" fmla="*/ 481303 w 4973625"/>
              <a:gd name="connsiteY0" fmla="*/ 0 h 2667501"/>
              <a:gd name="connsiteX1" fmla="*/ 4973625 w 4973625"/>
              <a:gd name="connsiteY1" fmla="*/ 0 h 2667501"/>
              <a:gd name="connsiteX2" fmla="*/ 4957994 w 4973625"/>
              <a:gd name="connsiteY2" fmla="*/ 2658734 h 2667501"/>
              <a:gd name="connsiteX3" fmla="*/ 0 w 4973625"/>
              <a:gd name="connsiteY3" fmla="*/ 2667501 h 2667501"/>
              <a:gd name="connsiteX4" fmla="*/ 481303 w 4973625"/>
              <a:gd name="connsiteY4" fmla="*/ 0 h 2667501"/>
              <a:gd name="connsiteX0" fmla="*/ 496934 w 4973625"/>
              <a:gd name="connsiteY0" fmla="*/ 0 h 2676269"/>
              <a:gd name="connsiteX1" fmla="*/ 4973625 w 4973625"/>
              <a:gd name="connsiteY1" fmla="*/ 8768 h 2676269"/>
              <a:gd name="connsiteX2" fmla="*/ 4957994 w 4973625"/>
              <a:gd name="connsiteY2" fmla="*/ 2667502 h 2676269"/>
              <a:gd name="connsiteX3" fmla="*/ 0 w 4973625"/>
              <a:gd name="connsiteY3" fmla="*/ 2676269 h 2676269"/>
              <a:gd name="connsiteX4" fmla="*/ 496934 w 4973625"/>
              <a:gd name="connsiteY4" fmla="*/ 0 h 2676269"/>
              <a:gd name="connsiteX0" fmla="*/ 496934 w 4965809"/>
              <a:gd name="connsiteY0" fmla="*/ 0 h 2676269"/>
              <a:gd name="connsiteX1" fmla="*/ 4965809 w 4965809"/>
              <a:gd name="connsiteY1" fmla="*/ 0 h 2676269"/>
              <a:gd name="connsiteX2" fmla="*/ 4957994 w 4965809"/>
              <a:gd name="connsiteY2" fmla="*/ 2667502 h 2676269"/>
              <a:gd name="connsiteX3" fmla="*/ 0 w 4965809"/>
              <a:gd name="connsiteY3" fmla="*/ 2676269 h 2676269"/>
              <a:gd name="connsiteX4" fmla="*/ 496934 w 4965809"/>
              <a:gd name="connsiteY4" fmla="*/ 0 h 2676269"/>
              <a:gd name="connsiteX0" fmla="*/ 496934 w 4965809"/>
              <a:gd name="connsiteY0" fmla="*/ 0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6934 w 4965809"/>
              <a:gd name="connsiteY4" fmla="*/ 0 h 2676270"/>
              <a:gd name="connsiteX0" fmla="*/ 490171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90171 w 4965809"/>
              <a:gd name="connsiteY4" fmla="*/ 22799 h 2676270"/>
              <a:gd name="connsiteX0" fmla="*/ 469883 w 4965809"/>
              <a:gd name="connsiteY0" fmla="*/ 22799 h 2676270"/>
              <a:gd name="connsiteX1" fmla="*/ 4965809 w 4965809"/>
              <a:gd name="connsiteY1" fmla="*/ 0 h 2676270"/>
              <a:gd name="connsiteX2" fmla="*/ 4957994 w 4965809"/>
              <a:gd name="connsiteY2" fmla="*/ 2676270 h 2676270"/>
              <a:gd name="connsiteX3" fmla="*/ 0 w 4965809"/>
              <a:gd name="connsiteY3" fmla="*/ 2676269 h 2676270"/>
              <a:gd name="connsiteX4" fmla="*/ 469883 w 4965809"/>
              <a:gd name="connsiteY4" fmla="*/ 22799 h 2676270"/>
              <a:gd name="connsiteX0" fmla="*/ 469883 w 4959044"/>
              <a:gd name="connsiteY0" fmla="*/ 0 h 2653471"/>
              <a:gd name="connsiteX1" fmla="*/ 4952283 w 4959044"/>
              <a:gd name="connsiteY1" fmla="*/ 0 h 2653471"/>
              <a:gd name="connsiteX2" fmla="*/ 4957994 w 4959044"/>
              <a:gd name="connsiteY2" fmla="*/ 2653471 h 2653471"/>
              <a:gd name="connsiteX3" fmla="*/ 0 w 4959044"/>
              <a:gd name="connsiteY3" fmla="*/ 2653470 h 2653471"/>
              <a:gd name="connsiteX4" fmla="*/ 469883 w 4959044"/>
              <a:gd name="connsiteY4" fmla="*/ 0 h 2653471"/>
              <a:gd name="connsiteX0" fmla="*/ 469883 w 4972572"/>
              <a:gd name="connsiteY0" fmla="*/ 7599 h 2661070"/>
              <a:gd name="connsiteX1" fmla="*/ 4972572 w 4972572"/>
              <a:gd name="connsiteY1" fmla="*/ 0 h 2661070"/>
              <a:gd name="connsiteX2" fmla="*/ 4957994 w 4972572"/>
              <a:gd name="connsiteY2" fmla="*/ 2661070 h 2661070"/>
              <a:gd name="connsiteX3" fmla="*/ 0 w 4972572"/>
              <a:gd name="connsiteY3" fmla="*/ 2661069 h 2661070"/>
              <a:gd name="connsiteX4" fmla="*/ 469883 w 4972572"/>
              <a:gd name="connsiteY4" fmla="*/ 7599 h 2661070"/>
              <a:gd name="connsiteX0" fmla="*/ 469883 w 4959630"/>
              <a:gd name="connsiteY0" fmla="*/ 0 h 2653471"/>
              <a:gd name="connsiteX1" fmla="*/ 4959047 w 4959630"/>
              <a:gd name="connsiteY1" fmla="*/ 7601 h 2653471"/>
              <a:gd name="connsiteX2" fmla="*/ 4957994 w 4959630"/>
              <a:gd name="connsiteY2" fmla="*/ 2653471 h 2653471"/>
              <a:gd name="connsiteX3" fmla="*/ 0 w 4959630"/>
              <a:gd name="connsiteY3" fmla="*/ 2653470 h 2653471"/>
              <a:gd name="connsiteX4" fmla="*/ 469883 w 4959630"/>
              <a:gd name="connsiteY4" fmla="*/ 0 h 265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9630" h="2653471">
                <a:moveTo>
                  <a:pt x="469883" y="0"/>
                </a:moveTo>
                <a:lnTo>
                  <a:pt x="4959047" y="7601"/>
                </a:lnTo>
                <a:cubicBezTo>
                  <a:pt x="4953837" y="896769"/>
                  <a:pt x="4963204" y="1764303"/>
                  <a:pt x="4957994" y="2653471"/>
                </a:cubicBezTo>
                <a:lnTo>
                  <a:pt x="0" y="2653470"/>
                </a:lnTo>
                <a:lnTo>
                  <a:pt x="46988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6" name="Platshållare för bild 7">
            <a:extLst>
              <a:ext uri="{FF2B5EF4-FFF2-40B4-BE49-F238E27FC236}">
                <a16:creationId xmlns:a16="http://schemas.microsoft.com/office/drawing/2014/main" id="{B56819B3-5642-3544-81C9-3725283DE1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" y="-25526"/>
            <a:ext cx="5039217" cy="4901532"/>
          </a:xfrm>
          <a:custGeom>
            <a:avLst/>
            <a:gdLst>
              <a:gd name="connsiteX0" fmla="*/ 0 w 4118677"/>
              <a:gd name="connsiteY0" fmla="*/ 0 h 4901532"/>
              <a:gd name="connsiteX1" fmla="*/ 4118677 w 4118677"/>
              <a:gd name="connsiteY1" fmla="*/ 0 h 4901532"/>
              <a:gd name="connsiteX2" fmla="*/ 4118677 w 4118677"/>
              <a:gd name="connsiteY2" fmla="*/ 4901532 h 4901532"/>
              <a:gd name="connsiteX3" fmla="*/ 0 w 4118677"/>
              <a:gd name="connsiteY3" fmla="*/ 4901532 h 4901532"/>
              <a:gd name="connsiteX4" fmla="*/ 0 w 4118677"/>
              <a:gd name="connsiteY4" fmla="*/ 0 h 4901532"/>
              <a:gd name="connsiteX0" fmla="*/ 0 w 5077039"/>
              <a:gd name="connsiteY0" fmla="*/ 0 h 4901532"/>
              <a:gd name="connsiteX1" fmla="*/ 5077039 w 5077039"/>
              <a:gd name="connsiteY1" fmla="*/ 8792 h 4901532"/>
              <a:gd name="connsiteX2" fmla="*/ 4118677 w 5077039"/>
              <a:gd name="connsiteY2" fmla="*/ 4901532 h 4901532"/>
              <a:gd name="connsiteX3" fmla="*/ 0 w 5077039"/>
              <a:gd name="connsiteY3" fmla="*/ 4901532 h 4901532"/>
              <a:gd name="connsiteX4" fmla="*/ 0 w 5077039"/>
              <a:gd name="connsiteY4" fmla="*/ 0 h 4901532"/>
              <a:gd name="connsiteX0" fmla="*/ 0 w 5085831"/>
              <a:gd name="connsiteY0" fmla="*/ 0 h 4901532"/>
              <a:gd name="connsiteX1" fmla="*/ 5085831 w 5085831"/>
              <a:gd name="connsiteY1" fmla="*/ 0 h 4901532"/>
              <a:gd name="connsiteX2" fmla="*/ 4118677 w 5085831"/>
              <a:gd name="connsiteY2" fmla="*/ 4901532 h 4901532"/>
              <a:gd name="connsiteX3" fmla="*/ 0 w 5085831"/>
              <a:gd name="connsiteY3" fmla="*/ 4901532 h 4901532"/>
              <a:gd name="connsiteX4" fmla="*/ 0 w 5085831"/>
              <a:gd name="connsiteY4" fmla="*/ 0 h 4901532"/>
              <a:gd name="connsiteX0" fmla="*/ 0 w 5121576"/>
              <a:gd name="connsiteY0" fmla="*/ 0 h 4901532"/>
              <a:gd name="connsiteX1" fmla="*/ 5121576 w 5121576"/>
              <a:gd name="connsiteY1" fmla="*/ 0 h 4901532"/>
              <a:gd name="connsiteX2" fmla="*/ 4118677 w 5121576"/>
              <a:gd name="connsiteY2" fmla="*/ 4901532 h 4901532"/>
              <a:gd name="connsiteX3" fmla="*/ 0 w 5121576"/>
              <a:gd name="connsiteY3" fmla="*/ 4901532 h 4901532"/>
              <a:gd name="connsiteX4" fmla="*/ 0 w 5121576"/>
              <a:gd name="connsiteY4" fmla="*/ 0 h 49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576" h="4901532">
                <a:moveTo>
                  <a:pt x="0" y="0"/>
                </a:moveTo>
                <a:lnTo>
                  <a:pt x="5121576" y="0"/>
                </a:lnTo>
                <a:lnTo>
                  <a:pt x="4118677" y="4901532"/>
                </a:lnTo>
                <a:lnTo>
                  <a:pt x="0" y="49015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4667012" y="-39558"/>
            <a:ext cx="4485250" cy="2452327"/>
          </a:xfrm>
          <a:custGeom>
            <a:avLst/>
            <a:gdLst>
              <a:gd name="connsiteX0" fmla="*/ 0 w 4461060"/>
              <a:gd name="connsiteY0" fmla="*/ 0 h 2527200"/>
              <a:gd name="connsiteX1" fmla="*/ 4461060 w 4461060"/>
              <a:gd name="connsiteY1" fmla="*/ 0 h 2527200"/>
              <a:gd name="connsiteX2" fmla="*/ 4461060 w 4461060"/>
              <a:gd name="connsiteY2" fmla="*/ 2527200 h 2527200"/>
              <a:gd name="connsiteX3" fmla="*/ 0 w 4461060"/>
              <a:gd name="connsiteY3" fmla="*/ 2527200 h 2527200"/>
              <a:gd name="connsiteX4" fmla="*/ 0 w 4461060"/>
              <a:gd name="connsiteY4" fmla="*/ 0 h 2527200"/>
              <a:gd name="connsiteX0" fmla="*/ 475488 w 4461060"/>
              <a:gd name="connsiteY0" fmla="*/ 0 h 2534515"/>
              <a:gd name="connsiteX1" fmla="*/ 4461060 w 4461060"/>
              <a:gd name="connsiteY1" fmla="*/ 7315 h 2534515"/>
              <a:gd name="connsiteX2" fmla="*/ 4461060 w 4461060"/>
              <a:gd name="connsiteY2" fmla="*/ 2534515 h 2534515"/>
              <a:gd name="connsiteX3" fmla="*/ 0 w 4461060"/>
              <a:gd name="connsiteY3" fmla="*/ 2534515 h 2534515"/>
              <a:gd name="connsiteX4" fmla="*/ 475488 w 4461060"/>
              <a:gd name="connsiteY4" fmla="*/ 0 h 2534515"/>
              <a:gd name="connsiteX0" fmla="*/ 495808 w 4481380"/>
              <a:gd name="connsiteY0" fmla="*/ 0 h 2541544"/>
              <a:gd name="connsiteX1" fmla="*/ 4481380 w 4481380"/>
              <a:gd name="connsiteY1" fmla="*/ 7315 h 2541544"/>
              <a:gd name="connsiteX2" fmla="*/ 4481380 w 4481380"/>
              <a:gd name="connsiteY2" fmla="*/ 2534515 h 2541544"/>
              <a:gd name="connsiteX3" fmla="*/ 0 w 4481380"/>
              <a:gd name="connsiteY3" fmla="*/ 2541544 h 2541544"/>
              <a:gd name="connsiteX4" fmla="*/ 495808 w 4481380"/>
              <a:gd name="connsiteY4" fmla="*/ 0 h 2541544"/>
              <a:gd name="connsiteX0" fmla="*/ 475488 w 4461060"/>
              <a:gd name="connsiteY0" fmla="*/ 0 h 2534516"/>
              <a:gd name="connsiteX1" fmla="*/ 4461060 w 4461060"/>
              <a:gd name="connsiteY1" fmla="*/ 7315 h 2534516"/>
              <a:gd name="connsiteX2" fmla="*/ 4461060 w 4461060"/>
              <a:gd name="connsiteY2" fmla="*/ 2534515 h 2534516"/>
              <a:gd name="connsiteX3" fmla="*/ 0 w 4461060"/>
              <a:gd name="connsiteY3" fmla="*/ 2534516 h 2534516"/>
              <a:gd name="connsiteX4" fmla="*/ 475488 w 4461060"/>
              <a:gd name="connsiteY4" fmla="*/ 0 h 2534516"/>
              <a:gd name="connsiteX0" fmla="*/ 475488 w 4461060"/>
              <a:gd name="connsiteY0" fmla="*/ 14412 h 2548928"/>
              <a:gd name="connsiteX1" fmla="*/ 4461060 w 4461060"/>
              <a:gd name="connsiteY1" fmla="*/ 0 h 2548928"/>
              <a:gd name="connsiteX2" fmla="*/ 4461060 w 4461060"/>
              <a:gd name="connsiteY2" fmla="*/ 2548927 h 2548928"/>
              <a:gd name="connsiteX3" fmla="*/ 0 w 4461060"/>
              <a:gd name="connsiteY3" fmla="*/ 2548928 h 2548928"/>
              <a:gd name="connsiteX4" fmla="*/ 475488 w 4461060"/>
              <a:gd name="connsiteY4" fmla="*/ 14412 h 2548928"/>
              <a:gd name="connsiteX0" fmla="*/ 475488 w 4465293"/>
              <a:gd name="connsiteY0" fmla="*/ 0 h 2534516"/>
              <a:gd name="connsiteX1" fmla="*/ 4465293 w 4465293"/>
              <a:gd name="connsiteY1" fmla="*/ 3158 h 2534516"/>
              <a:gd name="connsiteX2" fmla="*/ 4461060 w 4465293"/>
              <a:gd name="connsiteY2" fmla="*/ 2534515 h 2534516"/>
              <a:gd name="connsiteX3" fmla="*/ 0 w 4465293"/>
              <a:gd name="connsiteY3" fmla="*/ 2534516 h 2534516"/>
              <a:gd name="connsiteX4" fmla="*/ 475488 w 4465293"/>
              <a:gd name="connsiteY4" fmla="*/ 0 h 2534516"/>
              <a:gd name="connsiteX0" fmla="*/ 475488 w 4465293"/>
              <a:gd name="connsiteY0" fmla="*/ 10019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5488 w 4465293"/>
              <a:gd name="connsiteY4" fmla="*/ 10019 h 2544535"/>
              <a:gd name="connsiteX0" fmla="*/ 479722 w 4465293"/>
              <a:gd name="connsiteY0" fmla="*/ 1234 h 2544535"/>
              <a:gd name="connsiteX1" fmla="*/ 4465293 w 4465293"/>
              <a:gd name="connsiteY1" fmla="*/ 0 h 2544535"/>
              <a:gd name="connsiteX2" fmla="*/ 4461060 w 4465293"/>
              <a:gd name="connsiteY2" fmla="*/ 2544534 h 2544535"/>
              <a:gd name="connsiteX3" fmla="*/ 0 w 4465293"/>
              <a:gd name="connsiteY3" fmla="*/ 2544535 h 2544535"/>
              <a:gd name="connsiteX4" fmla="*/ 479722 w 4465293"/>
              <a:gd name="connsiteY4" fmla="*/ 1234 h 2544535"/>
              <a:gd name="connsiteX0" fmla="*/ 492422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92422 w 4477993"/>
              <a:gd name="connsiteY4" fmla="*/ 1234 h 2544535"/>
              <a:gd name="connsiteX0" fmla="*/ 475489 w 4477993"/>
              <a:gd name="connsiteY0" fmla="*/ 1234 h 2544535"/>
              <a:gd name="connsiteX1" fmla="*/ 4477993 w 4477993"/>
              <a:gd name="connsiteY1" fmla="*/ 0 h 2544535"/>
              <a:gd name="connsiteX2" fmla="*/ 4473760 w 4477993"/>
              <a:gd name="connsiteY2" fmla="*/ 2544534 h 2544535"/>
              <a:gd name="connsiteX3" fmla="*/ 0 w 4477993"/>
              <a:gd name="connsiteY3" fmla="*/ 2544535 h 2544535"/>
              <a:gd name="connsiteX4" fmla="*/ 475489 w 4477993"/>
              <a:gd name="connsiteY4" fmla="*/ 1234 h 2544535"/>
              <a:gd name="connsiteX0" fmla="*/ 482746 w 4485250"/>
              <a:gd name="connsiteY0" fmla="*/ 1234 h 2544535"/>
              <a:gd name="connsiteX1" fmla="*/ 4485250 w 4485250"/>
              <a:gd name="connsiteY1" fmla="*/ 0 h 2544535"/>
              <a:gd name="connsiteX2" fmla="*/ 4481017 w 4485250"/>
              <a:gd name="connsiteY2" fmla="*/ 2544534 h 2544535"/>
              <a:gd name="connsiteX3" fmla="*/ 0 w 4485250"/>
              <a:gd name="connsiteY3" fmla="*/ 2544535 h 2544535"/>
              <a:gd name="connsiteX4" fmla="*/ 482746 w 4485250"/>
              <a:gd name="connsiteY4" fmla="*/ 1234 h 254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250" h="2544535">
                <a:moveTo>
                  <a:pt x="482746" y="1234"/>
                </a:moveTo>
                <a:lnTo>
                  <a:pt x="4485250" y="0"/>
                </a:lnTo>
                <a:lnTo>
                  <a:pt x="4481017" y="2544534"/>
                </a:lnTo>
                <a:lnTo>
                  <a:pt x="0" y="2544535"/>
                </a:lnTo>
                <a:lnTo>
                  <a:pt x="482746" y="123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1D1B6B70-74BD-3A4A-9052-D5596E26F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2AF7863-DEA1-9A4A-BAC9-D9D52DC46D23}" type="datetime1">
              <a:rPr lang="sv-SE" smtClean="0"/>
              <a:t>2019-10-31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24461A7C-993E-2B4D-9EB3-C961DE0A8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C44AE2F2-9D0F-524D-9383-7C8039F24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2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404495"/>
            <a:ext cx="2952000" cy="2471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82970" y="2404495"/>
            <a:ext cx="2952000" cy="2471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404495"/>
            <a:ext cx="2988000" cy="2471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-25526"/>
            <a:ext cx="9144000" cy="23235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5E116D5-43C8-4C48-957A-6FC482ED7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D130C51-36D9-4F4B-B34D-E58E5CBFDC70}" type="datetime1">
              <a:rPr lang="sv-SE" smtClean="0"/>
              <a:t>2019-10-31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DC2EE96B-AF57-004D-A223-67172D126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4" name="Platshållare för sidfot 5">
            <a:extLst>
              <a:ext uri="{FF2B5EF4-FFF2-40B4-BE49-F238E27FC236}">
                <a16:creationId xmlns:a16="http://schemas.microsoft.com/office/drawing/2014/main" id="{62ED9290-5EFF-7047-A353-D48FA2DE2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9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2042169"/>
            <a:ext cx="2988000" cy="28338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56000" y="2042169"/>
            <a:ext cx="2988000" cy="28338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2042169"/>
            <a:ext cx="2988000" cy="28338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5" name="Rubrik 2">
            <a:extLst>
              <a:ext uri="{FF2B5EF4-FFF2-40B4-BE49-F238E27FC236}">
                <a16:creationId xmlns:a16="http://schemas.microsoft.com/office/drawing/2014/main" id="{C49C3724-8070-F842-B31B-36A4963D1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60" y="561307"/>
            <a:ext cx="7920880" cy="612308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10" name="Platshållare för text 14">
            <a:extLst>
              <a:ext uri="{FF2B5EF4-FFF2-40B4-BE49-F238E27FC236}">
                <a16:creationId xmlns:a16="http://schemas.microsoft.com/office/drawing/2014/main" id="{BE8CCE30-3394-A348-BE98-DAB5C20085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1560" y="1303091"/>
            <a:ext cx="7920880" cy="914400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88FDC17-98E6-6947-BCF4-88C438431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A8A4537-5A26-5E46-8614-D2F145E28454}" type="datetime1">
              <a:rPr lang="sv-SE" smtClean="0"/>
              <a:t>2019-10-31</a:t>
            </a:fld>
            <a:endParaRPr lang="sv-SE"/>
          </a:p>
        </p:txBody>
      </p:sp>
      <p:sp>
        <p:nvSpPr>
          <p:cNvPr id="14" name="Platshållare för bildnummer 2">
            <a:extLst>
              <a:ext uri="{FF2B5EF4-FFF2-40B4-BE49-F238E27FC236}">
                <a16:creationId xmlns:a16="http://schemas.microsoft.com/office/drawing/2014/main" id="{299519D3-39A7-8A4C-B13E-15609845D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6" name="Platshållare för sidfot 5">
            <a:extLst>
              <a:ext uri="{FF2B5EF4-FFF2-40B4-BE49-F238E27FC236}">
                <a16:creationId xmlns:a16="http://schemas.microsoft.com/office/drawing/2014/main" id="{2DC2D88B-D6C4-8B4F-B6D7-EAA057D92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4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0D9BE31-9F21-D04C-AD46-085749299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E3DACA6-553D-EB43-ABA9-40CB4AC001BC}" type="datetime1">
              <a:rPr lang="sv-SE" smtClean="0"/>
              <a:t>2019-10-31</a:t>
            </a:fld>
            <a:endParaRPr lang="sv-SE"/>
          </a:p>
        </p:txBody>
      </p:sp>
      <p:sp>
        <p:nvSpPr>
          <p:cNvPr id="8" name="Platshållare för bildnummer 2">
            <a:extLst>
              <a:ext uri="{FF2B5EF4-FFF2-40B4-BE49-F238E27FC236}">
                <a16:creationId xmlns:a16="http://schemas.microsoft.com/office/drawing/2014/main" id="{857FD79B-FF36-C143-AB60-E2D242050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Platshållare för sidfot 5">
            <a:extLst>
              <a:ext uri="{FF2B5EF4-FFF2-40B4-BE49-F238E27FC236}">
                <a16:creationId xmlns:a16="http://schemas.microsoft.com/office/drawing/2014/main" id="{E48495B0-BEAA-C64D-AE69-28B83778B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8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B imag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55967" cy="48760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0" rIns="0" bIns="0" rtlCol="0" anchor="t" anchorCtr="0">
            <a:normAutofit/>
          </a:bodyPr>
          <a:lstStyle>
            <a:lvl1pPr marL="180000" indent="-180000" algn="ctr">
              <a:buNone/>
              <a:defRPr lang="sv-SE" sz="1600" noProof="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11" name="Rubrik 4">
            <a:extLst>
              <a:ext uri="{FF2B5EF4-FFF2-40B4-BE49-F238E27FC236}">
                <a16:creationId xmlns:a16="http://schemas.microsoft.com/office/drawing/2014/main" id="{520BE267-42B3-1340-9ACF-CC68A1C39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707654"/>
            <a:ext cx="8064000" cy="594000"/>
          </a:xfrm>
          <a:effectLst/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4000" i="0" cap="all" baseline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New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header</a:t>
            </a:r>
            <a:r>
              <a:rPr lang="sv-SE" dirty="0"/>
              <a:t> (image)</a:t>
            </a:r>
          </a:p>
        </p:txBody>
      </p:sp>
      <p:sp>
        <p:nvSpPr>
          <p:cNvPr id="12" name="Platshållare för text 14">
            <a:extLst>
              <a:ext uri="{FF2B5EF4-FFF2-40B4-BE49-F238E27FC236}">
                <a16:creationId xmlns:a16="http://schemas.microsoft.com/office/drawing/2014/main" id="{71050712-BF84-7C40-B19A-341E7325F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499742"/>
            <a:ext cx="7960764" cy="914400"/>
          </a:xfr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D82E103-E400-5947-A57F-924E4C73E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AFEB93C-025A-DE48-A3CD-4A4A2FD73A7E}" type="datetime1">
              <a:rPr lang="sv-SE" smtClean="0"/>
              <a:t>2019-10-31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59B8AFD8-4D72-E44C-B8FF-E0184A8F9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EF9CEF27-1BEF-8A4D-9929-F290BF82B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8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05F932-23FA-7342-91DB-028949928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3327594"/>
            <a:ext cx="7831350" cy="900340"/>
          </a:xfrm>
        </p:spPr>
        <p:txBody>
          <a:bodyPr anchor="t" anchorCtr="0"/>
          <a:lstStyle>
            <a:lvl1pPr algn="ctr">
              <a:defRPr sz="2000" b="1"/>
            </a:lvl1pPr>
          </a:lstStyle>
          <a:p>
            <a:r>
              <a:rPr lang="sv-SE" dirty="0"/>
              <a:t>VISIT OUR WEBSITE</a:t>
            </a:r>
            <a:br>
              <a:rPr lang="sv-SE" dirty="0"/>
            </a:br>
            <a:r>
              <a:rPr lang="sv-SE" dirty="0" err="1"/>
              <a:t>www.gu.se</a:t>
            </a:r>
            <a:endParaRPr lang="sv-SE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04FFCAAA-E901-8144-B314-1B68B187F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C828C6C-9AF3-6D45-85E5-39CDC909941C}" type="datetime1">
              <a:rPr lang="sv-SE" smtClean="0"/>
              <a:t>2019-10-31</a:t>
            </a:fld>
            <a:endParaRPr lang="sv-SE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F861D787-D8B6-C847-A1A3-E6607BEC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AC080DF-2180-0E43-A892-A15EB2E2AE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5423" y="922582"/>
            <a:ext cx="1888668" cy="1944217"/>
          </a:xfrm>
          <a:prstGeom prst="rect">
            <a:avLst/>
          </a:prstGeom>
        </p:spPr>
      </p:pic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9C4DCD83-379E-444B-8675-BCB731556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1" y="1440000"/>
            <a:ext cx="6408279" cy="2939990"/>
          </a:xfrm>
        </p:spPr>
        <p:txBody>
          <a:bodyPr>
            <a:normAutofit/>
          </a:bodyPr>
          <a:lstStyle>
            <a:lvl1pPr marL="216000" indent="-216000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0000" indent="-21600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B3AB4A1A-A57A-A74C-B584-46E088ED2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48BEFC7-0DD1-BB47-8553-52C1B1058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7C028F1-25AB-4C4F-9A01-B30C66C0883D}" type="datetime1">
              <a:rPr lang="sv-SE" smtClean="0"/>
              <a:t>2019-10-31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DD20616B-774F-6646-B0D8-CE8888213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87F74F54-A8ED-1B42-B9F4-FBB5938E3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2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innehåll 3"/>
          <p:cNvSpPr>
            <a:spLocks noGrp="1"/>
          </p:cNvSpPr>
          <p:nvPr>
            <p:ph sz="quarter" idx="13" hasCustomPrompt="1"/>
          </p:nvPr>
        </p:nvSpPr>
        <p:spPr>
          <a:xfrm>
            <a:off x="4716016" y="1440000"/>
            <a:ext cx="3816000" cy="2939990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E9A697CC-9259-9E4A-A6D3-210CEB867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504000"/>
            <a:ext cx="783135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3F262F3-D4FD-0742-A4D6-9FC093021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CB71072-2F8B-194A-A8D7-7B8D4E55BFA2}" type="datetime1">
              <a:rPr lang="sv-SE" smtClean="0"/>
              <a:t>2019-10-31</a:t>
            </a:fld>
            <a:endParaRPr lang="sv-SE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F018DB9F-8BCB-4B49-ADEF-FC3061C91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65B287E4-3574-F742-A87C-D2ABE6C26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383"/>
            <a:ext cx="2992081" cy="2445380"/>
          </a:xfrm>
          <a:custGeom>
            <a:avLst/>
            <a:gdLst>
              <a:gd name="connsiteX0" fmla="*/ 0 w 2992081"/>
              <a:gd name="connsiteY0" fmla="*/ 0 h 2504044"/>
              <a:gd name="connsiteX1" fmla="*/ 2992081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19456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19707 w 2992081"/>
              <a:gd name="connsiteY1" fmla="*/ 9728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  <a:gd name="connsiteX0" fmla="*/ 0 w 2992081"/>
              <a:gd name="connsiteY0" fmla="*/ 0 h 2504044"/>
              <a:gd name="connsiteX1" fmla="*/ 2729435 w 2992081"/>
              <a:gd name="connsiteY1" fmla="*/ 0 h 2504044"/>
              <a:gd name="connsiteX2" fmla="*/ 2992081 w 2992081"/>
              <a:gd name="connsiteY2" fmla="*/ 2504044 h 2504044"/>
              <a:gd name="connsiteX3" fmla="*/ 0 w 2992081"/>
              <a:gd name="connsiteY3" fmla="*/ 2504044 h 2504044"/>
              <a:gd name="connsiteX4" fmla="*/ 0 w 2992081"/>
              <a:gd name="connsiteY4" fmla="*/ 0 h 25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1" h="2504044">
                <a:moveTo>
                  <a:pt x="0" y="0"/>
                </a:moveTo>
                <a:lnTo>
                  <a:pt x="2729435" y="0"/>
                </a:lnTo>
                <a:lnTo>
                  <a:pt x="2992081" y="2504044"/>
                </a:lnTo>
                <a:lnTo>
                  <a:pt x="0" y="2504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559921" y="1440000"/>
            <a:ext cx="5184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2" name="Platshållare för bild 7">
            <a:extLst>
              <a:ext uri="{FF2B5EF4-FFF2-40B4-BE49-F238E27FC236}">
                <a16:creationId xmlns:a16="http://schemas.microsoft.com/office/drawing/2014/main" id="{CDA96045-4293-124F-BA2E-05F28A48A7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2571750"/>
            <a:ext cx="3332549" cy="2304000"/>
          </a:xfrm>
          <a:custGeom>
            <a:avLst/>
            <a:gdLst>
              <a:gd name="connsiteX0" fmla="*/ 0 w 2992081"/>
              <a:gd name="connsiteY0" fmla="*/ 0 h 2329782"/>
              <a:gd name="connsiteX1" fmla="*/ 2992081 w 2992081"/>
              <a:gd name="connsiteY1" fmla="*/ 0 h 2329782"/>
              <a:gd name="connsiteX2" fmla="*/ 2992081 w 2992081"/>
              <a:gd name="connsiteY2" fmla="*/ 2329782 h 2329782"/>
              <a:gd name="connsiteX3" fmla="*/ 0 w 2992081"/>
              <a:gd name="connsiteY3" fmla="*/ 2329782 h 2329782"/>
              <a:gd name="connsiteX4" fmla="*/ 0 w 2992081"/>
              <a:gd name="connsiteY4" fmla="*/ 0 h 2329782"/>
              <a:gd name="connsiteX0" fmla="*/ 0 w 3449281"/>
              <a:gd name="connsiteY0" fmla="*/ 0 h 2329782"/>
              <a:gd name="connsiteX1" fmla="*/ 2992081 w 3449281"/>
              <a:gd name="connsiteY1" fmla="*/ 0 h 2329782"/>
              <a:gd name="connsiteX2" fmla="*/ 3449281 w 3449281"/>
              <a:gd name="connsiteY2" fmla="*/ 2329782 h 2329782"/>
              <a:gd name="connsiteX3" fmla="*/ 0 w 3449281"/>
              <a:gd name="connsiteY3" fmla="*/ 2329782 h 2329782"/>
              <a:gd name="connsiteX4" fmla="*/ 0 w 3449281"/>
              <a:gd name="connsiteY4" fmla="*/ 0 h 2329782"/>
              <a:gd name="connsiteX0" fmla="*/ 0 w 3400643"/>
              <a:gd name="connsiteY0" fmla="*/ 0 h 2329782"/>
              <a:gd name="connsiteX1" fmla="*/ 2992081 w 3400643"/>
              <a:gd name="connsiteY1" fmla="*/ 0 h 2329782"/>
              <a:gd name="connsiteX2" fmla="*/ 3400643 w 3400643"/>
              <a:gd name="connsiteY2" fmla="*/ 2329782 h 2329782"/>
              <a:gd name="connsiteX3" fmla="*/ 0 w 3400643"/>
              <a:gd name="connsiteY3" fmla="*/ 2329782 h 2329782"/>
              <a:gd name="connsiteX4" fmla="*/ 0 w 3400643"/>
              <a:gd name="connsiteY4" fmla="*/ 0 h 2329782"/>
              <a:gd name="connsiteX0" fmla="*/ 0 w 3371460"/>
              <a:gd name="connsiteY0" fmla="*/ 0 h 2329782"/>
              <a:gd name="connsiteX1" fmla="*/ 2992081 w 3371460"/>
              <a:gd name="connsiteY1" fmla="*/ 0 h 2329782"/>
              <a:gd name="connsiteX2" fmla="*/ 3371460 w 3371460"/>
              <a:gd name="connsiteY2" fmla="*/ 2329782 h 2329782"/>
              <a:gd name="connsiteX3" fmla="*/ 0 w 3371460"/>
              <a:gd name="connsiteY3" fmla="*/ 2329782 h 2329782"/>
              <a:gd name="connsiteX4" fmla="*/ 0 w 3371460"/>
              <a:gd name="connsiteY4" fmla="*/ 0 h 2329782"/>
              <a:gd name="connsiteX0" fmla="*/ 0 w 3332549"/>
              <a:gd name="connsiteY0" fmla="*/ 0 h 2329782"/>
              <a:gd name="connsiteX1" fmla="*/ 2992081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  <a:gd name="connsiteX0" fmla="*/ 0 w 3332549"/>
              <a:gd name="connsiteY0" fmla="*/ 0 h 2329782"/>
              <a:gd name="connsiteX1" fmla="*/ 3021264 w 3332549"/>
              <a:gd name="connsiteY1" fmla="*/ 0 h 2329782"/>
              <a:gd name="connsiteX2" fmla="*/ 3332549 w 3332549"/>
              <a:gd name="connsiteY2" fmla="*/ 2329782 h 2329782"/>
              <a:gd name="connsiteX3" fmla="*/ 0 w 3332549"/>
              <a:gd name="connsiteY3" fmla="*/ 2329782 h 2329782"/>
              <a:gd name="connsiteX4" fmla="*/ 0 w 3332549"/>
              <a:gd name="connsiteY4" fmla="*/ 0 h 232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2549" h="2329782">
                <a:moveTo>
                  <a:pt x="0" y="0"/>
                </a:moveTo>
                <a:lnTo>
                  <a:pt x="3021264" y="0"/>
                </a:lnTo>
                <a:lnTo>
                  <a:pt x="3332549" y="2329782"/>
                </a:lnTo>
                <a:lnTo>
                  <a:pt x="0" y="23297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25204F60-9D72-B54D-8C7F-43065DDAB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9920" y="504000"/>
            <a:ext cx="4955429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A7E6B21-7387-644D-BFE2-5C2329053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AD7E937-E24B-B946-80A4-CE60C023D374}" type="datetime1">
              <a:rPr lang="sv-SE" smtClean="0"/>
              <a:t>2019-10-31</a:t>
            </a:fld>
            <a:endParaRPr lang="sv-SE"/>
          </a:p>
        </p:txBody>
      </p:sp>
      <p:sp>
        <p:nvSpPr>
          <p:cNvPr id="13" name="Platshållare för bildnummer 2">
            <a:extLst>
              <a:ext uri="{FF2B5EF4-FFF2-40B4-BE49-F238E27FC236}">
                <a16:creationId xmlns:a16="http://schemas.microsoft.com/office/drawing/2014/main" id="{CF2110AC-6B34-944D-BF9B-3F0B280CA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46495773-7527-6C45-994A-4720201C2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5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2991600" cy="4876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3347864" y="1440000"/>
            <a:ext cx="5184000" cy="2942564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4A046CDC-B1E2-0B4F-AE67-FFD8B9756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1350" y="504000"/>
            <a:ext cx="5184000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EF39BB09-8296-DA49-8777-91E6D671B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21C2977-418F-8847-A9D2-A671B5B067C7}" type="datetime1">
              <a:rPr lang="sv-SE" smtClean="0"/>
              <a:t>2019-10-31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1C38B563-2095-EF45-9ADB-5E64B1F36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10581E47-F1CD-DE46-80C7-870BCF4C1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2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al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572001" cy="487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180000" indent="-180000" algn="ctr">
              <a:buNone/>
              <a:defRPr lang="sv-SE" sz="1600" noProof="0" dirty="0" smtClean="0"/>
            </a:lvl1pPr>
          </a:lstStyle>
          <a:p>
            <a:pPr marL="0" marR="0" lvl="0" indent="0" algn="ctr" latinLnBrk="0">
              <a:buClrTx/>
              <a:buSzTx/>
              <a:tabLst/>
            </a:pPr>
            <a:r>
              <a:rPr lang="sv-SE" noProof="0" err="1"/>
              <a:t>Click</a:t>
            </a:r>
            <a:r>
              <a:rPr lang="sv-SE" noProof="0"/>
              <a:t> on the </a:t>
            </a:r>
            <a:r>
              <a:rPr lang="sv-SE" noProof="0" err="1"/>
              <a:t>icon</a:t>
            </a: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/>
            </a:r>
            <a:br>
              <a:rPr lang="sv-SE" noProof="0"/>
            </a:br>
            <a:r>
              <a:rPr lang="sv-SE" noProof="0"/>
              <a:t>to </a:t>
            </a:r>
            <a:r>
              <a:rPr lang="sv-SE" noProof="0" err="1"/>
              <a:t>add</a:t>
            </a:r>
            <a:r>
              <a:rPr lang="sv-SE" noProof="0"/>
              <a:t> a </a:t>
            </a:r>
            <a:r>
              <a:rPr lang="sv-SE" noProof="0" err="1"/>
              <a:t>picture</a:t>
            </a:r>
            <a:endParaRPr lang="sv-SE" noProof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4932448" y="1440000"/>
            <a:ext cx="3672000" cy="2989462"/>
          </a:xfrm>
        </p:spPr>
        <p:txBody>
          <a:bodyPr/>
          <a:lstStyle>
            <a:lvl1pPr marL="216000" indent="-216000">
              <a:defRPr sz="1800"/>
            </a:lvl1pPr>
            <a:lvl2pPr marL="432000" indent="-216000">
              <a:defRPr sz="1600"/>
            </a:lvl2pPr>
            <a:lvl3pPr marL="648000" indent="-216000">
              <a:defRPr sz="1600"/>
            </a:lvl3pPr>
            <a:lvl4pPr marL="864000" indent="-216000">
              <a:defRPr sz="1600"/>
            </a:lvl4pPr>
            <a:lvl5pPr marL="1080000" indent="-216000">
              <a:defRPr sz="1600"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E269CEC0-D993-D844-9A1F-87AB9ECBC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2448" y="504000"/>
            <a:ext cx="3582902" cy="569407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sv-SE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07C967A-85FB-724E-B326-E2C4F4556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38F2FA0-78FB-4045-92CC-E73820520936}" type="datetime1">
              <a:rPr lang="sv-SE" smtClean="0"/>
              <a:t>2019-10-31</a:t>
            </a:fld>
            <a:endParaRPr lang="sv-SE"/>
          </a:p>
        </p:txBody>
      </p:sp>
      <p:sp>
        <p:nvSpPr>
          <p:cNvPr id="11" name="Platshållare för bildnummer 2">
            <a:extLst>
              <a:ext uri="{FF2B5EF4-FFF2-40B4-BE49-F238E27FC236}">
                <a16:creationId xmlns:a16="http://schemas.microsoft.com/office/drawing/2014/main" id="{25D8992B-B60B-674B-BB50-4C76C3BE4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" name="Platshållare för sidfot 5">
            <a:extLst>
              <a:ext uri="{FF2B5EF4-FFF2-40B4-BE49-F238E27FC236}">
                <a16:creationId xmlns:a16="http://schemas.microsoft.com/office/drawing/2014/main" id="{98CBC6BB-AD6A-7B4B-83B9-0B2C496F4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0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F419173-A613-DB49-A35E-3FB45E6390B0}"/>
              </a:ext>
            </a:extLst>
          </p:cNvPr>
          <p:cNvSpPr/>
          <p:nvPr userDrawn="1"/>
        </p:nvSpPr>
        <p:spPr>
          <a:xfrm>
            <a:off x="0" y="4876005"/>
            <a:ext cx="9144000" cy="2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6B9C0E8-DCB4-2C4D-B49C-1989548CC6F9}"/>
              </a:ext>
            </a:extLst>
          </p:cNvPr>
          <p:cNvSpPr txBox="1">
            <a:spLocks/>
          </p:cNvSpPr>
          <p:nvPr userDrawn="1"/>
        </p:nvSpPr>
        <p:spPr>
          <a:xfrm>
            <a:off x="672778" y="4955257"/>
            <a:ext cx="3467174" cy="1745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sv-SE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sv-SE" sz="900" b="0" i="0" kern="1200" cap="none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sv-SE" sz="700" b="1" spc="50" baseline="0" dirty="0">
                <a:solidFill>
                  <a:schemeClr val="bg1">
                    <a:lumMod val="75000"/>
                  </a:schemeClr>
                </a:solidFill>
              </a:rPr>
              <a:t>UNIVERSITY OF GOTHENBURG   |   SAHLGRENSKA ACADEMY</a:t>
            </a: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684000" y="504000"/>
            <a:ext cx="7831350" cy="56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684000" y="1440000"/>
            <a:ext cx="6912336" cy="29425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98B76A9E-659D-3246-9945-EC036A06E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0FBC8F4-FF0E-C547-A6AA-A0E307094455}" type="datetime1">
              <a:rPr lang="sv-SE" smtClean="0"/>
              <a:t>2019-10-31</a:t>
            </a:fld>
            <a:endParaRPr lang="sv-SE" dirty="0"/>
          </a:p>
        </p:txBody>
      </p:sp>
      <p:sp>
        <p:nvSpPr>
          <p:cNvPr id="10" name="Platshållare för bildnummer 2">
            <a:extLst>
              <a:ext uri="{FF2B5EF4-FFF2-40B4-BE49-F238E27FC236}">
                <a16:creationId xmlns:a16="http://schemas.microsoft.com/office/drawing/2014/main" id="{4D706C36-8584-B44B-9BDF-53AD793C9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11" name="Platshållare för sidfot 5">
            <a:extLst>
              <a:ext uri="{FF2B5EF4-FFF2-40B4-BE49-F238E27FC236}">
                <a16:creationId xmlns:a16="http://schemas.microsoft.com/office/drawing/2014/main" id="{7C0E5002-29C3-554A-939E-D0A04FF69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  <p:sldLayoutId id="2147484073" r:id="rId2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kern="1200">
          <a:solidFill>
            <a:schemeClr val="tx1">
              <a:lumMod val="75000"/>
              <a:lumOff val="25000"/>
            </a:schemeClr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180000" indent="-180000" algn="l" defTabSz="457200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Font typeface="Arial" charset="0"/>
        <a:buChar char="•"/>
        <a:defRPr lang="sv-SE" sz="18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1pPr>
      <a:lvl2pPr marL="501750" indent="-285750" algn="l" defTabSz="457200" rtl="0" eaLnBrk="1" fontAlgn="base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–"/>
        <a:defRPr lang="sv-SE" sz="16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2pPr>
      <a:lvl3pPr marL="717750" indent="-285750" algn="l" defTabSz="457200" rtl="0" eaLnBrk="1" fontAlgn="base" hangingPunct="1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lang="sv-SE" sz="16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933750" indent="-285750" algn="l" defTabSz="457200" rtl="0" eaLnBrk="1" fontAlgn="base" hangingPunct="1"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sv-SE" sz="16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4pPr>
      <a:lvl5pPr marL="1149750" indent="-285750" algn="l" defTabSz="457200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lang="sv-SE" sz="1600" kern="1200" dirty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5pPr>
      <a:lvl6pPr marL="1616075" indent="-215900" algn="l" defTabSz="457200" rtl="0" eaLnBrk="1" latinLnBrk="0" hangingPunct="1">
        <a:spcBef>
          <a:spcPts val="0"/>
        </a:spcBef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8F419173-A613-DB49-A35E-3FB45E6390B0}"/>
              </a:ext>
            </a:extLst>
          </p:cNvPr>
          <p:cNvSpPr/>
          <p:nvPr userDrawn="1"/>
        </p:nvSpPr>
        <p:spPr>
          <a:xfrm>
            <a:off x="0" y="4876005"/>
            <a:ext cx="9144000" cy="2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Platshållare för sidfot 5">
            <a:extLst>
              <a:ext uri="{FF2B5EF4-FFF2-40B4-BE49-F238E27FC236}">
                <a16:creationId xmlns:a16="http://schemas.microsoft.com/office/drawing/2014/main" id="{06B9C0E8-DCB4-2C4D-B49C-1989548CC6F9}"/>
              </a:ext>
            </a:extLst>
          </p:cNvPr>
          <p:cNvSpPr txBox="1">
            <a:spLocks/>
          </p:cNvSpPr>
          <p:nvPr userDrawn="1"/>
        </p:nvSpPr>
        <p:spPr>
          <a:xfrm>
            <a:off x="672778" y="4955257"/>
            <a:ext cx="3107134" cy="1745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sv-SE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sv-SE" sz="900" b="0" i="0" kern="1200" cap="none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sv-SE" sz="700" b="1" spc="50" baseline="0" dirty="0">
                <a:solidFill>
                  <a:schemeClr val="bg1">
                    <a:lumMod val="75000"/>
                  </a:schemeClr>
                </a:solidFill>
              </a:rPr>
              <a:t>UNIVERSITY OF GOTHENBURG   |   SAHLGRENSKA ACADEMY</a:t>
            </a: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684000" y="504000"/>
            <a:ext cx="7831350" cy="56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684000" y="1440000"/>
            <a:ext cx="6912336" cy="29425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359489DE-820D-EA4B-B29F-5CF912AF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3844" y="4876006"/>
            <a:ext cx="979200" cy="25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1555285-FFB5-6545-9A0B-3814785606DE}" type="datetime1">
              <a:rPr lang="sv-SE" smtClean="0"/>
              <a:t>2019-10-31</a:t>
            </a:fld>
            <a:endParaRPr lang="sv-SE" dirty="0"/>
          </a:p>
        </p:txBody>
      </p:sp>
      <p:sp>
        <p:nvSpPr>
          <p:cNvPr id="12" name="Platshållare för bildnummer 2">
            <a:extLst>
              <a:ext uri="{FF2B5EF4-FFF2-40B4-BE49-F238E27FC236}">
                <a16:creationId xmlns:a16="http://schemas.microsoft.com/office/drawing/2014/main" id="{CD35B63B-12FC-0941-9D3A-E226320AA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740" y="4876006"/>
            <a:ext cx="216024" cy="2408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9" name="Platshållare för sidfot 5">
            <a:extLst>
              <a:ext uri="{FF2B5EF4-FFF2-40B4-BE49-F238E27FC236}">
                <a16:creationId xmlns:a16="http://schemas.microsoft.com/office/drawing/2014/main" id="{77E06324-D740-1E49-8313-49135AA6B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9912" y="4955256"/>
            <a:ext cx="3816284" cy="107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lang="en" smtClean="0">
                <a:effectLst/>
              </a:defRPr>
            </a:lvl1pPr>
          </a:lstStyle>
          <a:p>
            <a:r>
              <a:rPr lang="en" sz="700" b="1" spc="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|   ORGANISATION NAME – CHANGE HEADER/FOOTER </a:t>
            </a:r>
            <a:endParaRPr lang="en" sz="700" b="1" i="0" kern="1200" cap="none" spc="50" baseline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  <p:sldLayoutId id="2147484049" r:id="rId18"/>
    <p:sldLayoutId id="2147484050" r:id="rId19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kern="1200">
          <a:solidFill>
            <a:schemeClr val="bg1">
              <a:lumMod val="95000"/>
            </a:schemeClr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180000" indent="-180000" algn="l" defTabSz="457200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Font typeface="Arial" charset="0"/>
        <a:buChar char="•"/>
        <a:defRPr lang="sv-SE" sz="1800" kern="120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1pPr>
      <a:lvl2pPr marL="501750" indent="-285750" algn="l" defTabSz="457200" rtl="0" eaLnBrk="1" fontAlgn="base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–"/>
        <a:defRPr lang="sv-SE" sz="1600" kern="1200" baseline="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pitchFamily="-65" charset="-128"/>
          <a:cs typeface="Arial" panose="020B0604020202020204" pitchFamily="34" charset="0"/>
        </a:defRPr>
      </a:lvl2pPr>
      <a:lvl3pPr marL="717750" indent="-285750" algn="l" defTabSz="457200" rtl="0" eaLnBrk="1" fontAlgn="base" hangingPunct="1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lang="sv-SE" sz="1600" kern="120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933750" indent="-285750" algn="l" defTabSz="457200" rtl="0" eaLnBrk="1" fontAlgn="base" hangingPunct="1"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sv-SE" sz="1600" kern="1200" baseline="0" dirty="0" smtClean="0">
          <a:solidFill>
            <a:schemeClr val="bg1">
              <a:lumMod val="9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4pPr>
      <a:lvl5pPr marL="1149750" indent="-285750" algn="l" defTabSz="457200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lang="sv-SE" sz="1600" kern="1200" dirty="0">
          <a:solidFill>
            <a:schemeClr val="bg1">
              <a:lumMod val="95000"/>
            </a:schemeClr>
          </a:solidFill>
          <a:latin typeface="Arial" panose="020B0604020202020204" pitchFamily="34" charset="0"/>
          <a:ea typeface="Helvetica" charset="0"/>
          <a:cs typeface="Arial" panose="020B0604020202020204" pitchFamily="34" charset="0"/>
        </a:defRPr>
      </a:lvl5pPr>
      <a:lvl6pPr marL="1616075" indent="-215900" algn="l" defTabSz="457200" rtl="0" eaLnBrk="1" latinLnBrk="0" hangingPunct="1">
        <a:spcBef>
          <a:spcPts val="0"/>
        </a:spcBef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Experiences from a real-world prediction modelling project</a:t>
            </a:r>
            <a:endParaRPr lang="en-US" sz="400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Erik Bülow, </a:t>
            </a:r>
            <a:r>
              <a:rPr lang="sv-SE" dirty="0" err="1" smtClean="0"/>
              <a:t>statistician</a:t>
            </a:r>
            <a:r>
              <a:rPr lang="sv-SE" dirty="0" smtClean="0"/>
              <a:t> and </a:t>
            </a:r>
            <a:r>
              <a:rPr lang="sv-SE" dirty="0" err="1" smtClean="0"/>
              <a:t>phd</a:t>
            </a:r>
            <a:r>
              <a:rPr lang="sv-SE" dirty="0" smtClean="0"/>
              <a:t> student</a:t>
            </a:r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08187"/>
            <a:ext cx="3492984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22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 shpr.registercentrum.se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gu.se</a:t>
            </a:r>
            <a:endParaRPr lang="en-US" dirty="0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40" y="915566"/>
            <a:ext cx="2015792" cy="1950766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9" y="915566"/>
            <a:ext cx="2978269" cy="195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7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3_GU_PPTMall_190527">
  <a:themeElements>
    <a:clrScheme name="GU">
      <a:dk1>
        <a:sysClr val="windowText" lastClr="000000"/>
      </a:dk1>
      <a:lt1>
        <a:sysClr val="window" lastClr="FFFFFF"/>
      </a:lt1>
      <a:dk2>
        <a:srgbClr val="004B89"/>
      </a:dk2>
      <a:lt2>
        <a:srgbClr val="EEECE1"/>
      </a:lt2>
      <a:accent1>
        <a:srgbClr val="004B89"/>
      </a:accent1>
      <a:accent2>
        <a:srgbClr val="7A99AC"/>
      </a:accent2>
      <a:accent3>
        <a:srgbClr val="9B2743"/>
      </a:accent3>
      <a:accent4>
        <a:srgbClr val="FE5000"/>
      </a:accent4>
      <a:accent5>
        <a:srgbClr val="53682B"/>
      </a:accent5>
      <a:accent6>
        <a:srgbClr val="79CAB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SAHL_MALL_2019_190610_eng_2" id="{645DF217-AEAD-CE41-84E5-8E122298BA08}" vid="{C76A6EEE-1121-0F4B-9B7B-55F6F6EA1CA0}"/>
    </a:ext>
  </a:extLst>
</a:theme>
</file>

<file path=ppt/theme/theme2.xml><?xml version="1.0" encoding="utf-8"?>
<a:theme xmlns:a="http://schemas.openxmlformats.org/drawingml/2006/main" name="2_GU_PPTMall_190527">
  <a:themeElements>
    <a:clrScheme name="GU">
      <a:dk1>
        <a:sysClr val="windowText" lastClr="000000"/>
      </a:dk1>
      <a:lt1>
        <a:sysClr val="window" lastClr="FFFFFF"/>
      </a:lt1>
      <a:dk2>
        <a:srgbClr val="004B89"/>
      </a:dk2>
      <a:lt2>
        <a:srgbClr val="EEECE1"/>
      </a:lt2>
      <a:accent1>
        <a:srgbClr val="004B89"/>
      </a:accent1>
      <a:accent2>
        <a:srgbClr val="7A99AC"/>
      </a:accent2>
      <a:accent3>
        <a:srgbClr val="9B2743"/>
      </a:accent3>
      <a:accent4>
        <a:srgbClr val="FE5000"/>
      </a:accent4>
      <a:accent5>
        <a:srgbClr val="53682B"/>
      </a:accent5>
      <a:accent6>
        <a:srgbClr val="79CAB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SAHL_MALL_2019_190610_eng_2" id="{645DF217-AEAD-CE41-84E5-8E122298BA08}" vid="{C673951C-4D71-3043-937C-E10A79F2FFF5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1739632_ppt_sahl_mall_2019_190610_eng_2 (1)</Template>
  <TotalTime>0</TotalTime>
  <Words>16</Words>
  <Application>Microsoft Office PowerPoint</Application>
  <PresentationFormat>Bildspel på skärmen (16:9)</PresentationFormat>
  <Paragraphs>3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3</vt:i4>
      </vt:variant>
    </vt:vector>
  </HeadingPairs>
  <TitlesOfParts>
    <vt:vector size="12" baseType="lpstr">
      <vt:lpstr>ＭＳ Ｐゴシック</vt:lpstr>
      <vt:lpstr>Arial</vt:lpstr>
      <vt:lpstr>Arial Bold</vt:lpstr>
      <vt:lpstr>Arial Narrow</vt:lpstr>
      <vt:lpstr>Calibri</vt:lpstr>
      <vt:lpstr>Helvetica</vt:lpstr>
      <vt:lpstr>Wingdings</vt:lpstr>
      <vt:lpstr>3_GU_PPTMall_190527</vt:lpstr>
      <vt:lpstr>2_GU_PPTMall_190527</vt:lpstr>
      <vt:lpstr>Experiences from a real-world prediction modelling project</vt:lpstr>
      <vt:lpstr>PowerPoint-presentation</vt:lpstr>
      <vt:lpstr> shpr.registercentrum.se gu.se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2019-03-25T10:35:10Z</cp:lastPrinted>
  <dcterms:created xsi:type="dcterms:W3CDTF">2019-10-24T10:13:48Z</dcterms:created>
  <dcterms:modified xsi:type="dcterms:W3CDTF">2019-10-31T12:53:39Z</dcterms:modified>
</cp:coreProperties>
</file>