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141" autoAdjust="0"/>
    <p:restoredTop sz="94660"/>
  </p:normalViewPr>
  <p:slideViewPr>
    <p:cSldViewPr>
      <p:cViewPr varScale="1">
        <p:scale>
          <a:sx n="55" d="100"/>
          <a:sy n="55" d="100"/>
        </p:scale>
        <p:origin x="-78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547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016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57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69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732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682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0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95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695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795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61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FBC79-9676-411A-BE50-01988D51A5E0}" type="datetimeFigureOut">
              <a:rPr lang="es-AR" smtClean="0"/>
              <a:t>24/11/2023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C858-93D5-47C9-94CD-AC1005352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196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/>
              <a:t>Ensayo N*6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772816"/>
            <a:ext cx="8208912" cy="2232248"/>
          </a:xfrm>
        </p:spPr>
        <p:txBody>
          <a:bodyPr/>
          <a:lstStyle/>
          <a:p>
            <a:r>
              <a:rPr lang="es-AR" sz="5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Una RED LANV.</a:t>
            </a:r>
          </a:p>
          <a:p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3635896" y="3645024"/>
            <a:ext cx="5292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3000" dirty="0" smtClean="0"/>
              <a:t>Nombre del Alumno: Erika Bulacio</a:t>
            </a:r>
          </a:p>
          <a:p>
            <a:pPr algn="r"/>
            <a:r>
              <a:rPr lang="es-AR" sz="3000" dirty="0" smtClean="0"/>
              <a:t>Nombre del Profesor: Martínez, Eugenio</a:t>
            </a:r>
          </a:p>
          <a:p>
            <a:pPr algn="r"/>
            <a:r>
              <a:rPr lang="es-AR" sz="3000" dirty="0" smtClean="0"/>
              <a:t>Materia: Introducción a Redes</a:t>
            </a:r>
          </a:p>
          <a:p>
            <a:r>
              <a:rPr lang="es-AR" sz="3000" dirty="0" err="1" smtClean="0"/>
              <a:t>Tec</a:t>
            </a:r>
            <a:r>
              <a:rPr lang="es-AR" sz="3000" dirty="0" smtClean="0"/>
              <a:t>. En Desarrollo de Software</a:t>
            </a: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95254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AR" dirty="0" smtClean="0"/>
              <a:t>Crear una Red LAN en un entorno Doméstico.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5" y="1556792"/>
            <a:ext cx="4320480" cy="5040560"/>
          </a:xfrm>
        </p:spPr>
        <p:txBody>
          <a:bodyPr/>
          <a:lstStyle/>
          <a:p>
            <a:pPr marL="0" indent="0">
              <a:buNone/>
            </a:pPr>
            <a:r>
              <a:rPr lang="es-MX" sz="2500" dirty="0" smtClean="0"/>
              <a:t>1</a:t>
            </a:r>
            <a:r>
              <a:rPr lang="es-MX" sz="2500" dirty="0"/>
              <a:t>. </a:t>
            </a:r>
            <a:r>
              <a:rPr lang="es-MX" sz="2500" b="1" dirty="0"/>
              <a:t>Hardware necesario:</a:t>
            </a:r>
            <a:endParaRPr lang="es-MX" sz="2500" dirty="0"/>
          </a:p>
          <a:p>
            <a:r>
              <a:rPr lang="es-MX" sz="2500" dirty="0"/>
              <a:t>Un enrutador con capacidades </a:t>
            </a:r>
            <a:r>
              <a:rPr lang="es-MX" sz="2500" dirty="0" smtClean="0"/>
              <a:t>Wi-Fi</a:t>
            </a:r>
            <a:r>
              <a:rPr lang="es-MX" sz="2500" dirty="0"/>
              <a:t>.</a:t>
            </a:r>
          </a:p>
          <a:p>
            <a:r>
              <a:rPr lang="es-MX" sz="2500" dirty="0"/>
              <a:t>Cables Ethernet.</a:t>
            </a:r>
          </a:p>
          <a:p>
            <a:r>
              <a:rPr lang="es-MX" sz="2500" dirty="0"/>
              <a:t>Computadoras (por ejemplo, dos </a:t>
            </a:r>
            <a:r>
              <a:rPr lang="es-MX" sz="2500" dirty="0" smtClean="0"/>
              <a:t>notbooks).</a:t>
            </a:r>
            <a:endParaRPr lang="es-MX" sz="2500" dirty="0"/>
          </a:p>
          <a:p>
            <a:r>
              <a:rPr lang="es-MX" sz="2500" dirty="0"/>
              <a:t>Opcional: impresora, </a:t>
            </a:r>
            <a:r>
              <a:rPr lang="es-MX" sz="2500" dirty="0" smtClean="0"/>
              <a:t>dispositivo móvil.</a:t>
            </a:r>
            <a:endParaRPr lang="es-MX" sz="2500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00942"/>
            <a:ext cx="4608512" cy="46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2. </a:t>
            </a:r>
            <a:r>
              <a:rPr lang="es-AR" b="1" dirty="0"/>
              <a:t>Conexión del Hardware: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8989" y="886514"/>
            <a:ext cx="8352928" cy="3960440"/>
          </a:xfrm>
        </p:spPr>
        <p:txBody>
          <a:bodyPr/>
          <a:lstStyle/>
          <a:p>
            <a:r>
              <a:rPr lang="es-MX" dirty="0" smtClean="0"/>
              <a:t>Conectar </a:t>
            </a:r>
            <a:r>
              <a:rPr lang="es-MX" dirty="0"/>
              <a:t>el enrutador a su proveedor de servicios de Internet (módem DSL o de cable) mediante el cable proporcionado.</a:t>
            </a:r>
          </a:p>
          <a:p>
            <a:r>
              <a:rPr lang="es-MX" dirty="0" smtClean="0"/>
              <a:t>Conectar </a:t>
            </a:r>
            <a:r>
              <a:rPr lang="es-MX" dirty="0"/>
              <a:t>el enrutador a la corriente eléctrica y enciéndelo.</a:t>
            </a:r>
          </a:p>
          <a:p>
            <a:r>
              <a:rPr lang="es-MX" dirty="0" smtClean="0"/>
              <a:t>Conectar </a:t>
            </a:r>
            <a:r>
              <a:rPr lang="es-MX" dirty="0"/>
              <a:t>las computadoras al enrutador utilizando cables Ethernet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81128"/>
            <a:ext cx="7992888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3. </a:t>
            </a:r>
            <a:r>
              <a:rPr lang="es-AR" b="1" dirty="0"/>
              <a:t>Configuración del enrutador: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Abrir </a:t>
            </a:r>
            <a:r>
              <a:rPr lang="es-MX" dirty="0"/>
              <a:t>un navegador web e ingrese la dirección IP del enrutador. Esto suele ser algo como 192.168.1.1o 192.168.0.1. Consulte el manual del enrutador para obtener la dirección específica.</a:t>
            </a:r>
          </a:p>
          <a:p>
            <a:r>
              <a:rPr lang="es-MX" dirty="0" smtClean="0"/>
              <a:t>Ingresar </a:t>
            </a:r>
            <a:r>
              <a:rPr lang="es-MX" dirty="0"/>
              <a:t>las credenciales del enrutador (por defecto, pueden ser </a:t>
            </a:r>
            <a:r>
              <a:rPr lang="es-MX" dirty="0" err="1"/>
              <a:t>admin</a:t>
            </a:r>
            <a:r>
              <a:rPr lang="es-MX" dirty="0"/>
              <a:t>/</a:t>
            </a:r>
            <a:r>
              <a:rPr lang="es-MX" dirty="0" err="1"/>
              <a:t>admin</a:t>
            </a:r>
            <a:r>
              <a:rPr lang="es-MX" dirty="0"/>
              <a:t>).</a:t>
            </a:r>
          </a:p>
          <a:p>
            <a:r>
              <a:rPr lang="es-MX" dirty="0" smtClean="0"/>
              <a:t>Configurar </a:t>
            </a:r>
            <a:r>
              <a:rPr lang="es-MX" dirty="0"/>
              <a:t>la conexión a Internet si el enrutador no lo hace automáticamente. Siga las instrucciones del proveedor de servicios.</a:t>
            </a:r>
          </a:p>
          <a:p>
            <a:r>
              <a:rPr lang="es-MX" dirty="0"/>
              <a:t>Configura la red </a:t>
            </a:r>
            <a:r>
              <a:rPr lang="es-MX" dirty="0" smtClean="0"/>
              <a:t>Wi-Fi</a:t>
            </a:r>
            <a:r>
              <a:rPr lang="es-MX" dirty="0"/>
              <a:t>, estableciendo un nombre (SSID) y una contraseña segura.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83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669360"/>
          </a:xfrm>
        </p:spPr>
      </p:pic>
    </p:spTree>
    <p:extLst>
      <p:ext uri="{BB962C8B-B14F-4D97-AF65-F5344CB8AC3E}">
        <p14:creationId xmlns:p14="http://schemas.microsoft.com/office/powerpoint/2010/main" val="17982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4. </a:t>
            </a:r>
            <a:r>
              <a:rPr lang="es-AR" b="1" dirty="0"/>
              <a:t>Configuración de dispositivos: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las computadoras, </a:t>
            </a:r>
            <a:r>
              <a:rPr lang="es-MX" dirty="0" smtClean="0"/>
              <a:t>configurar </a:t>
            </a:r>
            <a:r>
              <a:rPr lang="es-MX" dirty="0"/>
              <a:t>las tarjetas de red para obtener direcciones IP automáticamente (a través de DHCP).</a:t>
            </a:r>
          </a:p>
          <a:p>
            <a:r>
              <a:rPr lang="es-MX" dirty="0"/>
              <a:t>Conéctalas a la red </a:t>
            </a:r>
            <a:r>
              <a:rPr lang="es-MX" dirty="0" smtClean="0"/>
              <a:t>Wi-Fi </a:t>
            </a:r>
            <a:r>
              <a:rPr lang="es-MX" dirty="0"/>
              <a:t>utilizando el SSID y la contraseña configuradas en el router.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073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5. </a:t>
            </a:r>
            <a:r>
              <a:rPr lang="es-AR" b="1" dirty="0"/>
              <a:t>Pruebas de conexión: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Verificar </a:t>
            </a:r>
            <a:r>
              <a:rPr lang="es-MX" dirty="0"/>
              <a:t>que las computadoras puedan comunicarse entre sí. Puedes intentar compartir archivos o imprimir en una impresora conectada a la red.</a:t>
            </a:r>
          </a:p>
          <a:p>
            <a:r>
              <a:rPr lang="es-MX" dirty="0"/>
              <a:t>Asegúrese de que las computadoras tengan acceso a Internet.</a:t>
            </a:r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10" y="4293096"/>
            <a:ext cx="4392488" cy="2256656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344029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6. </a:t>
            </a:r>
            <a:r>
              <a:rPr lang="es-AR" b="1" dirty="0"/>
              <a:t>Seguridad: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Cambiar </a:t>
            </a:r>
            <a:r>
              <a:rPr lang="es-MX" dirty="0"/>
              <a:t>la contraseña del enrutador para evitar el acceso no autorizado.</a:t>
            </a:r>
          </a:p>
          <a:p>
            <a:r>
              <a:rPr lang="es-MX" dirty="0"/>
              <a:t>Configura una contraseña segura para la red </a:t>
            </a:r>
            <a:r>
              <a:rPr lang="es-MX" dirty="0" smtClean="0"/>
              <a:t>Wi-Fi</a:t>
            </a:r>
            <a:r>
              <a:rPr lang="es-MX" dirty="0"/>
              <a:t>.</a:t>
            </a:r>
          </a:p>
          <a:p>
            <a:r>
              <a:rPr lang="es-MX" dirty="0"/>
              <a:t>Considere activar el filtrado de direcciones MAC en el enrutador.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6979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319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Ensayo N*6</vt:lpstr>
      <vt:lpstr>Crear una Red LAN en un entorno Doméstico.</vt:lpstr>
      <vt:lpstr>2. Conexión del Hardware: </vt:lpstr>
      <vt:lpstr>3. Configuración del enrutador:</vt:lpstr>
      <vt:lpstr>Presentación de PowerPoint</vt:lpstr>
      <vt:lpstr>4. Configuración de dispositivos: </vt:lpstr>
      <vt:lpstr>5. Pruebas de conexión: </vt:lpstr>
      <vt:lpstr>6. Seguridad: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Ensayo N*6</dc:title>
  <dc:creator>Erika casla</dc:creator>
  <cp:lastModifiedBy>Erika casla</cp:lastModifiedBy>
  <cp:revision>3</cp:revision>
  <dcterms:created xsi:type="dcterms:W3CDTF">2023-11-24T08:39:58Z</dcterms:created>
  <dcterms:modified xsi:type="dcterms:W3CDTF">2023-11-24T09:09:23Z</dcterms:modified>
</cp:coreProperties>
</file>