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93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4" r:id="rId29"/>
    <p:sldId id="285" r:id="rId30"/>
    <p:sldId id="286" r:id="rId31"/>
    <p:sldId id="280" r:id="rId32"/>
    <p:sldId id="281" r:id="rId33"/>
    <p:sldId id="288" r:id="rId34"/>
    <p:sldId id="289" r:id="rId35"/>
    <p:sldId id="290" r:id="rId36"/>
    <p:sldId id="287" r:id="rId37"/>
    <p:sldId id="29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0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7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68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296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5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16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3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4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2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4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7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FF9B-F196-4383-87F3-C1DD9F9B47EA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06C537-8944-4F97-8E8C-986B2BCBC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4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p-northeast-2.amazonaws.com/opentutorials-user-file/module/3135/7648.pn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7" y="1535502"/>
            <a:ext cx="7766936" cy="2515334"/>
          </a:xfrm>
        </p:spPr>
        <p:txBody>
          <a:bodyPr>
            <a:normAutofit fontScale="90000"/>
          </a:bodyPr>
          <a:lstStyle/>
          <a:p>
            <a:r>
              <a:rPr lang="ko-KR" altLang="en-US" sz="8900" b="1" dirty="0" smtClean="0"/>
              <a:t>나만의 </a:t>
            </a:r>
            <a:r>
              <a:rPr lang="en-US" altLang="ko-KR" sz="8900" b="1" dirty="0" smtClean="0"/>
              <a:t>WEB </a:t>
            </a:r>
            <a:r>
              <a:rPr lang="ko-KR" altLang="en-US" sz="8900" b="1" dirty="0" smtClean="0"/>
              <a:t>사이트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200" b="1" dirty="0" smtClean="0"/>
              <a:t>Eric YOON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7915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크기 </a:t>
            </a:r>
            <a:r>
              <a:rPr lang="en-US" altLang="ko-KR" dirty="0" smtClean="0"/>
              <a:t>H1~H6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837426"/>
            <a:ext cx="5999987" cy="2732133"/>
          </a:xfrm>
        </p:spPr>
      </p:pic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49" y="1930400"/>
            <a:ext cx="3475021" cy="2236158"/>
          </a:xfrm>
        </p:spPr>
      </p:pic>
    </p:spTree>
    <p:extLst>
      <p:ext uri="{BB962C8B-B14F-4D97-AF65-F5344CB8AC3E}">
        <p14:creationId xmlns:p14="http://schemas.microsoft.com/office/powerpoint/2010/main" val="82373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스스로 검색 을 활용 </a:t>
            </a:r>
            <a:r>
              <a:rPr lang="ko-KR" altLang="en-US" dirty="0" err="1" smtClean="0"/>
              <a:t>할줄</a:t>
            </a:r>
            <a:r>
              <a:rPr lang="ko-KR" altLang="en-US" dirty="0" smtClean="0"/>
              <a:t> 알아야 한다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의 태그는 약 </a:t>
            </a:r>
            <a:r>
              <a:rPr lang="en-US" altLang="ko-KR" dirty="0" smtClean="0"/>
              <a:t>150 </a:t>
            </a:r>
            <a:r>
              <a:rPr lang="ko-KR" altLang="en-US" dirty="0" err="1" smtClean="0"/>
              <a:t>개정도이다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그럼 우리가 </a:t>
            </a:r>
            <a:r>
              <a:rPr lang="ko-KR" altLang="en-US" dirty="0" err="1" smtClean="0"/>
              <a:t>그많은</a:t>
            </a:r>
            <a:r>
              <a:rPr lang="ko-KR" altLang="en-US" dirty="0" smtClean="0"/>
              <a:t> 태그를 다 </a:t>
            </a:r>
            <a:r>
              <a:rPr lang="ko-KR" altLang="en-US" dirty="0" err="1" smtClean="0"/>
              <a:t>외워야하고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어떤상황일때</a:t>
            </a:r>
            <a:r>
              <a:rPr lang="ko-KR" altLang="en-US" dirty="0" smtClean="0"/>
              <a:t> 사용 해야 하는지 알아야 할까 </a:t>
            </a:r>
            <a:r>
              <a:rPr lang="en-US" altLang="ko-KR" dirty="0" smtClean="0"/>
              <a:t>?? </a:t>
            </a:r>
          </a:p>
          <a:p>
            <a:r>
              <a:rPr lang="ko-KR" altLang="en-US" dirty="0" smtClean="0"/>
              <a:t>평균적으로 </a:t>
            </a:r>
            <a:r>
              <a:rPr lang="en-US" altLang="ko-KR" dirty="0" smtClean="0"/>
              <a:t>25~30 </a:t>
            </a:r>
            <a:r>
              <a:rPr lang="ko-KR" altLang="en-US" dirty="0"/>
              <a:t>개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이루어진 사이트가 많다는 결과가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우린 대표적인 태그만 </a:t>
            </a:r>
            <a:r>
              <a:rPr lang="ko-KR" altLang="en-US" dirty="0" smtClean="0"/>
              <a:t>익히자 </a:t>
            </a:r>
            <a:endParaRPr lang="en-US" altLang="ko-KR" dirty="0" smtClean="0"/>
          </a:p>
          <a:p>
            <a:r>
              <a:rPr lang="ko-KR" altLang="en-US" dirty="0" smtClean="0"/>
              <a:t>모르는 </a:t>
            </a:r>
            <a:r>
              <a:rPr lang="ko-KR" altLang="en-US" dirty="0" smtClean="0"/>
              <a:t>태그는 검색을 통해서 </a:t>
            </a:r>
            <a:r>
              <a:rPr lang="ko-KR" altLang="en-US" dirty="0" err="1" smtClean="0"/>
              <a:t>알아가면된다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늘 </a:t>
            </a:r>
            <a:r>
              <a:rPr lang="ko-KR" altLang="en-US" dirty="0" err="1" smtClean="0"/>
              <a:t>모르는건</a:t>
            </a:r>
            <a:r>
              <a:rPr lang="ko-KR" altLang="en-US" dirty="0" smtClean="0"/>
              <a:t> 누가 </a:t>
            </a:r>
            <a:r>
              <a:rPr lang="ko-KR" altLang="en-US" dirty="0" err="1" smtClean="0"/>
              <a:t>알려주기전에</a:t>
            </a:r>
            <a:r>
              <a:rPr lang="ko-KR" altLang="en-US" dirty="0" smtClean="0"/>
              <a:t> 스스로 검색하여 </a:t>
            </a:r>
            <a:r>
              <a:rPr lang="ko-KR" altLang="en-US" dirty="0" err="1" smtClean="0"/>
              <a:t>해결할줄</a:t>
            </a:r>
            <a:r>
              <a:rPr lang="ko-KR" altLang="en-US" dirty="0" smtClean="0"/>
              <a:t> 아는 능력을 키워보도록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26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대표적으로 </a:t>
            </a:r>
            <a:r>
              <a:rPr lang="ko-KR" altLang="en-US" dirty="0" err="1" smtClean="0"/>
              <a:t>가장많이</a:t>
            </a:r>
            <a:r>
              <a:rPr lang="ko-KR" altLang="en-US" dirty="0" smtClean="0"/>
              <a:t> 사용되는 태그를 알아보자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&lt;head&gt;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&lt;title&gt;</a:t>
            </a:r>
          </a:p>
          <a:p>
            <a:pPr marL="0" indent="0">
              <a:buNone/>
            </a:pPr>
            <a:r>
              <a:rPr lang="en-US" altLang="ko-KR" dirty="0" smtClean="0"/>
              <a:t>&lt;meta&gt;</a:t>
            </a:r>
          </a:p>
          <a:p>
            <a:pPr marL="0" indent="0">
              <a:buNone/>
            </a:pPr>
            <a:r>
              <a:rPr lang="en-US" altLang="ko-KR" dirty="0" smtClean="0"/>
              <a:t>&lt;div&gt;</a:t>
            </a:r>
          </a:p>
          <a:p>
            <a:pPr marL="0" indent="0">
              <a:buNone/>
            </a:pPr>
            <a:r>
              <a:rPr lang="en-US" altLang="ko-KR" dirty="0" smtClean="0"/>
              <a:t>&lt;a&gt;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&lt;link&gt;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&lt;p&gt;</a:t>
            </a:r>
          </a:p>
          <a:p>
            <a:r>
              <a:rPr lang="en-US" altLang="ko-KR" dirty="0" smtClean="0"/>
              <a:t>&lt;span&gt;</a:t>
            </a:r>
          </a:p>
          <a:p>
            <a:r>
              <a:rPr lang="en-US" altLang="ko-KR" dirty="0" smtClean="0"/>
              <a:t>&lt;li&gt;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&lt;style&gt;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18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466" y="23866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태그의 사용 빈도 순위 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8" y="776377"/>
            <a:ext cx="8617789" cy="5995359"/>
          </a:xfrm>
        </p:spPr>
      </p:pic>
    </p:spTree>
    <p:extLst>
      <p:ext uri="{BB962C8B-B14F-4D97-AF65-F5344CB8AC3E}">
        <p14:creationId xmlns:p14="http://schemas.microsoft.com/office/powerpoint/2010/main" val="108413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사용 되는 태그 는 미리 익히자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&lt;h1&gt;</a:t>
            </a:r>
          </a:p>
          <a:p>
            <a:r>
              <a:rPr lang="en-US" altLang="ko-KR" sz="2400" dirty="0" smtClean="0"/>
              <a:t>&lt;h2&gt;</a:t>
            </a:r>
          </a:p>
          <a:p>
            <a:r>
              <a:rPr lang="en-US" altLang="ko-KR" sz="2400" dirty="0" smtClean="0"/>
              <a:t>&lt;input&gt;</a:t>
            </a:r>
          </a:p>
          <a:p>
            <a:r>
              <a:rPr lang="en-US" altLang="ko-KR" sz="2400" dirty="0" smtClean="0"/>
              <a:t>&lt;form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 smtClean="0"/>
              <a:t>strong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 smtClean="0"/>
              <a:t>h3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</a:t>
            </a:r>
            <a:r>
              <a:rPr lang="en-US" altLang="ko-KR" sz="2400" dirty="0" smtClean="0"/>
              <a:t>table&gt;</a:t>
            </a:r>
            <a:endParaRPr lang="ko-KR" altLang="en-US" sz="24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&gt;</a:t>
            </a:r>
          </a:p>
          <a:p>
            <a:r>
              <a:rPr lang="en-US" altLang="ko-KR" sz="2400" dirty="0" smtClean="0"/>
              <a:t>&lt;td&gt;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339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77334" y="111920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줄바꿈을</a:t>
            </a:r>
            <a:r>
              <a:rPr lang="ko-KR" altLang="en-US" dirty="0" smtClean="0"/>
              <a:t> 배우자</a:t>
            </a:r>
            <a:r>
              <a:rPr lang="en-US" altLang="ko-KR" dirty="0" smtClean="0"/>
              <a:t>!!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vs &lt;p&gt;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51123" y="1163983"/>
            <a:ext cx="4184035" cy="5254069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분명 자주 많이 사용되는 태그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하지만 단점이 많은 태그다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일단 간단히 </a:t>
            </a:r>
            <a:r>
              <a:rPr lang="ko-KR" altLang="en-US" dirty="0" err="1" smtClean="0"/>
              <a:t>사용될수</a:t>
            </a:r>
            <a:r>
              <a:rPr lang="ko-KR" altLang="en-US" dirty="0" smtClean="0"/>
              <a:t> 있으니 익혀보자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보기와 같이 </a:t>
            </a:r>
            <a:r>
              <a:rPr lang="ko-KR" altLang="en-US" dirty="0" err="1" smtClean="0"/>
              <a:t>줄바꿈은</a:t>
            </a:r>
            <a:r>
              <a:rPr lang="ko-KR" altLang="en-US" dirty="0" smtClean="0"/>
              <a:t> 닫는 태그가 없다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반복적으로 넣을수록 </a:t>
            </a:r>
            <a:r>
              <a:rPr lang="ko-KR" altLang="en-US" dirty="0" err="1" smtClean="0"/>
              <a:t>빈여백의</a:t>
            </a:r>
            <a:r>
              <a:rPr lang="ko-KR" altLang="en-US" dirty="0" smtClean="0"/>
              <a:t> 공간이 생긴다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하지만 이건 비효율 </a:t>
            </a:r>
            <a:r>
              <a:rPr lang="ko-KR" altLang="en-US" dirty="0" err="1" smtClean="0"/>
              <a:t>적일것이다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차후에 알게 </a:t>
            </a:r>
            <a:r>
              <a:rPr lang="ko-KR" altLang="en-US" dirty="0" err="1" smtClean="0"/>
              <a:t>되겟지만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이태그는</a:t>
            </a:r>
            <a:r>
              <a:rPr lang="ko-KR" altLang="en-US" dirty="0" smtClean="0"/>
              <a:t> 단순 공간만 </a:t>
            </a:r>
            <a:r>
              <a:rPr lang="ko-KR" altLang="en-US" dirty="0" err="1" smtClean="0"/>
              <a:t>남길뿐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….</a:t>
            </a:r>
          </a:p>
          <a:p>
            <a:r>
              <a:rPr lang="ko-KR" altLang="en-US" dirty="0" smtClean="0"/>
              <a:t>단락의 개념이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12" y="843262"/>
            <a:ext cx="6385709" cy="3021371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12" y="3611007"/>
            <a:ext cx="6385709" cy="28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1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07" y="161027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차이를 구별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3817" y="1219246"/>
            <a:ext cx="4619285" cy="531957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이번줄바꿈은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이다 </a:t>
            </a:r>
            <a:endParaRPr lang="en-US" altLang="ko-KR" dirty="0" smtClean="0"/>
          </a:p>
          <a:p>
            <a:r>
              <a:rPr lang="ko-KR" altLang="en-US" dirty="0" smtClean="0"/>
              <a:t>이전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다른점은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여는 태그와 닫는 태그로 구성된다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Paragraph </a:t>
            </a:r>
            <a:r>
              <a:rPr lang="ko-KR" altLang="en-US" dirty="0" smtClean="0"/>
              <a:t>단란의 </a:t>
            </a:r>
            <a:r>
              <a:rPr lang="en-US" altLang="ko-KR" dirty="0" smtClean="0"/>
              <a:t>p </a:t>
            </a:r>
            <a:r>
              <a:rPr lang="ko-KR" altLang="en-US" dirty="0" smtClean="0"/>
              <a:t>이다</a:t>
            </a:r>
            <a:endParaRPr lang="en-US" altLang="ko-KR" dirty="0" smtClean="0"/>
          </a:p>
          <a:p>
            <a:r>
              <a:rPr lang="ko-KR" altLang="en-US" dirty="0" smtClean="0"/>
              <a:t>문장과 문장을 단란으로 구별시켜준다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고로 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수많은 검색엔진에서 검색 유도가 높아 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단란 태그 이기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일정부분이상 여백이 생기지 않는 단점이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단점은 극복 하지 못할까 </a:t>
            </a:r>
            <a:r>
              <a:rPr lang="en-US" altLang="ko-KR" dirty="0" smtClean="0"/>
              <a:t>??</a:t>
            </a:r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76" y="1219246"/>
            <a:ext cx="5595446" cy="2782048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76" y="4001294"/>
            <a:ext cx="5595446" cy="24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47291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무엇인지 맛만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375" y="1125418"/>
            <a:ext cx="5274893" cy="56118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앞장에서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p&gt;</a:t>
            </a:r>
            <a:r>
              <a:rPr lang="ko-KR" altLang="en-US" dirty="0" smtClean="0"/>
              <a:t>의 단락은 일정 간격이상 변경이 </a:t>
            </a:r>
            <a:r>
              <a:rPr lang="ko-KR" altLang="en-US" dirty="0" err="1" smtClean="0"/>
              <a:t>되지않는다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그로인해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의 기능을 이용하여  </a:t>
            </a:r>
            <a:r>
              <a:rPr lang="ko-KR" altLang="en-US" dirty="0" err="1" smtClean="0"/>
              <a:t>변경할수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CSS </a:t>
            </a:r>
            <a:r>
              <a:rPr lang="ko-KR" altLang="en-US" dirty="0" smtClean="0"/>
              <a:t>는 다음 과목에서 살펴볼 내용 이지만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살짝 맛보자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&lt;p </a:t>
            </a:r>
            <a:r>
              <a:rPr lang="ko-KR" altLang="en-US" dirty="0" smtClean="0"/>
              <a:t>태그에 이어서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여는태그</a:t>
            </a:r>
            <a:r>
              <a:rPr lang="en-US" altLang="ko-KR" dirty="0" smtClean="0"/>
              <a:t>&lt;p style=“ “&gt; </a:t>
            </a:r>
            <a:r>
              <a:rPr lang="ko-KR" altLang="en-US" dirty="0" smtClean="0"/>
              <a:t>로 사용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여백은 영어로  </a:t>
            </a:r>
            <a:r>
              <a:rPr lang="en-US" altLang="ko-KR" dirty="0" smtClean="0"/>
              <a:t>margin  </a:t>
            </a:r>
            <a:r>
              <a:rPr lang="ko-KR" altLang="en-US" dirty="0" smtClean="0"/>
              <a:t>이다 </a:t>
            </a:r>
            <a:endParaRPr lang="en-US" altLang="ko-KR" dirty="0" smtClean="0"/>
          </a:p>
          <a:p>
            <a:r>
              <a:rPr lang="ko-KR" altLang="en-US" dirty="0" smtClean="0"/>
              <a:t>그럼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p style=“margin-top:50px</a:t>
            </a:r>
            <a:r>
              <a:rPr lang="en-US" altLang="ko-KR" dirty="0" smtClean="0"/>
              <a:t>;”&gt;                     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윗부분 여백 </a:t>
            </a:r>
            <a:r>
              <a:rPr lang="en-US" altLang="ko-KR" dirty="0" smtClean="0"/>
              <a:t>50</a:t>
            </a:r>
            <a:r>
              <a:rPr lang="ko-KR" altLang="en-US" dirty="0" smtClean="0"/>
              <a:t>픽셀의 크기로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이로써 단란인 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로서도 여백을 </a:t>
            </a:r>
            <a:r>
              <a:rPr lang="ko-KR" altLang="en-US" dirty="0" err="1" smtClean="0"/>
              <a:t>설정할수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36" y="1125418"/>
            <a:ext cx="6177679" cy="221300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68" y="3338423"/>
            <a:ext cx="6200247" cy="31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7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77334" y="178279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의 활용  어떠한가 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138687"/>
            <a:ext cx="8596668" cy="49026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굳이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사용해가며 단락과 띄어 쓰기를 </a:t>
            </a:r>
            <a:r>
              <a:rPr lang="ko-KR" altLang="en-US" dirty="0" err="1" smtClean="0"/>
              <a:t>구분해야할까</a:t>
            </a:r>
            <a:r>
              <a:rPr lang="ko-KR" altLang="en-US" dirty="0" smtClean="0"/>
              <a:t> </a:t>
            </a:r>
            <a:r>
              <a:rPr lang="en-US" altLang="ko-KR" dirty="0" smtClean="0"/>
              <a:t>??</a:t>
            </a:r>
          </a:p>
          <a:p>
            <a:endParaRPr lang="en-US" altLang="ko-KR" dirty="0"/>
          </a:p>
          <a:p>
            <a:r>
              <a:rPr lang="ko-KR" altLang="en-US" dirty="0" smtClean="0"/>
              <a:t>앞서 잠깐 </a:t>
            </a:r>
            <a:r>
              <a:rPr lang="ko-KR" altLang="en-US" dirty="0" smtClean="0"/>
              <a:t>언급 </a:t>
            </a:r>
            <a:r>
              <a:rPr lang="ko-KR" altLang="en-US" dirty="0" err="1" smtClean="0"/>
              <a:t>햇다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수많은 </a:t>
            </a:r>
            <a:r>
              <a:rPr lang="ko-KR" altLang="en-US" dirty="0" smtClean="0"/>
              <a:t>검색엔진은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을검색한다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불필요한 코드로 검색엔진에서 검색이 안되거나 늦춰진다면 엄청난 손해일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상 </a:t>
            </a:r>
            <a:r>
              <a:rPr lang="ko-KR" altLang="en-US" dirty="0" smtClean="0"/>
              <a:t>단락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과  띄어 쓰기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소스 코드 자체가 다르다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필요한 코드를 쓰자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적절할때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적절한것을</a:t>
            </a:r>
            <a:r>
              <a:rPr lang="ko-KR" altLang="en-US" dirty="0" smtClean="0"/>
              <a:t> 잘 </a:t>
            </a:r>
            <a:r>
              <a:rPr lang="ko-KR" altLang="en-US" dirty="0" err="1" smtClean="0"/>
              <a:t>사용하는것이</a:t>
            </a:r>
            <a:r>
              <a:rPr lang="ko-KR" altLang="en-US" dirty="0" smtClean="0"/>
              <a:t> 잘하는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디자인은 </a:t>
            </a:r>
            <a:r>
              <a:rPr lang="ko-KR" altLang="en-US" dirty="0" err="1" smtClean="0"/>
              <a:t>걱정하지말자</a:t>
            </a:r>
            <a:r>
              <a:rPr lang="ko-KR" altLang="en-US" dirty="0" smtClean="0"/>
              <a:t>  다음에 학습할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 하면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54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837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와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837426"/>
            <a:ext cx="4184035" cy="420393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이제 이미지를 넣어보자 </a:t>
            </a:r>
            <a:endParaRPr lang="en-US" altLang="ko-KR" dirty="0" smtClean="0"/>
          </a:p>
          <a:p>
            <a:r>
              <a:rPr lang="ko-KR" altLang="en-US" dirty="0" smtClean="0"/>
              <a:t>이미지 태그는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이다 </a:t>
            </a:r>
            <a:endParaRPr lang="en-US" altLang="ko-KR" dirty="0" smtClean="0"/>
          </a:p>
          <a:p>
            <a:r>
              <a:rPr lang="ko-KR" altLang="en-US" dirty="0" smtClean="0"/>
              <a:t>단순 이미지 태그로 이미지가 </a:t>
            </a:r>
            <a:r>
              <a:rPr lang="ko-KR" altLang="en-US" dirty="0" err="1" smtClean="0"/>
              <a:t>불러오지않는다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 태그에는 속성을 </a:t>
            </a:r>
            <a:r>
              <a:rPr lang="ko-KR" altLang="en-US" dirty="0" err="1" smtClean="0"/>
              <a:t>넣어줘야한다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Sourc</a:t>
            </a:r>
            <a:r>
              <a:rPr lang="en-US" altLang="ko-KR" dirty="0" smtClean="0"/>
              <a:t>  </a:t>
            </a:r>
            <a:r>
              <a:rPr lang="ko-KR" altLang="en-US" dirty="0" smtClean="0"/>
              <a:t>라고 해도 되고  </a:t>
            </a:r>
            <a:r>
              <a:rPr lang="ko-KR" altLang="en-US" dirty="0" err="1" smtClean="0"/>
              <a:t>줄임말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사용해도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9970" y="1703941"/>
            <a:ext cx="4184034" cy="43374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=“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.jpg” width=“100%”&gt;</a:t>
            </a:r>
          </a:p>
          <a:p>
            <a:r>
              <a:rPr lang="ko-KR" altLang="en-US" dirty="0" smtClean="0"/>
              <a:t>속성값으로 이미지 주소를 넣고 이미지의 사이즈를 </a:t>
            </a:r>
            <a:r>
              <a:rPr lang="ko-KR" altLang="en-US" dirty="0" err="1" smtClean="0"/>
              <a:t>넣을수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만약 이미지 의 주소를 </a:t>
            </a:r>
            <a:r>
              <a:rPr lang="ko-KR" altLang="en-US" dirty="0" err="1" smtClean="0"/>
              <a:t>입력하엿는데도</a:t>
            </a:r>
            <a:r>
              <a:rPr lang="ko-KR" altLang="en-US" dirty="0" smtClean="0"/>
              <a:t> 실패한다면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경로의 문제가 많을 것이다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1.html </a:t>
            </a:r>
            <a:r>
              <a:rPr lang="ko-KR" altLang="en-US" dirty="0" smtClean="0"/>
              <a:t>과 같은 폴더 </a:t>
            </a:r>
            <a:r>
              <a:rPr lang="ko-KR" altLang="en-US" dirty="0" err="1" smtClean="0"/>
              <a:t>일경우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./</a:t>
            </a:r>
          </a:p>
          <a:p>
            <a:r>
              <a:rPr lang="en-US" altLang="ko-KR" dirty="0" smtClean="0"/>
              <a:t>1.html </a:t>
            </a:r>
            <a:r>
              <a:rPr lang="ko-KR" altLang="en-US" dirty="0" smtClean="0"/>
              <a:t>의 부모 폴더일 경우 </a:t>
            </a:r>
            <a:r>
              <a:rPr lang="en-US" altLang="ko-KR" dirty="0" smtClean="0"/>
              <a:t>../</a:t>
            </a:r>
          </a:p>
          <a:p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안된다면</a:t>
            </a:r>
            <a:r>
              <a:rPr lang="en-US" altLang="ko-KR" dirty="0" smtClean="0"/>
              <a:t>…</a:t>
            </a:r>
            <a:r>
              <a:rPr lang="ko-KR" altLang="en-US" dirty="0" smtClean="0"/>
              <a:t>검색을 해라 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검색을 하여 익힌 지식은 잊어먹지 않을 것이다 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flipH="1">
            <a:off x="-781877" y="321851"/>
            <a:ext cx="78187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99FF"/>
                </a:solidFill>
                <a:latin typeface="Arial Unicode MS" panose="020B0604020202020204" pitchFamily="50" charset="-127"/>
                <a:ea typeface="inherit"/>
                <a:hlinkClick r:id="rId2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FF"/>
                </a:solidFill>
                <a:effectLst/>
                <a:latin typeface="Arial Unicode MS" panose="020B0604020202020204" pitchFamily="50" charset="-127"/>
                <a:ea typeface="inherit"/>
                <a:hlinkClick r:id="rId2"/>
              </a:rPr>
              <a:t>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50" charset="-127"/>
                <a:ea typeface="Courier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"/>
              </a:rPr>
              <a:t>&gt;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3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24619" y="719976"/>
            <a:ext cx="8911087" cy="57067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인터넷이 발달 </a:t>
            </a:r>
            <a:r>
              <a:rPr lang="ko-KR" altLang="en-US" sz="2400" b="1" dirty="0" err="1" smtClean="0"/>
              <a:t>할수</a:t>
            </a:r>
            <a:r>
              <a:rPr lang="ko-KR" altLang="en-US" sz="2400" b="1" dirty="0" smtClean="0"/>
              <a:t> 있었던 기반이 되었던 </a:t>
            </a:r>
            <a:r>
              <a:rPr lang="en-US" altLang="ko-KR" sz="2400" b="1" dirty="0" smtClean="0"/>
              <a:t>html </a:t>
            </a:r>
          </a:p>
          <a:p>
            <a:pPr marL="0" indent="0">
              <a:buNone/>
            </a:pPr>
            <a:r>
              <a:rPr lang="ko-KR" altLang="en-US" sz="2400" b="1" dirty="0" smtClean="0"/>
              <a:t>이 언어로 우리는 각 인터넷 페이지를 만들 것이다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r>
              <a:rPr lang="ko-KR" altLang="en-US" sz="2400" b="1" dirty="0" smtClean="0"/>
              <a:t>물론 디자인 부분이 부족 </a:t>
            </a:r>
            <a:r>
              <a:rPr lang="ko-KR" altLang="en-US" sz="2400" b="1" dirty="0" err="1" smtClean="0"/>
              <a:t>할수도</a:t>
            </a:r>
            <a:r>
              <a:rPr lang="ko-KR" altLang="en-US" sz="2400" b="1" dirty="0" smtClean="0"/>
              <a:t> 있다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r>
              <a:rPr lang="ko-KR" altLang="en-US" sz="2400" b="1" dirty="0" smtClean="0"/>
              <a:t>그 부분은 다음 에 학습할 부분으로 준비 </a:t>
            </a:r>
            <a:r>
              <a:rPr lang="ko-KR" altLang="en-US" sz="2400" b="1" dirty="0" err="1" smtClean="0"/>
              <a:t>를</a:t>
            </a:r>
            <a:r>
              <a:rPr lang="ko-KR" altLang="en-US" sz="2400" b="1" dirty="0" smtClean="0"/>
              <a:t> 하였으니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이번에 기본이면서 가장 익히기 쉬운 언어인 </a:t>
            </a:r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을 익혀보자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익숙해지자</a:t>
            </a:r>
            <a:r>
              <a:rPr lang="en-US" altLang="ko-KR" sz="2400" b="1" dirty="0" smtClean="0"/>
              <a:t>!!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 algn="r">
              <a:buNone/>
            </a:pPr>
            <a:r>
              <a:rPr lang="ko-KR" altLang="en-US" sz="1000" dirty="0" smtClean="0"/>
              <a:t>이 학습은 생활코딩 </a:t>
            </a:r>
            <a:r>
              <a:rPr lang="ko-KR" altLang="en-US" sz="1000" dirty="0" err="1" smtClean="0"/>
              <a:t>이고잉님의</a:t>
            </a:r>
            <a:r>
              <a:rPr lang="ko-KR" altLang="en-US" sz="1000" dirty="0" smtClean="0"/>
              <a:t> 도움으로 제작 하게 되었습니다</a:t>
            </a:r>
            <a:r>
              <a:rPr lang="en-US" altLang="ko-KR" sz="1000" dirty="0" smtClean="0"/>
              <a:t>.</a:t>
            </a:r>
          </a:p>
          <a:p>
            <a:pPr marL="0" indent="0" algn="r">
              <a:buNone/>
            </a:pPr>
            <a:r>
              <a:rPr lang="ko-KR" altLang="en-US" sz="1000" dirty="0" smtClean="0"/>
              <a:t>많이 부족하지만 잘못된 부분은 피드백 주시면 즉시 수정 하도록 하겠습니다</a:t>
            </a:r>
            <a:r>
              <a:rPr lang="en-US" altLang="ko-KR" sz="10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삽입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570008"/>
            <a:ext cx="4184035" cy="4471353"/>
          </a:xfrm>
        </p:spPr>
        <p:txBody>
          <a:bodyPr/>
          <a:lstStyle/>
          <a:p>
            <a:r>
              <a:rPr lang="ko-KR" altLang="en-US" dirty="0" smtClean="0"/>
              <a:t>먼저 사용할 이미지를 구한다</a:t>
            </a:r>
            <a:endParaRPr lang="en-US" altLang="ko-KR" dirty="0" smtClean="0"/>
          </a:p>
          <a:p>
            <a:r>
              <a:rPr lang="ko-KR" altLang="en-US" dirty="0" smtClean="0"/>
              <a:t>이미지를 에디터의 폴더에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Web </a:t>
            </a:r>
            <a:r>
              <a:rPr lang="ko-KR" altLang="en-US" dirty="0" smtClean="0"/>
              <a:t>폴더 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필자는 </a:t>
            </a:r>
            <a:r>
              <a:rPr lang="en-US" altLang="ko-KR" dirty="0" smtClean="0"/>
              <a:t>images.jpg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저장햇다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확장자를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잊지말자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Jpg 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……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=“./images.jpg</a:t>
            </a:r>
            <a:r>
              <a:rPr lang="en-US" altLang="ko-KR" dirty="0" smtClean="0"/>
              <a:t>” width="70%"&gt;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26" y="976147"/>
            <a:ext cx="6617802" cy="3121399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26" y="4097545"/>
            <a:ext cx="6617802" cy="26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)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5442" y="1466490"/>
            <a:ext cx="4455927" cy="5106837"/>
          </a:xfrm>
        </p:spPr>
        <p:txBody>
          <a:bodyPr/>
          <a:lstStyle/>
          <a:p>
            <a:r>
              <a:rPr lang="ko-KR" altLang="en-US" dirty="0" smtClean="0"/>
              <a:t>영어로 목록의 </a:t>
            </a:r>
            <a:r>
              <a:rPr lang="en-US" altLang="ko-KR" dirty="0" smtClean="0"/>
              <a:t>list </a:t>
            </a:r>
            <a:r>
              <a:rPr lang="ko-KR" altLang="en-US" dirty="0" err="1" smtClean="0"/>
              <a:t>를딴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r>
              <a:rPr lang="en-US" altLang="ko-KR" dirty="0" smtClean="0"/>
              <a:t>&lt;li&gt;~~&lt;/li&gt;</a:t>
            </a:r>
          </a:p>
          <a:p>
            <a:r>
              <a:rPr lang="ko-KR" altLang="en-US" dirty="0" smtClean="0"/>
              <a:t>리스트 사이의 띄어쓰기와 같은 리스트 그룹으로 묶기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&gt;~~&lt;/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여기서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부모관계이고</a:t>
            </a:r>
            <a:endParaRPr lang="en-US" altLang="ko-KR" dirty="0" smtClean="0"/>
          </a:p>
          <a:p>
            <a:r>
              <a:rPr lang="en-US" altLang="ko-KR" dirty="0" smtClean="0"/>
              <a:t>Li </a:t>
            </a:r>
            <a:r>
              <a:rPr lang="ko-KR" altLang="en-US" dirty="0" smtClean="0"/>
              <a:t>는 자식 관계가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3280943"/>
            <a:ext cx="5419162" cy="318492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641709"/>
            <a:ext cx="5948922" cy="31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0301" y="1311782"/>
            <a:ext cx="4990220" cy="53391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우리는 리스트 목록을 자동으로 숫자 넘버링을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몇가지의</a:t>
            </a:r>
            <a:r>
              <a:rPr lang="ko-KR" altLang="en-US" dirty="0" smtClean="0"/>
              <a:t> 메뉴라면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손으로 작업하며 숫자를 </a:t>
            </a:r>
            <a:r>
              <a:rPr lang="ko-KR" altLang="en-US" dirty="0" err="1" smtClean="0"/>
              <a:t>입력할수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있을것이다</a:t>
            </a:r>
            <a:r>
              <a:rPr lang="en-US" altLang="ko-KR" dirty="0" smtClean="0"/>
              <a:t>……..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메뉴가 </a:t>
            </a:r>
            <a:r>
              <a:rPr lang="ko-KR" altLang="en-US" dirty="0" err="1" smtClean="0"/>
              <a:t>몇천개라면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메뉴를 변경하거나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숫자를 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작업 할 것인가 </a:t>
            </a:r>
            <a:r>
              <a:rPr lang="en-US" altLang="ko-KR" dirty="0" smtClean="0"/>
              <a:t>???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 하면 </a:t>
            </a:r>
            <a:endParaRPr lang="en-US" altLang="ko-KR" dirty="0" smtClean="0"/>
          </a:p>
          <a:p>
            <a:r>
              <a:rPr lang="ko-KR" altLang="en-US" dirty="0" smtClean="0"/>
              <a:t>자동 넘버링이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Li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부모 자식간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대가 같이 다닌다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Tip</a:t>
            </a:r>
          </a:p>
          <a:p>
            <a:r>
              <a:rPr lang="ko-KR" altLang="en-US" dirty="0" smtClean="0"/>
              <a:t>코드가 </a:t>
            </a:r>
            <a:r>
              <a:rPr lang="ko-KR" altLang="en-US" dirty="0" err="1" smtClean="0"/>
              <a:t>복잡할땐</a:t>
            </a:r>
            <a:r>
              <a:rPr lang="ko-KR" altLang="en-US" dirty="0" smtClean="0"/>
              <a:t> </a:t>
            </a:r>
            <a:r>
              <a:rPr lang="en-US" altLang="ko-KR" dirty="0" smtClean="0"/>
              <a:t>tap </a:t>
            </a:r>
            <a:r>
              <a:rPr lang="ko-KR" altLang="en-US" dirty="0" smtClean="0"/>
              <a:t>키를 눌러 들여쓰기를 하자 </a:t>
            </a:r>
            <a:r>
              <a:rPr lang="en-US" altLang="ko-KR" dirty="0" smtClean="0"/>
              <a:t>!!.</a:t>
            </a:r>
          </a:p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54" y="751861"/>
            <a:ext cx="5852360" cy="3130026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54" y="3881886"/>
            <a:ext cx="5836498" cy="25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7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409" y="255917"/>
            <a:ext cx="8596668" cy="1320800"/>
          </a:xfrm>
        </p:spPr>
        <p:txBody>
          <a:bodyPr/>
          <a:lstStyle/>
          <a:p>
            <a:r>
              <a:rPr lang="ko-KR" altLang="en-US" dirty="0" err="1" smtClean="0"/>
              <a:t>표만들기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5409" y="1270000"/>
            <a:ext cx="4903957" cy="5467230"/>
          </a:xfrm>
        </p:spPr>
        <p:txBody>
          <a:bodyPr/>
          <a:lstStyle/>
          <a:p>
            <a:r>
              <a:rPr lang="ko-KR" altLang="en-US" dirty="0" smtClean="0"/>
              <a:t>앞장에서는 부모 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자식간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대가 같이 </a:t>
            </a:r>
            <a:r>
              <a:rPr lang="ko-KR" altLang="en-US" dirty="0" smtClean="0"/>
              <a:t>움직이는 태그를 </a:t>
            </a:r>
            <a:r>
              <a:rPr lang="ko-KR" altLang="en-US" dirty="0" err="1" smtClean="0"/>
              <a:t>보앗다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이번엔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대가 </a:t>
            </a:r>
            <a:r>
              <a:rPr lang="ko-KR" altLang="en-US" dirty="0" err="1" smtClean="0"/>
              <a:t>같이다니는</a:t>
            </a:r>
            <a:r>
              <a:rPr lang="ko-KR" altLang="en-US" dirty="0" smtClean="0"/>
              <a:t> 부모자식간계</a:t>
            </a:r>
            <a:endParaRPr lang="en-US" altLang="ko-KR" dirty="0" smtClean="0"/>
          </a:p>
          <a:p>
            <a:r>
              <a:rPr lang="en-US" altLang="ko-KR" dirty="0" smtClean="0"/>
              <a:t>&lt;table&gt;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&lt;td&gt;</a:t>
            </a:r>
          </a:p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그림을보면</a:t>
            </a:r>
            <a:r>
              <a:rPr lang="ko-KR" altLang="en-US" dirty="0" smtClean="0"/>
              <a:t> 이해가 </a:t>
            </a:r>
            <a:r>
              <a:rPr lang="ko-KR" altLang="en-US" dirty="0" err="1" smtClean="0"/>
              <a:t>빠를것이다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그림을 보고서도 이해가 </a:t>
            </a:r>
            <a:r>
              <a:rPr lang="ko-KR" altLang="en-US" dirty="0" err="1" smtClean="0"/>
              <a:t>안된다면</a:t>
            </a:r>
            <a:r>
              <a:rPr lang="en-US" altLang="ko-KR" dirty="0" smtClean="0"/>
              <a:t>….</a:t>
            </a:r>
          </a:p>
          <a:p>
            <a:r>
              <a:rPr lang="ko-KR" altLang="en-US" dirty="0" smtClean="0"/>
              <a:t>연락 주세요 </a:t>
            </a:r>
            <a:r>
              <a:rPr lang="ko-KR" altLang="en-US" dirty="0" err="1" smtClean="0"/>
              <a:t>ㅠㅠ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00" y="557099"/>
            <a:ext cx="5851856" cy="425644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04" y="4813540"/>
            <a:ext cx="5819751" cy="17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49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449238"/>
            <a:ext cx="4184035" cy="4592123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현재까지 </a:t>
            </a:r>
            <a:r>
              <a:rPr lang="ko-KR" altLang="en-US" dirty="0" smtClean="0"/>
              <a:t>우리의 </a:t>
            </a:r>
            <a:r>
              <a:rPr lang="ko-KR" altLang="en-US" dirty="0" err="1" smtClean="0"/>
              <a:t>웹페이지를</a:t>
            </a:r>
            <a:r>
              <a:rPr lang="ko-KR" altLang="en-US" dirty="0" smtClean="0"/>
              <a:t> 보면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웹페이지의</a:t>
            </a:r>
            <a:r>
              <a:rPr lang="ko-KR" altLang="en-US" dirty="0" smtClean="0"/>
              <a:t> 제목이 없다</a:t>
            </a:r>
            <a:r>
              <a:rPr lang="en-US" altLang="ko-KR" dirty="0" smtClean="0"/>
              <a:t>….</a:t>
            </a:r>
            <a:r>
              <a:rPr lang="ko-KR" altLang="en-US" dirty="0" err="1" smtClean="0"/>
              <a:t>ㅠ</a:t>
            </a: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없어 보인다 </a:t>
            </a:r>
            <a:r>
              <a:rPr lang="ko-KR" altLang="en-US" dirty="0" err="1" smtClean="0"/>
              <a:t>ㅠㅠ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문서 이름이 제목으로 </a:t>
            </a:r>
            <a:r>
              <a:rPr lang="ko-KR" altLang="en-US" dirty="0" err="1" smtClean="0"/>
              <a:t>나와있을뿐</a:t>
            </a:r>
            <a:r>
              <a:rPr lang="en-US" altLang="ko-KR" dirty="0" smtClean="0"/>
              <a:t>….</a:t>
            </a:r>
          </a:p>
          <a:p>
            <a:r>
              <a:rPr lang="en-US" altLang="ko-KR" dirty="0" smtClean="0"/>
              <a:t>&lt;title&gt; </a:t>
            </a:r>
            <a:r>
              <a:rPr lang="ko-KR" altLang="en-US" dirty="0" smtClean="0"/>
              <a:t>을 사용해보자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변경된 제목 페이지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직접 실습하여 눈으로 확인하자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43" y="1501644"/>
            <a:ext cx="5901511" cy="156935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44" y="2682326"/>
            <a:ext cx="5901511" cy="17547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44" y="4700293"/>
            <a:ext cx="5815495" cy="15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13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만약에 한글이 </a:t>
            </a:r>
            <a:r>
              <a:rPr lang="ko-KR" altLang="en-US" dirty="0" err="1" smtClean="0"/>
              <a:t>꺠진다면</a:t>
            </a:r>
            <a:r>
              <a:rPr lang="en-US" altLang="ko-KR" dirty="0" smtClean="0"/>
              <a:t>&lt;meta charset&gt;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7553" y="1733909"/>
            <a:ext cx="4184035" cy="41061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만약에 한글이 깨진다면 </a:t>
            </a:r>
            <a:r>
              <a:rPr lang="en-US" altLang="ko-KR" dirty="0" smtClean="0"/>
              <a:t>??</a:t>
            </a:r>
          </a:p>
          <a:p>
            <a:r>
              <a:rPr lang="ko-KR" altLang="en-US" dirty="0" err="1" smtClean="0"/>
              <a:t>그이유는</a:t>
            </a:r>
            <a:r>
              <a:rPr lang="ko-KR" altLang="en-US" dirty="0" smtClean="0"/>
              <a:t> 우리가 한글로 </a:t>
            </a:r>
            <a:r>
              <a:rPr lang="ko-KR" altLang="en-US" dirty="0" err="1" smtClean="0"/>
              <a:t>입력한값을</a:t>
            </a:r>
            <a:r>
              <a:rPr lang="ko-KR" altLang="en-US" dirty="0" smtClean="0"/>
              <a:t> 컴퓨터가 읽지 </a:t>
            </a:r>
            <a:r>
              <a:rPr lang="ko-KR" altLang="en-US" dirty="0" err="1" smtClean="0"/>
              <a:t>못하는것이다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간단하다 </a:t>
            </a:r>
            <a:r>
              <a:rPr lang="ko-KR" altLang="en-US" dirty="0" err="1" smtClean="0"/>
              <a:t>컴터는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진수로 계산하기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구체적인 설명은 </a:t>
            </a:r>
            <a:r>
              <a:rPr lang="ko-KR" altLang="en-US" dirty="0" err="1" smtClean="0"/>
              <a:t>패스하겟다</a:t>
            </a:r>
            <a:endParaRPr lang="en-US" altLang="ko-KR" dirty="0" smtClean="0"/>
          </a:p>
          <a:p>
            <a:r>
              <a:rPr lang="ko-KR" altLang="en-US" dirty="0" smtClean="0"/>
              <a:t>아스키 코드</a:t>
            </a:r>
            <a:r>
              <a:rPr lang="en-US" altLang="ko-KR" dirty="0" smtClean="0"/>
              <a:t>….</a:t>
            </a:r>
            <a:r>
              <a:rPr lang="ko-KR" altLang="en-US" dirty="0" err="1" smtClean="0"/>
              <a:t>ㅠ</a:t>
            </a:r>
            <a:endParaRPr lang="en-US" altLang="ko-KR" dirty="0" smtClean="0"/>
          </a:p>
          <a:p>
            <a:r>
              <a:rPr lang="ko-KR" altLang="en-US" dirty="0" smtClean="0"/>
              <a:t>우리는 간단히 약속된 코드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사용하면된다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Char = </a:t>
            </a:r>
            <a:r>
              <a:rPr lang="ko-KR" altLang="en-US" dirty="0" smtClean="0"/>
              <a:t>문자의미 </a:t>
            </a:r>
            <a:r>
              <a:rPr lang="en-US" altLang="ko-KR" dirty="0" smtClean="0"/>
              <a:t>set=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33" y="1733909"/>
            <a:ext cx="6092023" cy="4106174"/>
          </a:xfrm>
        </p:spPr>
      </p:pic>
    </p:spTree>
    <p:extLst>
      <p:ext uri="{BB962C8B-B14F-4D97-AF65-F5344CB8AC3E}">
        <p14:creationId xmlns:p14="http://schemas.microsoft.com/office/powerpoint/2010/main" val="49929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머리말과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 은 반드시  </a:t>
            </a:r>
            <a:r>
              <a:rPr lang="ko-KR" altLang="en-US" dirty="0" smtClean="0"/>
              <a:t>구분하자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4806" y="1470435"/>
            <a:ext cx="4184035" cy="499074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머리말은 본문을 </a:t>
            </a:r>
            <a:r>
              <a:rPr lang="ko-KR" altLang="en-US" dirty="0" err="1" smtClean="0"/>
              <a:t>설명하는것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본문은 </a:t>
            </a:r>
            <a:r>
              <a:rPr lang="en-US" altLang="ko-KR" dirty="0" smtClean="0"/>
              <a:t>&lt;body</a:t>
            </a:r>
            <a:r>
              <a:rPr lang="en-US" altLang="ko-KR" dirty="0" smtClean="0"/>
              <a:t>&gt; ~&lt;/</a:t>
            </a:r>
            <a:r>
              <a:rPr lang="en-US" altLang="ko-KR" dirty="0" smtClean="0"/>
              <a:t>body&gt; </a:t>
            </a:r>
            <a:r>
              <a:rPr lang="ko-KR" altLang="en-US" dirty="0" smtClean="0"/>
              <a:t>로 묶자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머리말은</a:t>
            </a:r>
            <a:r>
              <a:rPr lang="en-US" altLang="ko-KR" dirty="0" smtClean="0"/>
              <a:t>&lt;head</a:t>
            </a:r>
            <a:r>
              <a:rPr lang="en-US" altLang="ko-KR" dirty="0" smtClean="0"/>
              <a:t>&gt; ~&lt;/head&gt; </a:t>
            </a:r>
            <a:r>
              <a:rPr lang="ko-KR" altLang="en-US" dirty="0" smtClean="0"/>
              <a:t>묶자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이것은 약속이다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왜 그러냐고 묻지 말자 법칙이다 </a:t>
            </a:r>
            <a:endParaRPr lang="en-US" altLang="ko-KR" dirty="0" smtClean="0"/>
          </a:p>
          <a:p>
            <a:r>
              <a:rPr lang="ko-KR" altLang="en-US" dirty="0" smtClean="0"/>
              <a:t>법이다 </a:t>
            </a:r>
            <a:r>
              <a:rPr lang="en-US" altLang="ko-KR" dirty="0" smtClean="0"/>
              <a:t>!!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무조건 머리말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본문 구별하자 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1" y="1470436"/>
            <a:ext cx="4823940" cy="156452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0" y="3034956"/>
            <a:ext cx="6636395" cy="38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213" y="238664"/>
            <a:ext cx="8596668" cy="1320800"/>
          </a:xfrm>
        </p:spPr>
        <p:txBody>
          <a:bodyPr/>
          <a:lstStyle/>
          <a:p>
            <a:r>
              <a:rPr lang="ko-KR" altLang="en-US" dirty="0" smtClean="0"/>
              <a:t>최고위층 </a:t>
            </a:r>
            <a:r>
              <a:rPr lang="ko-KR" altLang="en-US" dirty="0" smtClean="0"/>
              <a:t>태그 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html&gt;~~&lt;/html&gt;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5795" y="1270000"/>
            <a:ext cx="5326649" cy="540684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앞서배웟던</a:t>
            </a:r>
            <a:r>
              <a:rPr lang="ko-KR" altLang="en-US" dirty="0" smtClean="0"/>
              <a:t> 머리말과 </a:t>
            </a:r>
            <a:r>
              <a:rPr lang="ko-KR" altLang="en-US" dirty="0" smtClean="0"/>
              <a:t>본문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head&gt;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사용 하여 묶었다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이번에는 기존에 묶은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head&gt;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&lt;body&gt;  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&lt;html&gt; </a:t>
            </a:r>
            <a:r>
              <a:rPr lang="ko-KR" altLang="en-US" dirty="0" smtClean="0"/>
              <a:t>로  </a:t>
            </a:r>
            <a:r>
              <a:rPr lang="ko-KR" altLang="en-US" dirty="0" err="1" smtClean="0"/>
              <a:t>또한번</a:t>
            </a:r>
            <a:r>
              <a:rPr lang="ko-KR" altLang="en-US" dirty="0" smtClean="0"/>
              <a:t> 묶어보자  </a:t>
            </a:r>
            <a:endParaRPr lang="en-US" altLang="ko-KR" dirty="0" smtClean="0"/>
          </a:p>
          <a:p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&lt;head&gt;~&lt;/head&gt; &lt;body&gt;~&lt;/body&gt;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  </a:t>
            </a:r>
            <a:r>
              <a:rPr lang="ko-KR" altLang="en-US" dirty="0" smtClean="0"/>
              <a:t>이렇게 묶자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&lt;html&gt;</a:t>
            </a:r>
            <a:r>
              <a:rPr lang="ko-KR" altLang="en-US" dirty="0" smtClean="0"/>
              <a:t>태그 위에는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관용적으로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&lt;!</a:t>
            </a:r>
            <a:r>
              <a:rPr lang="en-US" altLang="ko-KR" dirty="0" err="1" smtClean="0"/>
              <a:t>doctypehtml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ko-KR" altLang="en-US" dirty="0" smtClean="0"/>
              <a:t>을 입력</a:t>
            </a:r>
            <a:r>
              <a:rPr lang="en-US" altLang="ko-KR" dirty="0" smtClean="0"/>
              <a:t>!!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09" y="1270000"/>
            <a:ext cx="6134955" cy="5277449"/>
          </a:xfrm>
        </p:spPr>
      </p:pic>
    </p:spTree>
    <p:extLst>
      <p:ext uri="{BB962C8B-B14F-4D97-AF65-F5344CB8AC3E}">
        <p14:creationId xmlns:p14="http://schemas.microsoft.com/office/powerpoint/2010/main" val="3764002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삽입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91706" y="1604512"/>
            <a:ext cx="4369663" cy="48049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특정문구를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원하는 페이지로 </a:t>
            </a:r>
            <a:r>
              <a:rPr lang="ko-KR" altLang="en-US" dirty="0" err="1" smtClean="0"/>
              <a:t>이동할수</a:t>
            </a:r>
            <a:r>
              <a:rPr lang="ko-KR" altLang="en-US" dirty="0" smtClean="0"/>
              <a:t> 있는 링크를 만들어 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ko-KR" altLang="en-US" dirty="0" err="1" smtClean="0"/>
              <a:t>링크참조할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“&gt;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hyfer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Ref </a:t>
            </a:r>
            <a:r>
              <a:rPr lang="ko-KR" altLang="en-US" dirty="0" smtClean="0"/>
              <a:t>는 참조하는 </a:t>
            </a:r>
            <a:r>
              <a:rPr lang="en-US" altLang="ko-KR" dirty="0" smtClean="0"/>
              <a:t>reference </a:t>
            </a:r>
            <a:r>
              <a:rPr lang="ko-KR" altLang="en-US" dirty="0" smtClean="0"/>
              <a:t>의 약자 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Html </a:t>
            </a:r>
            <a:r>
              <a:rPr lang="ko-KR" altLang="en-US" dirty="0" smtClean="0"/>
              <a:t>의 공식 참조 사이트를 링크로 걸어 </a:t>
            </a:r>
            <a:r>
              <a:rPr lang="ko-KR" altLang="en-US" dirty="0" err="1" smtClean="0"/>
              <a:t>보겟다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609600"/>
            <a:ext cx="7051526" cy="2694317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3303917"/>
            <a:ext cx="7051526" cy="28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32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삽입 하기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6179" y="1660257"/>
            <a:ext cx="4826319" cy="5085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다음은 링크를 </a:t>
            </a:r>
            <a:r>
              <a:rPr lang="ko-KR" altLang="en-US" dirty="0" err="1" smtClean="0"/>
              <a:t>클릭햇을시</a:t>
            </a:r>
            <a:r>
              <a:rPr lang="ko-KR" altLang="en-US" dirty="0" smtClean="0"/>
              <a:t> 해당페이지에서 링크로 </a:t>
            </a:r>
            <a:r>
              <a:rPr lang="ko-KR" altLang="en-US" dirty="0" err="1" smtClean="0"/>
              <a:t>이동하는것이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새탭을</a:t>
            </a:r>
            <a:r>
              <a:rPr lang="ko-KR" altLang="en-US" dirty="0" smtClean="0"/>
              <a:t> 생성하여  </a:t>
            </a:r>
            <a:r>
              <a:rPr lang="ko-KR" altLang="en-US" dirty="0" smtClean="0"/>
              <a:t>링크를 이동하도록 </a:t>
            </a:r>
            <a:r>
              <a:rPr lang="ko-KR" altLang="en-US" dirty="0" err="1" smtClean="0"/>
              <a:t>해보겟다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검색중</a:t>
            </a:r>
            <a:r>
              <a:rPr lang="ko-KR" altLang="en-US" dirty="0" smtClean="0"/>
              <a:t> 현재 </a:t>
            </a:r>
            <a:r>
              <a:rPr lang="ko-KR" altLang="en-US" dirty="0" err="1" smtClean="0"/>
              <a:t>보던페이지가</a:t>
            </a:r>
            <a:r>
              <a:rPr lang="ko-KR" altLang="en-US" dirty="0" smtClean="0"/>
              <a:t> 사라지고 새로운 페이지가 열리면 많이 불편할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그렇다고 매번 새로운 탭이 추가 되어 열린다면 </a:t>
            </a:r>
            <a:r>
              <a:rPr lang="ko-KR" altLang="en-US" dirty="0" err="1" smtClean="0"/>
              <a:t>이또한</a:t>
            </a:r>
            <a:r>
              <a:rPr lang="ko-KR" altLang="en-US" dirty="0" smtClean="0"/>
              <a:t> 불편할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적절한 환경 을 만들어 보자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Target=“_blank” </a:t>
            </a:r>
            <a:r>
              <a:rPr lang="ko-KR" altLang="en-US" dirty="0" smtClean="0"/>
              <a:t>를 추가 해주면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새로운탭에서</a:t>
            </a:r>
            <a:r>
              <a:rPr lang="ko-KR" altLang="en-US" dirty="0" smtClean="0"/>
              <a:t> 새로운 페이지가 연결되는 것을 </a:t>
            </a:r>
            <a:r>
              <a:rPr lang="ko-KR" altLang="en-US" dirty="0" err="1" smtClean="0"/>
              <a:t>확인할수가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41" y="769626"/>
            <a:ext cx="5814391" cy="198254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40" y="2752168"/>
            <a:ext cx="5814392" cy="18511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9" y="4603288"/>
            <a:ext cx="5696434" cy="193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0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HTML </a:t>
            </a:r>
            <a:r>
              <a:rPr lang="ko-KR" altLang="en-US" sz="2400" b="1" dirty="0" smtClean="0"/>
              <a:t>의 </a:t>
            </a:r>
            <a:r>
              <a:rPr lang="ko-KR" altLang="en-US" sz="2400" b="1" dirty="0" smtClean="0"/>
              <a:t>언어를 익혀보자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이세상 </a:t>
            </a:r>
            <a:r>
              <a:rPr lang="ko-KR" altLang="en-US" sz="2400" b="1" dirty="0" smtClean="0"/>
              <a:t>어느 컴퓨터의 </a:t>
            </a:r>
            <a:r>
              <a:rPr lang="ko-KR" altLang="en-US" sz="2400" b="1" dirty="0" err="1" smtClean="0"/>
              <a:t>언어중</a:t>
            </a:r>
            <a:r>
              <a:rPr lang="ko-KR" altLang="en-US" sz="2400" b="1" dirty="0" smtClean="0"/>
              <a:t> 가장 쉬운 언어 이다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태그와 태그로 이루어진 코딩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단 </a:t>
            </a:r>
            <a:r>
              <a:rPr lang="en-US" altLang="ko-KR" sz="2400" b="1" dirty="0" smtClean="0"/>
              <a:t>10</a:t>
            </a:r>
            <a:r>
              <a:rPr lang="ko-KR" altLang="en-US" sz="2400" b="1" dirty="0" smtClean="0"/>
              <a:t>분이면 누구나 </a:t>
            </a:r>
            <a:r>
              <a:rPr lang="ko-KR" altLang="en-US" sz="2400" b="1" dirty="0" err="1" smtClean="0"/>
              <a:t>배울수</a:t>
            </a:r>
            <a:r>
              <a:rPr lang="ko-KR" altLang="en-US" sz="2400" b="1" dirty="0" smtClean="0"/>
              <a:t> 있다</a:t>
            </a:r>
            <a:r>
              <a:rPr lang="en-US" altLang="ko-KR" sz="2400" b="1" dirty="0" smtClean="0"/>
              <a:t>.</a:t>
            </a:r>
          </a:p>
          <a:p>
            <a:r>
              <a:rPr lang="ko-KR" altLang="en-US" sz="2400" b="1" dirty="0" smtClean="0"/>
              <a:t>그러니 망설이지 말자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지금 즉시  </a:t>
            </a:r>
            <a:r>
              <a:rPr lang="ko-KR" altLang="en-US" sz="2400" b="1" dirty="0" smtClean="0"/>
              <a:t>실천을 해보도록 하자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886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추적 타이틀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483743"/>
            <a:ext cx="4184035" cy="4557618"/>
          </a:xfrm>
        </p:spPr>
        <p:txBody>
          <a:bodyPr/>
          <a:lstStyle/>
          <a:p>
            <a:r>
              <a:rPr lang="ko-KR" altLang="en-US" dirty="0" smtClean="0"/>
              <a:t>다음은 링크가 연결된 문구에 마우스를 </a:t>
            </a:r>
            <a:r>
              <a:rPr lang="ko-KR" altLang="en-US" dirty="0" err="1" smtClean="0"/>
              <a:t>올렸을때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그에대한</a:t>
            </a:r>
            <a:r>
              <a:rPr lang="ko-KR" altLang="en-US" dirty="0" smtClean="0"/>
              <a:t> 정보를 간략히 담아 </a:t>
            </a:r>
            <a:r>
              <a:rPr lang="ko-KR" altLang="en-US" dirty="0" err="1" smtClean="0"/>
              <a:t>표현할수</a:t>
            </a:r>
            <a:r>
              <a:rPr lang="ko-KR" altLang="en-US" dirty="0" smtClean="0"/>
              <a:t> 있는 타이틀 을 추가 해보도록 </a:t>
            </a:r>
            <a:r>
              <a:rPr lang="ko-KR" altLang="en-US" dirty="0" err="1" smtClean="0"/>
              <a:t>하겟다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Title=“</a:t>
            </a:r>
            <a:r>
              <a:rPr lang="ko-KR" altLang="en-US" dirty="0" smtClean="0"/>
              <a:t>설명문구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를 추가적으로 삽입해주면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필자는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공식사이트이동</a:t>
            </a:r>
            <a:r>
              <a:rPr lang="en-US" altLang="ko-KR" dirty="0" smtClean="0"/>
              <a:t>(html5 </a:t>
            </a:r>
            <a:r>
              <a:rPr lang="en-US" altLang="ko-KR" dirty="0" err="1" smtClean="0"/>
              <a:t>speicification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으로 타이틀을 </a:t>
            </a:r>
            <a:r>
              <a:rPr lang="ko-KR" altLang="en-US" dirty="0" err="1" smtClean="0"/>
              <a:t>주엇다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&lt;a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” target=“_blank” title=“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”&gt; ~~~~&lt;/a&gt;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17" y="1276708"/>
            <a:ext cx="6927011" cy="182880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3317611"/>
            <a:ext cx="6126629" cy="21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77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수많은 사이트 중 한곳을 가서 살펴 보자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77334" y="1259457"/>
            <a:ext cx="9708870" cy="5408762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어느사이트를</a:t>
            </a:r>
            <a:r>
              <a:rPr lang="ko-KR" altLang="en-US" sz="2000" b="1" dirty="0" smtClean="0"/>
              <a:t> 가서 </a:t>
            </a:r>
            <a:r>
              <a:rPr lang="ko-KR" altLang="en-US" sz="2000" b="1" dirty="0" err="1" smtClean="0"/>
              <a:t>우클릭</a:t>
            </a:r>
            <a:r>
              <a:rPr lang="ko-KR" altLang="en-US" sz="2000" b="1" dirty="0" smtClean="0"/>
              <a:t> 소스보기를 해서 </a:t>
            </a:r>
            <a:r>
              <a:rPr lang="ko-KR" altLang="en-US" sz="2000" b="1" dirty="0" err="1" smtClean="0"/>
              <a:t>보길바란다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지금껏 우리가 학습한 이상의 태그와 알아보기 힘든 언어로 </a:t>
            </a:r>
            <a:r>
              <a:rPr lang="ko-KR" altLang="en-US" sz="2000" b="1" dirty="0" err="1" smtClean="0"/>
              <a:t>보일것이다</a:t>
            </a:r>
            <a:r>
              <a:rPr lang="en-US" altLang="ko-KR" sz="2000" b="1" dirty="0" smtClean="0"/>
              <a:t>.</a:t>
            </a:r>
          </a:p>
          <a:p>
            <a:r>
              <a:rPr lang="ko-KR" altLang="en-US" sz="2000" b="1" dirty="0" smtClean="0"/>
              <a:t>하지만 약속 </a:t>
            </a:r>
            <a:r>
              <a:rPr lang="ko-KR" altLang="en-US" sz="2000" b="1" dirty="0" err="1" smtClean="0"/>
              <a:t>할수</a:t>
            </a:r>
            <a:r>
              <a:rPr lang="ko-KR" altLang="en-US" sz="2000" b="1" dirty="0" smtClean="0"/>
              <a:t> 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우리가 배운 문법 으로 구성되어 있을 것이다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&lt;</a:t>
            </a:r>
            <a:r>
              <a:rPr lang="en-US" altLang="ko-KR" sz="2000" b="1" dirty="0" smtClean="0"/>
              <a:t>html&gt; </a:t>
            </a:r>
            <a:r>
              <a:rPr lang="ko-KR" altLang="en-US" sz="2000" b="1" dirty="0" smtClean="0"/>
              <a:t>의 태그를 </a:t>
            </a:r>
            <a:r>
              <a:rPr lang="ko-KR" altLang="en-US" sz="2000" b="1" dirty="0" err="1" smtClean="0"/>
              <a:t>찾앗다면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&lt;head&gt;&lt;body&gt; </a:t>
            </a:r>
            <a:r>
              <a:rPr lang="ko-KR" altLang="en-US" sz="2000" b="1" dirty="0" smtClean="0"/>
              <a:t>태그로 구분 되어 있다는 것을 </a:t>
            </a:r>
            <a:endParaRPr lang="en-US" altLang="ko-KR" sz="2000" b="1" dirty="0"/>
          </a:p>
          <a:p>
            <a:r>
              <a:rPr lang="ko-KR" altLang="en-US" sz="2000" b="1" dirty="0" smtClean="0"/>
              <a:t>자신감을 갖고 우리도 그 사이트를 조만간  직접 </a:t>
            </a:r>
            <a:r>
              <a:rPr lang="ko-KR" altLang="en-US" sz="2000" b="1" dirty="0" err="1" smtClean="0"/>
              <a:t>만들수</a:t>
            </a:r>
            <a:r>
              <a:rPr lang="ko-KR" altLang="en-US" sz="2000" b="1" dirty="0" smtClean="0"/>
              <a:t> 있다</a:t>
            </a:r>
            <a:r>
              <a:rPr lang="en-US" altLang="ko-KR" sz="2000" b="1" dirty="0" smtClean="0"/>
              <a:t>. </a:t>
            </a:r>
            <a:r>
              <a:rPr lang="ko-KR" altLang="en-US" sz="2000" b="1" dirty="0" err="1" smtClean="0"/>
              <a:t>포기하지말자</a:t>
            </a:r>
            <a:r>
              <a:rPr lang="en-US" altLang="ko-KR" sz="2000" b="1" dirty="0" smtClean="0"/>
              <a:t>!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간한단 명령어로 어떻게 만들었는지 직접 찾아 보고 </a:t>
            </a:r>
            <a:r>
              <a:rPr lang="ko-KR" altLang="en-US" sz="2000" b="1" dirty="0" err="1" smtClean="0"/>
              <a:t>내것으로</a:t>
            </a:r>
            <a:r>
              <a:rPr lang="ko-KR" altLang="en-US" sz="2000" b="1" dirty="0" smtClean="0"/>
              <a:t> 만들어 봐야 한다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err="1" smtClean="0"/>
              <a:t>어느사이트던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html ,</a:t>
            </a:r>
            <a:r>
              <a:rPr lang="en-US" altLang="ko-KR" sz="2000" b="1" dirty="0" err="1" smtClean="0"/>
              <a:t>head,body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태그로 이루어져 </a:t>
            </a:r>
            <a:r>
              <a:rPr lang="ko-KR" altLang="en-US" sz="2000" b="1" dirty="0" err="1" smtClean="0"/>
              <a:t>있을것이다</a:t>
            </a:r>
            <a:r>
              <a:rPr lang="en-US" altLang="ko-KR" sz="2000" b="1" dirty="0" smtClean="0"/>
              <a:t>.</a:t>
            </a:r>
          </a:p>
          <a:p>
            <a:r>
              <a:rPr lang="ko-KR" altLang="en-US" sz="2000" b="1" dirty="0" smtClean="0"/>
              <a:t>지금까지 </a:t>
            </a:r>
            <a:r>
              <a:rPr lang="ko-KR" altLang="en-US" sz="2000" b="1" dirty="0" smtClean="0"/>
              <a:t>자주 사용되는 태그를 살펴 </a:t>
            </a:r>
            <a:r>
              <a:rPr lang="ko-KR" altLang="en-US" sz="2000" b="1" dirty="0" err="1" smtClean="0"/>
              <a:t>보앗다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이것이 끝이 아니다</a:t>
            </a:r>
            <a:r>
              <a:rPr lang="en-US" altLang="ko-KR" sz="2000" b="1" dirty="0" smtClean="0"/>
              <a:t>.</a:t>
            </a:r>
          </a:p>
          <a:p>
            <a:r>
              <a:rPr lang="ko-KR" altLang="en-US" sz="2000" b="1" dirty="0" err="1" smtClean="0"/>
              <a:t>모르는것이</a:t>
            </a:r>
            <a:r>
              <a:rPr lang="ko-KR" altLang="en-US" sz="2000" b="1" dirty="0" smtClean="0"/>
              <a:t> 생기면 언제든 검색을 통해 </a:t>
            </a:r>
            <a:r>
              <a:rPr lang="ko-KR" altLang="en-US" sz="2000" b="1" dirty="0" err="1" smtClean="0"/>
              <a:t>알아보는것</a:t>
            </a:r>
            <a:r>
              <a:rPr lang="ko-KR" altLang="en-US" sz="2000" b="1" dirty="0" smtClean="0"/>
              <a:t> 또한 매우 중요하다</a:t>
            </a:r>
            <a:r>
              <a:rPr lang="en-US" altLang="ko-KR" sz="2000" b="1" dirty="0" smtClean="0"/>
              <a:t>.</a:t>
            </a:r>
          </a:p>
          <a:p>
            <a:r>
              <a:rPr lang="ko-KR" altLang="en-US" sz="2000" b="1" dirty="0" smtClean="0"/>
              <a:t>우리는 </a:t>
            </a:r>
            <a:r>
              <a:rPr lang="ko-KR" altLang="en-US" sz="2000" b="1" dirty="0" err="1" smtClean="0"/>
              <a:t>모든것을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알수</a:t>
            </a:r>
            <a:r>
              <a:rPr lang="ko-KR" altLang="en-US" sz="2000" b="1" dirty="0" smtClean="0"/>
              <a:t> 없기 때문이다</a:t>
            </a:r>
            <a:r>
              <a:rPr lang="en-US" altLang="ko-KR" sz="2000" b="1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7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사용되는 태그 </a:t>
            </a:r>
            <a:r>
              <a:rPr lang="ko-KR" altLang="en-US" dirty="0" err="1" smtClean="0"/>
              <a:t>순위중</a:t>
            </a:r>
            <a:r>
              <a:rPr lang="ko-KR" altLang="en-US" dirty="0" smtClean="0"/>
              <a:t> 우리가 모르는 태그가 있는가 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2" y="1772989"/>
            <a:ext cx="9730597" cy="4877014"/>
          </a:xfrm>
        </p:spPr>
      </p:pic>
    </p:spTree>
    <p:extLst>
      <p:ext uri="{BB962C8B-B14F-4D97-AF65-F5344CB8AC3E}">
        <p14:creationId xmlns:p14="http://schemas.microsoft.com/office/powerpoint/2010/main" val="339054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링크와 링크로 엮어보자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8638" y="1502122"/>
            <a:ext cx="5181600" cy="466621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필자는 먼저 메인 페이지와 각 목차에 있는 페이지를  구분하도록 </a:t>
            </a:r>
            <a:r>
              <a:rPr lang="ko-KR" altLang="en-US" dirty="0" err="1" smtClean="0"/>
              <a:t>할것이다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링크를 두어 이동할 페이지를 분리 </a:t>
            </a:r>
            <a:endParaRPr lang="en-US" altLang="ko-KR" dirty="0" smtClean="0"/>
          </a:p>
          <a:p>
            <a:r>
              <a:rPr lang="ko-KR" altLang="en-US" dirty="0" smtClean="0"/>
              <a:t>분리된 페이지를 순서를 두었다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제목 메인 </a:t>
            </a:r>
            <a:r>
              <a:rPr lang="en-US" altLang="ko-KR" dirty="0" smtClean="0"/>
              <a:t>index.html</a:t>
            </a:r>
          </a:p>
          <a:p>
            <a:r>
              <a:rPr lang="ko-KR" altLang="en-US" dirty="0" err="1" smtClean="0"/>
              <a:t>각목차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순서별로</a:t>
            </a:r>
            <a:r>
              <a:rPr lang="ko-KR" altLang="en-US" dirty="0" smtClean="0"/>
              <a:t> 각</a:t>
            </a:r>
            <a:r>
              <a:rPr lang="en-US" altLang="ko-KR" dirty="0" smtClean="0"/>
              <a:t>.</a:t>
            </a:r>
            <a:r>
              <a:rPr lang="en-US" altLang="ko-KR" dirty="0" smtClean="0"/>
              <a:t>html</a:t>
            </a:r>
          </a:p>
          <a:p>
            <a:endParaRPr lang="en-US" altLang="ko-KR" dirty="0"/>
          </a:p>
          <a:p>
            <a:r>
              <a:rPr lang="ko-KR" altLang="en-US" dirty="0" smtClean="0"/>
              <a:t>오히려 </a:t>
            </a:r>
            <a:r>
              <a:rPr lang="ko-KR" altLang="en-US" dirty="0" err="1" smtClean="0"/>
              <a:t>이부분은</a:t>
            </a:r>
            <a:r>
              <a:rPr lang="ko-KR" altLang="en-US" dirty="0" smtClean="0"/>
              <a:t> 필자의 설명이 더 </a:t>
            </a:r>
            <a:r>
              <a:rPr lang="ko-KR" altLang="en-US" dirty="0" err="1" smtClean="0"/>
              <a:t>복잡할수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그냥 본인의 취향대로 메뉴를 만들고 </a:t>
            </a:r>
            <a:r>
              <a:rPr lang="ko-KR" altLang="en-US" dirty="0" err="1" smtClean="0"/>
              <a:t>메뉴별로</a:t>
            </a:r>
            <a:r>
              <a:rPr lang="ko-KR" altLang="en-US" dirty="0" smtClean="0"/>
              <a:t> 링크를 엮어서 책을 만들어 보자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34" y="1484891"/>
            <a:ext cx="5641736" cy="4769260"/>
          </a:xfrm>
        </p:spPr>
      </p:pic>
    </p:spTree>
    <p:extLst>
      <p:ext uri="{BB962C8B-B14F-4D97-AF65-F5344CB8AC3E}">
        <p14:creationId xmlns:p14="http://schemas.microsoft.com/office/powerpoint/2010/main" val="1589526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링크와 링크로 엮어보자</a:t>
            </a:r>
            <a:r>
              <a:rPr lang="en-US" altLang="ko-KR" dirty="0" smtClean="0"/>
              <a:t>2.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1565366"/>
            <a:ext cx="4184035" cy="4671532"/>
          </a:xfrm>
        </p:spPr>
        <p:txBody>
          <a:bodyPr/>
          <a:lstStyle/>
          <a:p>
            <a:r>
              <a:rPr lang="ko-KR" altLang="en-US" dirty="0" smtClean="0"/>
              <a:t>기존에 </a:t>
            </a:r>
            <a:r>
              <a:rPr lang="en-US" altLang="ko-KR" dirty="0" smtClean="0"/>
              <a:t>1.html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만든것을</a:t>
            </a:r>
            <a:r>
              <a:rPr lang="ko-KR" altLang="en-US" dirty="0" smtClean="0"/>
              <a:t> 기반으로  쭉 복사해서 만들자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Duplicate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기존 생성 </a:t>
            </a:r>
            <a:r>
              <a:rPr lang="ko-KR" altLang="en-US" dirty="0" err="1" smtClean="0"/>
              <a:t>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복사한것이다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새로 생성해서 만들기 귀찮아서 여기서 각각 페이지에 맞도록  조금씩 수정 해서 사용할 예정이다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565366"/>
            <a:ext cx="5814264" cy="5122355"/>
          </a:xfrm>
        </p:spPr>
      </p:pic>
    </p:spTree>
    <p:extLst>
      <p:ext uri="{BB962C8B-B14F-4D97-AF65-F5344CB8AC3E}">
        <p14:creationId xmlns:p14="http://schemas.microsoft.com/office/powerpoint/2010/main" val="223719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링크와 링크로 엮어보자</a:t>
            </a:r>
            <a:r>
              <a:rPr lang="en-US" altLang="ko-KR" dirty="0" smtClean="0"/>
              <a:t>3.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506" y="1311965"/>
            <a:ext cx="3627783" cy="4864998"/>
          </a:xfrm>
        </p:spPr>
        <p:txBody>
          <a:bodyPr/>
          <a:lstStyle/>
          <a:p>
            <a:r>
              <a:rPr lang="ko-KR" altLang="en-US" dirty="0" smtClean="0"/>
              <a:t>각 링크건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페이지를 기반으로 수정하자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메인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를  필자는 이렇게 만들어 </a:t>
            </a:r>
            <a:r>
              <a:rPr lang="ko-KR" altLang="en-US" dirty="0" err="1" smtClean="0"/>
              <a:t>보앗다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앞서 말했듯이 오히려 </a:t>
            </a:r>
            <a:r>
              <a:rPr lang="ko-KR" altLang="en-US" dirty="0" err="1" smtClean="0"/>
              <a:t>이부분은</a:t>
            </a:r>
            <a:r>
              <a:rPr lang="ko-KR" altLang="en-US" dirty="0" smtClean="0"/>
              <a:t> 필자의 지극히 주관적인 방법으로 정리 </a:t>
            </a:r>
            <a:r>
              <a:rPr lang="ko-KR" altLang="en-US" dirty="0" err="1" smtClean="0"/>
              <a:t>한것이다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이해가 안될 수도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무시해도 되는 부분이다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본인의 개성을 살려 엮어 나가길 바란다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13" y="1270000"/>
            <a:ext cx="3723860" cy="5130264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52" y="1088664"/>
            <a:ext cx="377970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41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책처럼 각각 다 엮어서 만들어 보자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우리는 지금껏 해온 페이지 만들기를 실습 </a:t>
            </a:r>
            <a:r>
              <a:rPr lang="ko-KR" altLang="en-US" dirty="0" err="1" smtClean="0"/>
              <a:t>해보앗다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각각의 페이지를 책처럼 엮어서 각 목차에 맞게 링크를 걸고 엮어나가면 근사한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될것이다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비록 시간이 걸리더라도  여기서 </a:t>
            </a:r>
            <a:r>
              <a:rPr lang="ko-KR" altLang="en-US" dirty="0" err="1" smtClean="0"/>
              <a:t>포기하지말고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끝까지 완주해보도록 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우리는 이제 다 </a:t>
            </a:r>
            <a:r>
              <a:rPr lang="ko-KR" altLang="en-US" dirty="0" err="1" smtClean="0"/>
              <a:t>완성한것이다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4742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완성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지금껏 배운 학습으로 우리는 이제 나만의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비록 아직 인터넷이라는 </a:t>
            </a:r>
            <a:r>
              <a:rPr lang="ko-KR" altLang="en-US" dirty="0" err="1" smtClean="0"/>
              <a:t>곳와</a:t>
            </a:r>
            <a:r>
              <a:rPr lang="ko-KR" altLang="en-US" dirty="0" smtClean="0"/>
              <a:t> 연결은 되지 않았지만</a:t>
            </a:r>
            <a:endParaRPr lang="en-US" altLang="ko-KR" dirty="0" smtClean="0"/>
          </a:p>
          <a:p>
            <a:r>
              <a:rPr lang="ko-KR" altLang="en-US" dirty="0" smtClean="0"/>
              <a:t>가장 기본적인 </a:t>
            </a:r>
            <a:endParaRPr lang="en-US" altLang="ko-KR" dirty="0" smtClean="0"/>
          </a:p>
          <a:p>
            <a:r>
              <a:rPr lang="ko-KR" altLang="en-US" dirty="0" smtClean="0"/>
              <a:t>태그와 태그의 가장 쉬운 코딩으로  만들어 </a:t>
            </a:r>
            <a:r>
              <a:rPr lang="ko-KR" altLang="en-US" dirty="0" err="1" smtClean="0"/>
              <a:t>보앗다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조금씩 나만의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사이트를 만들기 위해 </a:t>
            </a:r>
            <a:r>
              <a:rPr lang="ko-KR" altLang="en-US" dirty="0" err="1" smtClean="0"/>
              <a:t>코딩해보기</a:t>
            </a:r>
            <a:r>
              <a:rPr lang="ko-KR" altLang="en-US" dirty="0" smtClean="0"/>
              <a:t> 위해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사이트에가서</a:t>
            </a:r>
            <a:r>
              <a:rPr lang="ko-KR" altLang="en-US" dirty="0" smtClean="0"/>
              <a:t> 소스코드 보기를 선택해 감상해 보기 바란다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전세계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의 시초인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웹 사이트를 소개한다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2"/>
              </a:rPr>
              <a:t>http://info.cern.ch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Web </a:t>
            </a:r>
            <a:r>
              <a:rPr lang="ko-KR" altLang="en-US" dirty="0" smtClean="0"/>
              <a:t>사이트 만들기 </a:t>
            </a:r>
            <a:r>
              <a:rPr lang="en-US" altLang="ko-KR" dirty="0" smtClean="0"/>
              <a:t>1 html </a:t>
            </a:r>
            <a:r>
              <a:rPr lang="ko-KR" altLang="en-US" dirty="0" smtClean="0"/>
              <a:t>을 학습 </a:t>
            </a:r>
            <a:r>
              <a:rPr lang="ko-KR" altLang="en-US" dirty="0" err="1" smtClean="0"/>
              <a:t>하셧습니다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0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페이지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51504"/>
            <a:ext cx="10515600" cy="4351338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Atom </a:t>
            </a:r>
            <a:r>
              <a:rPr lang="en-US" altLang="ko-KR" dirty="0" err="1" smtClean="0"/>
              <a:t>editer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r>
              <a:rPr lang="ko-KR" altLang="en-US" dirty="0" smtClean="0"/>
              <a:t>하자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설치는 다 </a:t>
            </a:r>
            <a:r>
              <a:rPr lang="ko-KR" altLang="en-US" dirty="0" err="1" smtClean="0"/>
              <a:t>알것이라</a:t>
            </a:r>
            <a:r>
              <a:rPr lang="ko-KR" altLang="en-US" dirty="0" smtClean="0"/>
              <a:t> 생각 되니 패스 </a:t>
            </a:r>
            <a:r>
              <a:rPr lang="en-US" altLang="ko-KR" dirty="0" smtClean="0"/>
              <a:t>…..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https://atom.io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  &lt;&lt;&lt;&lt;</a:t>
            </a:r>
            <a:r>
              <a:rPr lang="ko-KR" altLang="en-US" dirty="0" smtClean="0"/>
              <a:t>이곳 링크 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본인이 원하는 다른 에디터를 써도 무방하다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심지어 메모장으로 사용해도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142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아톰 에디터 실행</a:t>
            </a:r>
            <a:endParaRPr 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" y="1613139"/>
            <a:ext cx="6265109" cy="5055080"/>
          </a:xfrm>
        </p:spPr>
      </p:pic>
      <p:sp>
        <p:nvSpPr>
          <p:cNvPr id="4" name="텍스트 개체 틀 3"/>
          <p:cNvSpPr>
            <a:spLocks noGrp="1"/>
          </p:cNvSpPr>
          <p:nvPr>
            <p:ph sz="half" idx="2"/>
          </p:nvPr>
        </p:nvSpPr>
        <p:spPr>
          <a:xfrm>
            <a:off x="6338947" y="1613139"/>
            <a:ext cx="4787528" cy="505508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Atom </a:t>
            </a:r>
            <a:r>
              <a:rPr lang="ko-KR" altLang="en-US" sz="2000" b="1" dirty="0" err="1" smtClean="0"/>
              <a:t>설치후</a:t>
            </a:r>
            <a:r>
              <a:rPr lang="ko-KR" altLang="en-US" sz="2000" b="1" dirty="0" smtClean="0"/>
              <a:t> 바탕화면에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Web </a:t>
            </a:r>
            <a:r>
              <a:rPr lang="ko-KR" altLang="en-US" sz="2000" b="1" dirty="0" smtClean="0"/>
              <a:t>폴더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디렉토리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Atom </a:t>
            </a:r>
            <a:r>
              <a:rPr lang="ko-KR" altLang="en-US" sz="2000" b="1" dirty="0" err="1" smtClean="0"/>
              <a:t>에디터내에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File&gt;add project folder &gt; </a:t>
            </a:r>
            <a:r>
              <a:rPr lang="ko-KR" altLang="en-US" sz="2000" b="1" dirty="0" smtClean="0"/>
              <a:t>선택 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바탕화면내에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web </a:t>
            </a:r>
            <a:r>
              <a:rPr lang="ko-KR" altLang="en-US" sz="2000" b="1" dirty="0" smtClean="0"/>
              <a:t>폴더선택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Atom </a:t>
            </a:r>
            <a:r>
              <a:rPr lang="ko-KR" altLang="en-US" sz="2000" b="1" dirty="0" smtClean="0"/>
              <a:t>에디터 내의 </a:t>
            </a:r>
            <a:r>
              <a:rPr lang="en-US" altLang="ko-KR" sz="2000" b="1" dirty="0" smtClean="0"/>
              <a:t>web </a:t>
            </a:r>
            <a:r>
              <a:rPr lang="ko-KR" altLang="en-US" sz="2000" b="1" dirty="0" smtClean="0"/>
              <a:t>폴더 </a:t>
            </a:r>
            <a:r>
              <a:rPr lang="ko-KR" altLang="en-US" sz="2000" b="1" dirty="0" err="1" smtClean="0"/>
              <a:t>우클릭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새파일</a:t>
            </a:r>
            <a:r>
              <a:rPr lang="ko-KR" altLang="en-US" sz="2000" b="1" dirty="0" smtClean="0"/>
              <a:t> 생성  </a:t>
            </a:r>
            <a:r>
              <a:rPr lang="ko-KR" altLang="en-US" sz="2000" b="1" dirty="0" err="1" smtClean="0"/>
              <a:t>확장자는</a:t>
            </a:r>
            <a:r>
              <a:rPr lang="ko-KR" altLang="en-US" sz="2000" b="1" dirty="0" smtClean="0"/>
              <a:t> 이름</a:t>
            </a:r>
            <a:r>
              <a:rPr lang="en-US" altLang="ko-KR" sz="2000" b="1" dirty="0" smtClean="0"/>
              <a:t>.html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95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 에서 </a:t>
            </a:r>
            <a:r>
              <a:rPr lang="en-US" altLang="ko-KR" dirty="0" smtClean="0"/>
              <a:t>html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파일 열기</a:t>
            </a:r>
            <a:endParaRPr 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6" y="1930400"/>
            <a:ext cx="6048999" cy="3978694"/>
          </a:xfrm>
        </p:spPr>
      </p:pic>
      <p:sp>
        <p:nvSpPr>
          <p:cNvPr id="4" name="텍스트 개체 틀 3"/>
          <p:cNvSpPr>
            <a:spLocks noGrp="1"/>
          </p:cNvSpPr>
          <p:nvPr>
            <p:ph sz="half" idx="2"/>
          </p:nvPr>
        </p:nvSpPr>
        <p:spPr>
          <a:xfrm>
            <a:off x="6289041" y="1979360"/>
            <a:ext cx="4864914" cy="4637100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sz="2000" dirty="0" smtClean="0"/>
              <a:t>인터넷 </a:t>
            </a:r>
            <a:r>
              <a:rPr lang="ko-KR" altLang="en-US" sz="2000" dirty="0" smtClean="0"/>
              <a:t>브라우저를 실행</a:t>
            </a:r>
            <a:endParaRPr lang="en-US" altLang="ko-KR" sz="2000" dirty="0" smtClean="0"/>
          </a:p>
          <a:p>
            <a:r>
              <a:rPr lang="ko-KR" altLang="en-US" sz="2000" dirty="0" smtClean="0"/>
              <a:t>주소 입력란에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방금 만든 </a:t>
            </a:r>
            <a:r>
              <a:rPr lang="ko-KR" altLang="en-US" sz="2000" dirty="0" err="1" smtClean="0"/>
              <a:t>확장자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이름넣기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ctrl+s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단축키 활용 해서 파일을 열수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조금전</a:t>
            </a:r>
            <a:r>
              <a:rPr lang="ko-KR" altLang="en-US" sz="2000" dirty="0" smtClean="0"/>
              <a:t> 에 </a:t>
            </a:r>
            <a:r>
              <a:rPr lang="en-US" altLang="ko-KR" sz="2000" dirty="0" smtClean="0"/>
              <a:t>1.html </a:t>
            </a:r>
            <a:r>
              <a:rPr lang="ko-KR" altLang="en-US" sz="2000" dirty="0" smtClean="0"/>
              <a:t>로 생성한 파일을 열어보자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필자는 </a:t>
            </a:r>
            <a:r>
              <a:rPr lang="en-US" altLang="ko-KR" sz="2000" dirty="0" smtClean="0"/>
              <a:t>1.html </a:t>
            </a:r>
            <a:r>
              <a:rPr lang="ko-KR" altLang="en-US" sz="2000" dirty="0" smtClean="0"/>
              <a:t>이라고 </a:t>
            </a:r>
            <a:r>
              <a:rPr lang="ko-KR" altLang="en-US" sz="2000" dirty="0" err="1" smtClean="0"/>
              <a:t>만들엇슴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539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의 문법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Tag… 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????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Tag ??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옷을살때</a:t>
            </a:r>
            <a:r>
              <a:rPr lang="ko-KR" altLang="en-US" dirty="0" smtClean="0"/>
              <a:t> 도 옷에 태그가 달려있다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옷을 설명하기 </a:t>
            </a:r>
            <a:r>
              <a:rPr lang="ko-KR" altLang="en-US" dirty="0" err="1" smtClean="0"/>
              <a:t>위한것일것이다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그럼 여기서 태그는  </a:t>
            </a:r>
            <a:r>
              <a:rPr lang="en-US" altLang="ko-KR" dirty="0" smtClean="0"/>
              <a:t>?? </a:t>
            </a:r>
            <a:r>
              <a:rPr lang="ko-KR" altLang="en-US" dirty="0" smtClean="0"/>
              <a:t>똑같다 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설명이다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강조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포커스를 </a:t>
            </a:r>
            <a:r>
              <a:rPr lang="ko-KR" altLang="en-US" dirty="0" err="1" smtClean="0"/>
              <a:t>조금더</a:t>
            </a:r>
            <a:r>
              <a:rPr lang="ko-KR" altLang="en-US" dirty="0" smtClean="0"/>
              <a:t> 강하게 </a:t>
            </a:r>
            <a:r>
              <a:rPr lang="en-US" altLang="ko-KR" dirty="0" smtClean="0"/>
              <a:t>…. </a:t>
            </a:r>
          </a:p>
          <a:p>
            <a:r>
              <a:rPr lang="ko-KR" altLang="en-US" dirty="0" err="1" smtClean="0"/>
              <a:t>그런의미</a:t>
            </a:r>
            <a:r>
              <a:rPr lang="ko-KR" altLang="en-US" dirty="0" smtClean="0"/>
              <a:t> 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042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자주 사용 되는 태그 익히기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" y="1930400"/>
            <a:ext cx="5715985" cy="3286664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5840468" y="1930400"/>
            <a:ext cx="4184034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주요 </a:t>
            </a:r>
            <a:r>
              <a:rPr lang="ko-KR" altLang="en-US" dirty="0" smtClean="0"/>
              <a:t>태그 활용해보자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진하게 굵은 표시 </a:t>
            </a:r>
            <a:endParaRPr lang="en-US" altLang="ko-KR" dirty="0"/>
          </a:p>
          <a:p>
            <a:r>
              <a:rPr lang="en-US" altLang="ko-KR" dirty="0"/>
              <a:t>&lt;strong&gt; </a:t>
            </a:r>
            <a:r>
              <a:rPr lang="ko-KR" altLang="en-US" dirty="0"/>
              <a:t>내용  </a:t>
            </a:r>
            <a:r>
              <a:rPr lang="en-US" altLang="ko-KR" dirty="0"/>
              <a:t>&lt;/strong&gt; 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밑줄 표시 </a:t>
            </a:r>
            <a:r>
              <a:rPr lang="en-US" altLang="ko-KR" dirty="0"/>
              <a:t>(underline)</a:t>
            </a:r>
          </a:p>
          <a:p>
            <a:r>
              <a:rPr lang="en-US" altLang="ko-KR" dirty="0"/>
              <a:t>&lt;u&gt; </a:t>
            </a:r>
            <a:r>
              <a:rPr lang="ko-KR" altLang="en-US" dirty="0"/>
              <a:t>내용 </a:t>
            </a:r>
            <a:r>
              <a:rPr lang="en-US" altLang="ko-KR" dirty="0"/>
              <a:t>&lt;/u&gt;   </a:t>
            </a:r>
          </a:p>
          <a:p>
            <a:endParaRPr lang="en-US" altLang="ko-KR" dirty="0"/>
          </a:p>
          <a:p>
            <a:r>
              <a:rPr lang="en-US" altLang="ko-KR" dirty="0" smtClean="0"/>
              <a:t>ctrl+ s  </a:t>
            </a:r>
            <a:r>
              <a:rPr lang="ko-KR" altLang="en-US" dirty="0" smtClean="0"/>
              <a:t>저장  단축키 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글자의 크기  </a:t>
            </a:r>
            <a:r>
              <a:rPr lang="en-US" altLang="ko-KR" dirty="0" smtClean="0"/>
              <a:t>H1~H6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>
          <a:xfrm>
            <a:off x="677334" y="1319842"/>
            <a:ext cx="8596668" cy="5331123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3800" b="1" dirty="0" smtClean="0"/>
              <a:t>주요 </a:t>
            </a:r>
            <a:r>
              <a:rPr lang="ko-KR" altLang="en-US" sz="3800" b="1" dirty="0" err="1" smtClean="0"/>
              <a:t>태그중에</a:t>
            </a:r>
            <a:r>
              <a:rPr lang="ko-KR" altLang="en-US" sz="3800" b="1" dirty="0" smtClean="0"/>
              <a:t> 우리는  제목 태그를 알아야 한다</a:t>
            </a:r>
            <a:endParaRPr lang="en-US" altLang="ko-KR" sz="3800" b="1" dirty="0" smtClean="0"/>
          </a:p>
          <a:p>
            <a:endParaRPr lang="en-US" altLang="ko-KR" sz="3800" b="1" dirty="0"/>
          </a:p>
          <a:p>
            <a:r>
              <a:rPr lang="ko-KR" altLang="en-US" sz="3800" b="1" dirty="0" smtClean="0"/>
              <a:t>제목태그는 </a:t>
            </a:r>
            <a:r>
              <a:rPr lang="ko-KR" altLang="en-US" sz="3800" b="1" dirty="0" err="1" smtClean="0"/>
              <a:t>줄바꿈</a:t>
            </a:r>
            <a:r>
              <a:rPr lang="ko-KR" altLang="en-US" sz="3800" b="1" dirty="0" smtClean="0"/>
              <a:t> 기능과 제목의 글씨 크기도 가능하다</a:t>
            </a:r>
            <a:endParaRPr lang="en-US" altLang="ko-KR" sz="3800" b="1" dirty="0" smtClean="0"/>
          </a:p>
          <a:p>
            <a:endParaRPr lang="en-US" altLang="ko-KR" sz="3800" b="1" dirty="0"/>
          </a:p>
          <a:p>
            <a:r>
              <a:rPr lang="ko-KR" altLang="en-US" sz="3800" b="1" dirty="0" smtClean="0"/>
              <a:t>제목태그는 </a:t>
            </a:r>
            <a:r>
              <a:rPr lang="en-US" altLang="ko-KR" sz="3800" b="1" dirty="0" smtClean="0"/>
              <a:t>h1 </a:t>
            </a:r>
            <a:r>
              <a:rPr lang="ko-KR" altLang="en-US" sz="3800" b="1" dirty="0" smtClean="0"/>
              <a:t>부터 </a:t>
            </a:r>
            <a:r>
              <a:rPr lang="en-US" altLang="ko-KR" sz="3800" b="1" dirty="0" smtClean="0"/>
              <a:t>h6 </a:t>
            </a:r>
            <a:r>
              <a:rPr lang="ko-KR" altLang="en-US" sz="3800" b="1" dirty="0" smtClean="0"/>
              <a:t>까지만 있다</a:t>
            </a:r>
            <a:r>
              <a:rPr lang="en-US" altLang="ko-KR" sz="3800" b="1" dirty="0" smtClean="0"/>
              <a:t>.</a:t>
            </a:r>
          </a:p>
          <a:p>
            <a:r>
              <a:rPr lang="en-US" altLang="ko-KR" sz="3800" b="1" dirty="0" smtClean="0"/>
              <a:t>H1 </a:t>
            </a:r>
            <a:r>
              <a:rPr lang="ko-KR" altLang="en-US" sz="3800" b="1" dirty="0" smtClean="0"/>
              <a:t>이 가장 큰 글씨체이다</a:t>
            </a:r>
            <a:endParaRPr lang="en-US" altLang="ko-KR" sz="3800" b="1" dirty="0" smtClean="0"/>
          </a:p>
          <a:p>
            <a:r>
              <a:rPr lang="ko-KR" altLang="en-US" sz="3800" b="1" dirty="0" smtClean="0"/>
              <a:t>직접 </a:t>
            </a:r>
            <a:r>
              <a:rPr lang="ko-KR" altLang="en-US" sz="3800" b="1" dirty="0" err="1" smtClean="0"/>
              <a:t>실습해보기바란다</a:t>
            </a:r>
            <a:r>
              <a:rPr lang="en-US" altLang="ko-KR" sz="3800" b="1" dirty="0" smtClean="0"/>
              <a:t>.</a:t>
            </a:r>
            <a:endParaRPr lang="en-US" altLang="ko-KR" sz="3800" b="1" dirty="0"/>
          </a:p>
          <a:p>
            <a:r>
              <a:rPr lang="en-US" altLang="ko-KR" sz="3800" b="1" dirty="0" smtClean="0"/>
              <a:t>&lt;h1&gt;</a:t>
            </a:r>
            <a:r>
              <a:rPr lang="ko-KR" altLang="en-US" sz="3800" b="1" dirty="0" smtClean="0"/>
              <a:t>제목</a:t>
            </a:r>
            <a:r>
              <a:rPr lang="en-US" altLang="ko-KR" sz="3800" b="1" dirty="0" smtClean="0"/>
              <a:t>. &lt;/h1&gt;</a:t>
            </a:r>
          </a:p>
          <a:p>
            <a:r>
              <a:rPr lang="en-US" altLang="ko-KR" sz="3800" b="1" dirty="0" smtClean="0"/>
              <a:t>&lt;h2&gt;</a:t>
            </a:r>
            <a:r>
              <a:rPr lang="ko-KR" altLang="en-US" sz="3800" b="1" dirty="0" smtClean="0"/>
              <a:t>제목</a:t>
            </a:r>
            <a:r>
              <a:rPr lang="en-US" altLang="ko-KR" sz="3800" b="1" dirty="0" smtClean="0"/>
              <a:t>. &lt;/h2&gt;</a:t>
            </a:r>
          </a:p>
          <a:p>
            <a:r>
              <a:rPr lang="en-US" altLang="ko-KR" sz="3800" b="1" dirty="0" smtClean="0"/>
              <a:t>&lt;h3&gt;</a:t>
            </a:r>
            <a:r>
              <a:rPr lang="ko-KR" altLang="en-US" sz="3800" b="1" dirty="0" smtClean="0"/>
              <a:t>제목</a:t>
            </a:r>
            <a:r>
              <a:rPr lang="en-US" altLang="ko-KR" sz="3800" b="1" dirty="0" smtClean="0"/>
              <a:t>. &lt;/h3&gt;</a:t>
            </a:r>
          </a:p>
          <a:p>
            <a:r>
              <a:rPr lang="en-US" altLang="ko-KR" sz="3800" b="1" dirty="0" smtClean="0"/>
              <a:t>&lt;h4&gt;</a:t>
            </a:r>
            <a:r>
              <a:rPr lang="ko-KR" altLang="en-US" sz="3800" b="1" dirty="0" smtClean="0"/>
              <a:t>제목</a:t>
            </a:r>
            <a:r>
              <a:rPr lang="en-US" altLang="ko-KR" sz="3800" b="1" dirty="0" smtClean="0"/>
              <a:t>. &lt;/h4&gt;</a:t>
            </a:r>
          </a:p>
          <a:p>
            <a:r>
              <a:rPr lang="en-US" altLang="ko-KR" sz="3800" b="1" dirty="0" smtClean="0"/>
              <a:t>&lt;h5&gt;</a:t>
            </a:r>
            <a:r>
              <a:rPr lang="ko-KR" altLang="en-US" sz="3800" b="1" dirty="0" smtClean="0"/>
              <a:t>제목</a:t>
            </a:r>
            <a:r>
              <a:rPr lang="en-US" altLang="ko-KR" sz="3800" b="1" dirty="0" smtClean="0"/>
              <a:t>. &lt;/h5&gt;</a:t>
            </a:r>
          </a:p>
          <a:p>
            <a:r>
              <a:rPr lang="en-US" altLang="ko-KR" sz="3800" b="1" dirty="0" smtClean="0"/>
              <a:t>&lt;h6&gt;</a:t>
            </a:r>
            <a:r>
              <a:rPr lang="ko-KR" altLang="en-US" sz="3800" b="1" dirty="0" smtClean="0"/>
              <a:t>제목</a:t>
            </a:r>
            <a:r>
              <a:rPr lang="en-US" altLang="ko-KR" sz="3800" b="1" dirty="0" smtClean="0"/>
              <a:t>. &lt;/h6&gt;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03202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1848</Words>
  <Application>Microsoft Office PowerPoint</Application>
  <PresentationFormat>와이드스크린</PresentationFormat>
  <Paragraphs>345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Arial Unicode MS</vt:lpstr>
      <vt:lpstr>Courier</vt:lpstr>
      <vt:lpstr>HY그래픽M</vt:lpstr>
      <vt:lpstr>inherit</vt:lpstr>
      <vt:lpstr>맑은 고딕</vt:lpstr>
      <vt:lpstr>Arial</vt:lpstr>
      <vt:lpstr>Trebuchet MS</vt:lpstr>
      <vt:lpstr>Wingdings 3</vt:lpstr>
      <vt:lpstr>패싯</vt:lpstr>
      <vt:lpstr>나만의 WEB 사이트 만들기 </vt:lpstr>
      <vt:lpstr>PowerPoint 프레젠테이션</vt:lpstr>
      <vt:lpstr>HTML</vt:lpstr>
      <vt:lpstr>Web 페이지 만들기.</vt:lpstr>
      <vt:lpstr>아톰 에디터 실행</vt:lpstr>
      <vt:lpstr>브라우저 에서 html 확장자 파일 열기</vt:lpstr>
      <vt:lpstr>HTML 의 문법</vt:lpstr>
      <vt:lpstr>자주 사용 되는 태그 익히기 !</vt:lpstr>
      <vt:lpstr>글자의 크기  H1~H6 태그 </vt:lpstr>
      <vt:lpstr>글자 크기 H1~H6 태그</vt:lpstr>
      <vt:lpstr>스스로 검색 을 활용 할줄 알아야 한다 !</vt:lpstr>
      <vt:lpstr>대표적으로 가장많이 사용되는 태그를 알아보자</vt:lpstr>
      <vt:lpstr>태그의 사용 빈도 순위 !!</vt:lpstr>
      <vt:lpstr>자주 사용 되는 태그 는 미리 익히자!</vt:lpstr>
      <vt:lpstr>줄바꿈을 배우자!! &lt;br&gt; vs &lt;p&gt;</vt:lpstr>
      <vt:lpstr>&lt;br&gt; 과 &lt;p&gt; 차이를 구별 해야한다.!!</vt:lpstr>
      <vt:lpstr> Css 가 무엇인지 맛만 보자.</vt:lpstr>
      <vt:lpstr>CSS 의 활용  어떠한가 ??</vt:lpstr>
      <vt:lpstr>이미지&lt;img&gt; 와 속성</vt:lpstr>
      <vt:lpstr>이미지 삽입.</vt:lpstr>
      <vt:lpstr>목록 (메뉴) 만들기1</vt:lpstr>
      <vt:lpstr>목록(메뉴) 만들기2</vt:lpstr>
      <vt:lpstr>표만들기 </vt:lpstr>
      <vt:lpstr>web제목</vt:lpstr>
      <vt:lpstr>만약에 한글이 꺠진다면&lt;meta charset&gt;</vt:lpstr>
      <vt:lpstr>머리말과 , 본문 은 반드시  구분하자</vt:lpstr>
      <vt:lpstr>최고위층 태그  &lt;html&gt;~~&lt;/html&gt;</vt:lpstr>
      <vt:lpstr>링크 삽입 하기</vt:lpstr>
      <vt:lpstr>링크 삽입 하기 2</vt:lpstr>
      <vt:lpstr>마우스 추적 타이틀 </vt:lpstr>
      <vt:lpstr>수많은 사이트 중 한곳을 가서 살펴 보자</vt:lpstr>
      <vt:lpstr>자주 사용되는 태그 순위중 우리가 모르는 태그가 있는가 ??</vt:lpstr>
      <vt:lpstr>링크와 링크로 엮어보자.1</vt:lpstr>
      <vt:lpstr>링크와 링크로 엮어보자2.</vt:lpstr>
      <vt:lpstr>링크와 링크로 엮어보자3.</vt:lpstr>
      <vt:lpstr>책처럼 각각 다 엮어서 만들어 보자 </vt:lpstr>
      <vt:lpstr>Web 완성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Eric’s  스터디 </dc:title>
  <dc:creator>Windows 사용자</dc:creator>
  <cp:lastModifiedBy>Windows 사용자</cp:lastModifiedBy>
  <cp:revision>52</cp:revision>
  <dcterms:created xsi:type="dcterms:W3CDTF">2018-07-25T13:41:24Z</dcterms:created>
  <dcterms:modified xsi:type="dcterms:W3CDTF">2018-08-01T14:42:59Z</dcterms:modified>
</cp:coreProperties>
</file>