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4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5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88D97-E108-4E57-B697-5C83952F322C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E3E1-45BF-43B1-9E65-2D50A8E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3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Yoon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응용 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9" y="1523243"/>
            <a:ext cx="5646171" cy="5102844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89" y="1523243"/>
            <a:ext cx="5777657" cy="4970322"/>
          </a:xfrm>
        </p:spPr>
      </p:pic>
    </p:spTree>
    <p:extLst>
      <p:ext uri="{BB962C8B-B14F-4D97-AF65-F5344CB8AC3E}">
        <p14:creationId xmlns:p14="http://schemas.microsoft.com/office/powerpoint/2010/main" val="417237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563" y="259107"/>
            <a:ext cx="9404723" cy="1400530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활용한 심화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4563" y="1165563"/>
            <a:ext cx="5542654" cy="548702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우리가 사용하는 제목 </a:t>
            </a:r>
            <a:r>
              <a:rPr lang="en-US" altLang="ko-KR" sz="3200" b="1" dirty="0" smtClean="0"/>
              <a:t>H1 </a:t>
            </a:r>
            <a:r>
              <a:rPr lang="ko-KR" altLang="en-US" sz="3200" b="1" dirty="0" smtClean="0"/>
              <a:t>태그 </a:t>
            </a:r>
            <a:r>
              <a:rPr lang="en-US" altLang="ko-KR" sz="3200" b="1" dirty="0" smtClean="0"/>
              <a:t>.</a:t>
            </a:r>
          </a:p>
          <a:p>
            <a:r>
              <a:rPr lang="ko-KR" altLang="en-US" sz="3200" b="1" dirty="0" smtClean="0"/>
              <a:t>제목을 제목 </a:t>
            </a:r>
            <a:r>
              <a:rPr lang="ko-KR" altLang="en-US" sz="3200" b="1" dirty="0" err="1" smtClean="0"/>
              <a:t>답게</a:t>
            </a:r>
            <a:r>
              <a:rPr lang="ko-KR" altLang="en-US" sz="3200" b="1" dirty="0" smtClean="0"/>
              <a:t> 글씨사이즈도 조정 해보고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화면의 중앙에 위치해보자</a:t>
            </a:r>
            <a:endParaRPr lang="en-US" altLang="ko-KR" sz="3200" b="1" dirty="0"/>
          </a:p>
          <a:p>
            <a:r>
              <a:rPr lang="ko-KR" altLang="en-US" sz="3200" b="1" dirty="0" smtClean="0"/>
              <a:t>우리는 우리가 </a:t>
            </a:r>
            <a:r>
              <a:rPr lang="ko-KR" altLang="en-US" sz="3200" b="1" dirty="0" err="1" smtClean="0"/>
              <a:t>모르는것이</a:t>
            </a:r>
            <a:r>
              <a:rPr lang="ko-KR" altLang="en-US" sz="3200" b="1" dirty="0" smtClean="0"/>
              <a:t> 무엇인지 앞서 </a:t>
            </a:r>
            <a:r>
              <a:rPr lang="ko-KR" altLang="en-US" sz="3200" b="1" dirty="0" err="1" smtClean="0"/>
              <a:t>선택자에서</a:t>
            </a:r>
            <a:r>
              <a:rPr lang="ko-KR" altLang="en-US" sz="3200" b="1" dirty="0" smtClean="0"/>
              <a:t> 학습 </a:t>
            </a:r>
            <a:r>
              <a:rPr lang="ko-KR" altLang="en-US" sz="3200" b="1" dirty="0" err="1" smtClean="0"/>
              <a:t>하엿다</a:t>
            </a:r>
            <a:r>
              <a:rPr lang="en-US" altLang="ko-KR" sz="3200" b="1" dirty="0" smtClean="0"/>
              <a:t>.</a:t>
            </a:r>
          </a:p>
          <a:p>
            <a:r>
              <a:rPr lang="ko-KR" altLang="en-US" sz="3200" b="1" dirty="0" smtClean="0"/>
              <a:t>이제 검색을 </a:t>
            </a:r>
            <a:r>
              <a:rPr lang="ko-KR" altLang="en-US" sz="3200" b="1" dirty="0" err="1" smtClean="0"/>
              <a:t>할수</a:t>
            </a:r>
            <a:r>
              <a:rPr lang="ko-KR" altLang="en-US" sz="3200" b="1" dirty="0" smtClean="0"/>
              <a:t> 있다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찾아보자</a:t>
            </a:r>
            <a:r>
              <a:rPr lang="en-US" altLang="ko-KR" sz="3200" b="1" dirty="0" smtClean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0" y="17914"/>
            <a:ext cx="6420650" cy="415443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20" y="4172351"/>
            <a:ext cx="6388180" cy="26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8789" y="187674"/>
            <a:ext cx="9404723" cy="1400530"/>
          </a:xfrm>
        </p:spPr>
        <p:txBody>
          <a:bodyPr/>
          <a:lstStyle/>
          <a:p>
            <a:r>
              <a:rPr lang="ko-KR" altLang="en-US" dirty="0" smtClean="0"/>
              <a:t>선택자의 순위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208789" y="1093166"/>
            <a:ext cx="5966724" cy="5400399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차후에 복잡하게 코딩을 </a:t>
            </a:r>
            <a:r>
              <a:rPr lang="ko-KR" altLang="en-US" sz="2400" b="1" dirty="0" err="1" smtClean="0"/>
              <a:t>하다보면</a:t>
            </a:r>
            <a:r>
              <a:rPr lang="ko-KR" altLang="en-US" sz="2400" b="1" dirty="0" smtClean="0"/>
              <a:t> 선택자가 많아 지고 </a:t>
            </a:r>
            <a:r>
              <a:rPr lang="ko-KR" altLang="en-US" sz="2400" b="1" dirty="0" err="1" smtClean="0"/>
              <a:t>복잡해질것이다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그럼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끼리 순서의 의해서 충돌이 일어날수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err="1" smtClean="0"/>
              <a:t>그로인해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선택자도</a:t>
            </a:r>
            <a:r>
              <a:rPr lang="ko-KR" altLang="en-US" sz="2400" b="1" dirty="0" smtClean="0"/>
              <a:t> 순위가 있다</a:t>
            </a:r>
            <a:r>
              <a:rPr lang="en-US" altLang="ko-KR" sz="2400" b="1" dirty="0" smtClean="0"/>
              <a:t>.</a:t>
            </a:r>
          </a:p>
          <a:p>
            <a:r>
              <a:rPr lang="en-US" sz="2400" b="1" dirty="0" smtClean="0"/>
              <a:t>Class </a:t>
            </a:r>
            <a:r>
              <a:rPr lang="ko-KR" altLang="en-US" sz="2400" b="1" dirty="0" smtClean="0"/>
              <a:t>로 묶은 </a:t>
            </a:r>
            <a:r>
              <a:rPr lang="en-US" altLang="ko-KR" sz="2400" b="1" dirty="0" smtClean="0"/>
              <a:t>saw</a:t>
            </a:r>
            <a:r>
              <a:rPr lang="ko-KR" altLang="en-US" sz="2400" b="1" dirty="0" err="1" smtClean="0"/>
              <a:t>선택자는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.saw </a:t>
            </a:r>
            <a:r>
              <a:rPr lang="ko-KR" altLang="en-US" sz="2400" b="1" dirty="0" smtClean="0"/>
              <a:t>로 표기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또 </a:t>
            </a:r>
            <a:r>
              <a:rPr lang="ko-KR" altLang="en-US" sz="2400" b="1" dirty="0" err="1" smtClean="0"/>
              <a:t>그중에서는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id </a:t>
            </a:r>
            <a:r>
              <a:rPr lang="ko-KR" altLang="en-US" sz="2400" b="1" dirty="0" smtClean="0"/>
              <a:t>로 묶은 </a:t>
            </a:r>
            <a:r>
              <a:rPr lang="en-US" altLang="ko-KR" sz="2400" b="1" dirty="0" smtClean="0"/>
              <a:t>active </a:t>
            </a:r>
            <a:r>
              <a:rPr lang="ko-KR" altLang="en-US" sz="2400" b="1" dirty="0" err="1" smtClean="0"/>
              <a:t>선택자는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# active </a:t>
            </a:r>
            <a:r>
              <a:rPr lang="ko-KR" altLang="en-US" sz="2400" b="1" dirty="0" smtClean="0"/>
              <a:t>로 표기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예문을 보고 직접 실습해 보기 바란다 이해가 </a:t>
            </a:r>
            <a:r>
              <a:rPr lang="ko-KR" altLang="en-US" sz="2400" b="1" dirty="0" err="1" smtClean="0"/>
              <a:t>빠를것이다</a:t>
            </a:r>
            <a:r>
              <a:rPr lang="en-US" altLang="ko-KR" sz="2400" b="1" dirty="0" smtClean="0"/>
              <a:t>.</a:t>
            </a:r>
          </a:p>
          <a:p>
            <a:r>
              <a:rPr lang="en-US" sz="2400" b="1" dirty="0" smtClean="0"/>
              <a:t>Id(#) &gt; class(.) &gt; tag</a:t>
            </a:r>
            <a:endParaRPr lang="en-US" sz="2400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24" y="0"/>
            <a:ext cx="6068189" cy="6858000"/>
          </a:xfrm>
        </p:spPr>
      </p:pic>
    </p:spTree>
    <p:extLst>
      <p:ext uri="{BB962C8B-B14F-4D97-AF65-F5344CB8AC3E}">
        <p14:creationId xmlns:p14="http://schemas.microsoft.com/office/powerpoint/2010/main" val="197257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활용한 심화</a:t>
            </a:r>
            <a:r>
              <a:rPr lang="en-US" altLang="ko-KR" dirty="0" smtClean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199491"/>
            <a:ext cx="5287617" cy="5658509"/>
          </a:xfrm>
        </p:spPr>
        <p:txBody>
          <a:bodyPr/>
          <a:lstStyle/>
          <a:p>
            <a:r>
              <a:rPr lang="ko-KR" altLang="en-US" sz="2800" b="1" dirty="0" smtClean="0"/>
              <a:t>방문한 링크와 방문 </a:t>
            </a:r>
            <a:r>
              <a:rPr lang="ko-KR" altLang="en-US" sz="2800" b="1" dirty="0" err="1" smtClean="0"/>
              <a:t>햇던</a:t>
            </a:r>
            <a:r>
              <a:rPr lang="ko-KR" altLang="en-US" sz="2800" b="1" dirty="0" smtClean="0"/>
              <a:t> 링크의 색상을 넣어 </a:t>
            </a:r>
            <a:r>
              <a:rPr lang="ko-KR" altLang="en-US" sz="2800" b="1" dirty="0" err="1" smtClean="0"/>
              <a:t>보앗다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몰라서 </a:t>
            </a:r>
            <a:r>
              <a:rPr lang="ko-KR" altLang="en-US" sz="2800" b="1" dirty="0" err="1" smtClean="0"/>
              <a:t>모르는것과</a:t>
            </a:r>
            <a:endParaRPr lang="en-US" altLang="ko-KR" sz="2800" b="1" dirty="0" smtClean="0"/>
          </a:p>
          <a:p>
            <a:r>
              <a:rPr lang="ko-KR" altLang="en-US" sz="2800" b="1" dirty="0" err="1" smtClean="0"/>
              <a:t>어떤것을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모르는것은</a:t>
            </a:r>
            <a:r>
              <a:rPr lang="ko-KR" altLang="en-US" sz="2800" b="1" dirty="0" smtClean="0"/>
              <a:t> 엄연히 다르다</a:t>
            </a:r>
            <a:r>
              <a:rPr lang="en-US" altLang="ko-KR" sz="2800" b="1" dirty="0" smtClean="0"/>
              <a:t>.</a:t>
            </a:r>
          </a:p>
          <a:p>
            <a:endParaRPr lang="en-US" sz="2800" b="1" dirty="0"/>
          </a:p>
          <a:p>
            <a:r>
              <a:rPr lang="ko-KR" altLang="en-US" sz="2800" b="1" dirty="0" smtClean="0"/>
              <a:t>우리는 이제 </a:t>
            </a:r>
            <a:r>
              <a:rPr lang="ko-KR" altLang="en-US" sz="2800" b="1" dirty="0" err="1" smtClean="0"/>
              <a:t>어느부분을</a:t>
            </a:r>
            <a:r>
              <a:rPr lang="ko-KR" altLang="en-US" sz="2800" b="1" dirty="0" smtClean="0"/>
              <a:t> 모르는지 안다</a:t>
            </a:r>
            <a:r>
              <a:rPr lang="en-US" altLang="ko-KR" sz="2800" b="1" dirty="0" smtClean="0"/>
              <a:t>.</a:t>
            </a:r>
          </a:p>
          <a:p>
            <a:r>
              <a:rPr lang="ko-KR" altLang="en-US" sz="2800" b="1" dirty="0" smtClean="0"/>
              <a:t>검색을 통해 알아내보자</a:t>
            </a:r>
            <a:r>
              <a:rPr lang="en-US" altLang="ko-KR" sz="2800" b="1" dirty="0" smtClean="0"/>
              <a:t>.</a:t>
            </a:r>
          </a:p>
          <a:p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36" y="0"/>
            <a:ext cx="5990764" cy="388266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35" y="3899067"/>
            <a:ext cx="5971233" cy="26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8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박스모델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150926"/>
            <a:ext cx="5552661" cy="5707073"/>
          </a:xfrm>
        </p:spPr>
        <p:txBody>
          <a:bodyPr/>
          <a:lstStyle/>
          <a:p>
            <a:r>
              <a:rPr lang="ko-KR" altLang="en-US" sz="3600" b="1" dirty="0" smtClean="0"/>
              <a:t>제목부분과 메뉴부분을 나눠보자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가장 중요한 박스 모델이다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박스로 이런 표를 만들어 </a:t>
            </a:r>
            <a:r>
              <a:rPr lang="ko-KR" altLang="en-US" sz="3600" b="1" dirty="0" err="1" smtClean="0"/>
              <a:t>구분지어</a:t>
            </a:r>
            <a:r>
              <a:rPr lang="ko-KR" altLang="en-US" sz="3600" b="1" dirty="0" smtClean="0"/>
              <a:t> 보자</a:t>
            </a:r>
            <a:r>
              <a:rPr lang="en-US" altLang="ko-KR" sz="3600" b="1" dirty="0" smtClean="0"/>
              <a:t>.</a:t>
            </a:r>
          </a:p>
          <a:p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61" y="1150926"/>
            <a:ext cx="6639340" cy="5707073"/>
          </a:xfrm>
        </p:spPr>
      </p:pic>
    </p:spTree>
    <p:extLst>
      <p:ext uri="{BB962C8B-B14F-4D97-AF65-F5344CB8AC3E}">
        <p14:creationId xmlns:p14="http://schemas.microsoft.com/office/powerpoint/2010/main" val="370477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박스모델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0" y="1252193"/>
            <a:ext cx="4396339" cy="560580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유의할점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 태그와 일반 태그의 </a:t>
            </a:r>
            <a:r>
              <a:rPr lang="ko-KR" altLang="en-US" dirty="0" err="1" smtClean="0"/>
              <a:t>활당</a:t>
            </a:r>
            <a:r>
              <a:rPr lang="ko-KR" altLang="en-US" dirty="0" smtClean="0"/>
              <a:t> 영역을 먼저 비교해서 보길 바란다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제목태그인 </a:t>
            </a:r>
            <a:r>
              <a:rPr lang="en-US" altLang="ko-KR" dirty="0" smtClean="0"/>
              <a:t>h1 </a:t>
            </a:r>
            <a:r>
              <a:rPr lang="ko-KR" altLang="en-US" dirty="0" smtClean="0"/>
              <a:t>의 경우는 화면 전체를 </a:t>
            </a:r>
            <a:r>
              <a:rPr lang="ko-KR" altLang="en-US" dirty="0" err="1" smtClean="0"/>
              <a:t>활당받고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 전체를 </a:t>
            </a:r>
            <a:r>
              <a:rPr lang="ko-KR" altLang="en-US" dirty="0" err="1" smtClean="0"/>
              <a:t>활당</a:t>
            </a:r>
            <a:r>
              <a:rPr lang="ko-KR" altLang="en-US" dirty="0" smtClean="0"/>
              <a:t> 받는 이런 태그를 </a:t>
            </a:r>
            <a:r>
              <a:rPr lang="en-US" altLang="ko-KR" dirty="0" smtClean="0"/>
              <a:t>block level element</a:t>
            </a:r>
          </a:p>
          <a:p>
            <a:r>
              <a:rPr lang="ko-KR" altLang="en-US" dirty="0" smtClean="0"/>
              <a:t>자신의 영역만 </a:t>
            </a:r>
            <a:r>
              <a:rPr lang="ko-KR" altLang="en-US" dirty="0" err="1" smtClean="0"/>
              <a:t>활당받는</a:t>
            </a:r>
            <a:r>
              <a:rPr lang="ko-KR" altLang="en-US" dirty="0" smtClean="0"/>
              <a:t> 태그를 </a:t>
            </a:r>
            <a:r>
              <a:rPr lang="en-US" altLang="ko-KR" dirty="0" smtClean="0"/>
              <a:t>inline element</a:t>
            </a:r>
          </a:p>
          <a:p>
            <a:r>
              <a:rPr lang="ko-KR" altLang="en-US" dirty="0" smtClean="0"/>
              <a:t>용어는 </a:t>
            </a:r>
            <a:r>
              <a:rPr lang="ko-KR" altLang="en-US" dirty="0" err="1" smtClean="0"/>
              <a:t>중요하지않다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어떤류의</a:t>
            </a:r>
            <a:r>
              <a:rPr lang="ko-KR" altLang="en-US" dirty="0" smtClean="0"/>
              <a:t> 태그들이 전체를 </a:t>
            </a:r>
            <a:r>
              <a:rPr lang="ko-KR" altLang="en-US" dirty="0" err="1" smtClean="0"/>
              <a:t>활당받는지는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참고해야할</a:t>
            </a:r>
            <a:r>
              <a:rPr lang="ko-KR" altLang="en-US" dirty="0" smtClean="0"/>
              <a:t> 부분이다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38" y="-1"/>
            <a:ext cx="7795661" cy="389613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36" y="3896138"/>
            <a:ext cx="7795663" cy="29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박스모델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10547" y="1403562"/>
            <a:ext cx="10982670" cy="5454438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&lt;style&gt;</a:t>
            </a:r>
            <a:r>
              <a:rPr lang="ko-KR" altLang="en-US" sz="3200" b="1" dirty="0" smtClean="0"/>
              <a:t> 테두리 </a:t>
            </a:r>
            <a:r>
              <a:rPr lang="en-US" altLang="ko-KR" sz="3200" b="1" dirty="0" smtClean="0"/>
              <a:t>border-width(</a:t>
            </a:r>
            <a:r>
              <a:rPr lang="ko-KR" altLang="en-US" sz="3200" b="1" dirty="0" smtClean="0"/>
              <a:t>두께</a:t>
            </a:r>
            <a:r>
              <a:rPr lang="en-US" altLang="ko-KR" sz="3200" b="1" dirty="0" smtClean="0"/>
              <a:t>)10px;</a:t>
            </a:r>
          </a:p>
          <a:p>
            <a:r>
              <a:rPr lang="en-US" sz="3200" b="1" dirty="0" err="1" smtClean="0"/>
              <a:t>Border-color:red</a:t>
            </a:r>
            <a:r>
              <a:rPr lang="en-US" sz="3200" b="1" dirty="0" smtClean="0"/>
              <a:t>;</a:t>
            </a:r>
          </a:p>
          <a:p>
            <a:r>
              <a:rPr lang="en-US" sz="3200" b="1" dirty="0" err="1" smtClean="0"/>
              <a:t>Border-style:solid</a:t>
            </a:r>
            <a:r>
              <a:rPr lang="en-US" sz="3200" b="1" dirty="0" smtClean="0"/>
              <a:t>(</a:t>
            </a:r>
            <a:r>
              <a:rPr lang="ko-KR" altLang="en-US" sz="3200" b="1" dirty="0" smtClean="0"/>
              <a:t>실선</a:t>
            </a:r>
            <a:r>
              <a:rPr lang="en-US" altLang="ko-KR" sz="3200" b="1" dirty="0" smtClean="0"/>
              <a:t>); </a:t>
            </a:r>
          </a:p>
          <a:p>
            <a:r>
              <a:rPr lang="en-US" altLang="ko-KR" sz="3200" b="1" dirty="0" smtClean="0"/>
              <a:t>&lt;/style&gt;</a:t>
            </a:r>
          </a:p>
          <a:p>
            <a:endParaRPr lang="en-US" sz="3200" b="1" dirty="0"/>
          </a:p>
          <a:p>
            <a:r>
              <a:rPr lang="ko-KR" altLang="en-US" sz="3200" b="1" dirty="0" smtClean="0"/>
              <a:t>앞서 </a:t>
            </a:r>
            <a:r>
              <a:rPr lang="ko-KR" altLang="en-US" sz="3200" b="1" dirty="0" err="1" smtClean="0"/>
              <a:t>살펴봣듯이</a:t>
            </a:r>
            <a:r>
              <a:rPr lang="ko-KR" altLang="en-US" sz="3200" b="1" dirty="0" smtClean="0"/>
              <a:t> 화면전체를 표현하는 </a:t>
            </a:r>
            <a:r>
              <a:rPr lang="en-US" altLang="ko-KR" sz="3200" b="1" dirty="0" smtClean="0"/>
              <a:t>block </a:t>
            </a:r>
            <a:r>
              <a:rPr lang="ko-KR" altLang="en-US" sz="3200" b="1" dirty="0" smtClean="0"/>
              <a:t>과 자신만의 영역을 표현하는 </a:t>
            </a:r>
            <a:r>
              <a:rPr lang="en-US" altLang="ko-KR" sz="3200" b="1" dirty="0" smtClean="0"/>
              <a:t>inline </a:t>
            </a:r>
            <a:r>
              <a:rPr lang="ko-KR" altLang="en-US" sz="3200" b="1" dirty="0" smtClean="0"/>
              <a:t>이 있다</a:t>
            </a:r>
            <a:r>
              <a:rPr lang="en-US" altLang="ko-KR" sz="3200" b="1" dirty="0" smtClean="0"/>
              <a:t>.</a:t>
            </a:r>
          </a:p>
          <a:p>
            <a:r>
              <a:rPr lang="ko-KR" altLang="en-US" sz="3200" b="1" dirty="0" smtClean="0"/>
              <a:t>하지만 </a:t>
            </a:r>
            <a:r>
              <a:rPr lang="ko-KR" altLang="en-US" sz="3200" b="1" dirty="0" err="1" smtClean="0"/>
              <a:t>이엮시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inline </a:t>
            </a:r>
            <a:r>
              <a:rPr lang="ko-KR" altLang="en-US" sz="3200" b="1" dirty="0" smtClean="0"/>
              <a:t>부분을 화면 전체</a:t>
            </a:r>
            <a:r>
              <a:rPr lang="en-US" altLang="ko-KR" sz="3200" b="1" dirty="0" smtClean="0"/>
              <a:t>block </a:t>
            </a:r>
            <a:r>
              <a:rPr lang="ko-KR" altLang="en-US" sz="3200" b="1" dirty="0" smtClean="0"/>
              <a:t>으로 </a:t>
            </a:r>
            <a:r>
              <a:rPr lang="ko-KR" altLang="en-US" sz="3200" b="1" dirty="0" err="1" smtClean="0"/>
              <a:t>표현할수</a:t>
            </a:r>
            <a:r>
              <a:rPr lang="ko-KR" altLang="en-US" sz="3200" b="1" dirty="0" smtClean="0"/>
              <a:t> 있다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참고하자</a:t>
            </a:r>
            <a:r>
              <a:rPr lang="en-US" altLang="ko-KR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813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박스모델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49155" y="1364974"/>
            <a:ext cx="4396339" cy="421550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Display:block</a:t>
            </a:r>
            <a:r>
              <a:rPr lang="en-US" sz="2400" b="1" dirty="0" smtClean="0"/>
              <a:t>;</a:t>
            </a:r>
          </a:p>
          <a:p>
            <a:r>
              <a:rPr lang="ko-KR" altLang="en-US" sz="2400" b="1" dirty="0" smtClean="0"/>
              <a:t>이 명령어를 써보자</a:t>
            </a:r>
            <a:endParaRPr lang="en-US" sz="24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77" y="0"/>
            <a:ext cx="10326899" cy="313829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77" y="3109160"/>
            <a:ext cx="9434378" cy="37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2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00947" y="1324049"/>
            <a:ext cx="11128444" cy="506349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다음은 박스 안의 공간 </a:t>
            </a:r>
            <a:r>
              <a:rPr lang="en-US" altLang="ko-KR" sz="2800" b="1" dirty="0" smtClean="0"/>
              <a:t>padding </a:t>
            </a:r>
            <a:r>
              <a:rPr lang="ko-KR" altLang="en-US" sz="2800" b="1" dirty="0" smtClean="0"/>
              <a:t>과</a:t>
            </a:r>
            <a:endParaRPr lang="en-US" altLang="ko-KR" sz="2800" b="1" dirty="0" smtClean="0"/>
          </a:p>
          <a:p>
            <a:r>
              <a:rPr lang="en-US" sz="2800" b="1" dirty="0" smtClean="0"/>
              <a:t>Margin </a:t>
            </a:r>
            <a:r>
              <a:rPr lang="ko-KR" altLang="en-US" sz="2800" b="1" dirty="0" smtClean="0"/>
              <a:t>의 차이를 알아보자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박스 내의 공간은 </a:t>
            </a:r>
            <a:r>
              <a:rPr lang="en-US" altLang="ko-KR" sz="2800" b="1" dirty="0" smtClean="0"/>
              <a:t>padding : 20px; </a:t>
            </a:r>
            <a:r>
              <a:rPr lang="ko-KR" altLang="en-US" sz="2800" b="1" dirty="0" smtClean="0"/>
              <a:t>로 사이즈를 </a:t>
            </a:r>
            <a:r>
              <a:rPr lang="ko-KR" altLang="en-US" sz="2800" b="1" dirty="0" err="1" smtClean="0"/>
              <a:t>넓혓고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박스와 박스와의 공간인 </a:t>
            </a:r>
            <a:r>
              <a:rPr lang="en-US" altLang="ko-KR" sz="2800" b="1" dirty="0" smtClean="0"/>
              <a:t>margin :20px;  margin:0px; </a:t>
            </a:r>
          </a:p>
          <a:p>
            <a:r>
              <a:rPr lang="ko-KR" altLang="en-US" sz="2800" b="1" dirty="0" err="1" smtClean="0"/>
              <a:t>로</a:t>
            </a:r>
            <a:r>
              <a:rPr lang="ko-KR" altLang="en-US" sz="2800" b="1" dirty="0" smtClean="0"/>
              <a:t> 차이를 </a:t>
            </a:r>
            <a:r>
              <a:rPr lang="ko-KR" altLang="en-US" sz="2800" b="1" dirty="0" err="1" smtClean="0"/>
              <a:t>둿다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비교해 보기 바란다</a:t>
            </a:r>
            <a:r>
              <a:rPr lang="en-US" altLang="ko-KR" sz="2800" b="1" dirty="0" smtClean="0"/>
              <a:t>. </a:t>
            </a:r>
          </a:p>
          <a:p>
            <a:r>
              <a:rPr lang="ko-KR" altLang="en-US" sz="2800" b="1" dirty="0" smtClean="0"/>
              <a:t>반드시 박스를 </a:t>
            </a:r>
            <a:r>
              <a:rPr lang="ko-KR" altLang="en-US" sz="2800" b="1" dirty="0" err="1" smtClean="0"/>
              <a:t>설정할려면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padding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margin </a:t>
            </a:r>
            <a:r>
              <a:rPr lang="ko-KR" altLang="en-US" sz="2800" b="1" dirty="0" smtClean="0"/>
              <a:t>의 차이를 이해하여 박스 내의 간격을 잘 조절 </a:t>
            </a:r>
            <a:r>
              <a:rPr lang="ko-KR" altLang="en-US" sz="2800" b="1" dirty="0" err="1" smtClean="0"/>
              <a:t>할줄</a:t>
            </a:r>
            <a:r>
              <a:rPr lang="ko-KR" altLang="en-US" sz="2800" b="1" dirty="0" smtClean="0"/>
              <a:t> 알아야 한다</a:t>
            </a:r>
            <a:r>
              <a:rPr lang="en-US" altLang="ko-KR" sz="2800" b="1" dirty="0" smtClean="0"/>
              <a:t>.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이해가 </a:t>
            </a:r>
            <a:r>
              <a:rPr lang="ko-KR" altLang="en-US" sz="2800" b="1" dirty="0" err="1" smtClean="0"/>
              <a:t>안간다면</a:t>
            </a:r>
            <a:r>
              <a:rPr lang="ko-KR" altLang="en-US" sz="2800" b="1" dirty="0" smtClean="0"/>
              <a:t> 검색엔진을 통해 검색해보자 </a:t>
            </a:r>
            <a:r>
              <a:rPr lang="en-US" altLang="ko-KR" sz="2800" b="1" dirty="0" err="1" smtClean="0"/>
              <a:t>css</a:t>
            </a:r>
            <a:r>
              <a:rPr lang="en-US" altLang="ko-KR" sz="2800" b="1" dirty="0" smtClean="0"/>
              <a:t> box model </a:t>
            </a:r>
            <a:r>
              <a:rPr lang="ko-KR" altLang="en-US" sz="2800" b="1" dirty="0" smtClean="0"/>
              <a:t>수많은 자료가 검색이 </a:t>
            </a:r>
            <a:r>
              <a:rPr lang="ko-KR" altLang="en-US" sz="2800" b="1" dirty="0" err="1" smtClean="0"/>
              <a:t>될것이다</a:t>
            </a:r>
            <a:r>
              <a:rPr lang="en-US" altLang="ko-KR" sz="2800" b="1" dirty="0" smtClean="0"/>
              <a:t>.</a:t>
            </a:r>
            <a:r>
              <a:rPr lang="en-US" sz="2800" b="1" dirty="0" smtClean="0"/>
              <a:t>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394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17" y="460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박스모델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8" y="861391"/>
            <a:ext cx="5608986" cy="593270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4" y="861391"/>
            <a:ext cx="6231838" cy="5932706"/>
          </a:xfrm>
        </p:spPr>
      </p:pic>
    </p:spTree>
    <p:extLst>
      <p:ext uri="{BB962C8B-B14F-4D97-AF65-F5344CB8AC3E}">
        <p14:creationId xmlns:p14="http://schemas.microsoft.com/office/powerpoint/2010/main" val="29380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CSS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2.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dirty="0" smtClean="0"/>
              <a:t>3.</a:t>
            </a:r>
            <a:r>
              <a:rPr lang="ko-KR" altLang="en-US" dirty="0" smtClean="0"/>
              <a:t>박스모델</a:t>
            </a:r>
            <a:endParaRPr lang="en-US" altLang="ko-KR" dirty="0" smtClean="0"/>
          </a:p>
          <a:p>
            <a:r>
              <a:rPr lang="en-US" dirty="0" smtClean="0"/>
              <a:t>4.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  <a:p>
            <a:r>
              <a:rPr lang="en-US" dirty="0" smtClean="0"/>
              <a:t>5. </a:t>
            </a:r>
            <a:r>
              <a:rPr lang="ko-KR" altLang="en-US" dirty="0" smtClean="0"/>
              <a:t>미디어 </a:t>
            </a:r>
            <a:r>
              <a:rPr lang="ko-KR" altLang="en-US" dirty="0" smtClean="0"/>
              <a:t>쿼리</a:t>
            </a:r>
            <a:endParaRPr lang="en-US" altLang="ko-KR" dirty="0" smtClean="0"/>
          </a:p>
          <a:p>
            <a:r>
              <a:rPr lang="en-US" dirty="0" smtClean="0"/>
              <a:t>6.</a:t>
            </a:r>
            <a:r>
              <a:rPr lang="ko-KR" altLang="en-US" dirty="0" smtClean="0"/>
              <a:t>코드의 재사용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중복 코드 정리 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2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 활용 </a:t>
            </a:r>
            <a:r>
              <a:rPr lang="en-US" altLang="ko-KR" dirty="0" smtClean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181060"/>
            <a:ext cx="5115339" cy="56769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이제 우리가 학습한 박스 모델을 활용하여 표처럼 </a:t>
            </a:r>
            <a:r>
              <a:rPr lang="ko-KR" altLang="en-US" dirty="0" err="1" smtClean="0"/>
              <a:t>칸을만들어</a:t>
            </a:r>
            <a:r>
              <a:rPr lang="ko-KR" altLang="en-US" dirty="0" smtClean="0"/>
              <a:t> 나눠보자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제일 </a:t>
            </a:r>
            <a:r>
              <a:rPr lang="ko-KR" altLang="en-US" dirty="0" err="1" smtClean="0"/>
              <a:t>윗칸인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h1 </a:t>
            </a:r>
          </a:p>
          <a:p>
            <a:pPr marL="0" indent="0">
              <a:buNone/>
            </a:pPr>
            <a:r>
              <a:rPr lang="en-US" dirty="0" smtClean="0"/>
              <a:t>Border : 2px black solid;</a:t>
            </a:r>
          </a:p>
          <a:p>
            <a:pPr marL="0" indent="0">
              <a:buNone/>
            </a:pPr>
            <a:r>
              <a:rPr lang="ko-KR" altLang="en-US" dirty="0" smtClean="0"/>
              <a:t>하지만 우리는 네모난 </a:t>
            </a:r>
            <a:r>
              <a:rPr lang="ko-KR" altLang="en-US" dirty="0" err="1" smtClean="0"/>
              <a:t>박스가아닌</a:t>
            </a:r>
            <a:r>
              <a:rPr lang="ko-KR" altLang="en-US" dirty="0" smtClean="0"/>
              <a:t> 밑에만 표시되는 박스가 필요하다</a:t>
            </a:r>
            <a:r>
              <a:rPr lang="en-US" altLang="ko-KR" dirty="0" smtClean="0"/>
              <a:t>. Border</a:t>
            </a:r>
            <a:r>
              <a:rPr lang="ko-KR" altLang="en-US" dirty="0" smtClean="0"/>
              <a:t>밑에 아래를 의미하는 </a:t>
            </a:r>
            <a:r>
              <a:rPr lang="en-US" altLang="ko-KR" dirty="0" smtClean="0"/>
              <a:t>bottom 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Border-bottom :2px black solid;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54" y="-33753"/>
            <a:ext cx="7233045" cy="377400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54" y="3740247"/>
            <a:ext cx="7378820" cy="3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5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 활용 </a:t>
            </a:r>
            <a:r>
              <a:rPr lang="en-US" altLang="ko-KR" dirty="0" smtClean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278697"/>
            <a:ext cx="4916557" cy="578471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이번엔 메뉴 칸을 응용해서 만들어 보자</a:t>
            </a:r>
            <a:r>
              <a:rPr lang="en-US" altLang="ko-KR" sz="2400" b="1" dirty="0" smtClean="0"/>
              <a:t>.</a:t>
            </a:r>
          </a:p>
          <a:p>
            <a:endParaRPr lang="en-US" sz="2400" b="1" dirty="0"/>
          </a:p>
          <a:p>
            <a:r>
              <a:rPr lang="ko-KR" altLang="en-US" sz="2400" b="1" dirty="0" smtClean="0"/>
              <a:t>좌측 </a:t>
            </a:r>
            <a:r>
              <a:rPr lang="ko-KR" altLang="en-US" sz="2400" b="1" dirty="0" err="1" smtClean="0"/>
              <a:t>메늌칸에</a:t>
            </a:r>
            <a:r>
              <a:rPr lang="ko-KR" altLang="en-US" sz="2400" b="1" dirty="0" smtClean="0"/>
              <a:t> 집어넣을 </a:t>
            </a:r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태그와 </a:t>
            </a:r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를 묶어서 </a:t>
            </a:r>
            <a:r>
              <a:rPr lang="ko-KR" altLang="en-US" sz="2400" b="1" dirty="0" err="1" smtClean="0"/>
              <a:t>선택자를</a:t>
            </a:r>
            <a:r>
              <a:rPr lang="ko-KR" altLang="en-US" sz="2400" b="1" dirty="0" smtClean="0"/>
              <a:t> 만들어 응용하자</a:t>
            </a:r>
            <a:r>
              <a:rPr lang="en-US" altLang="ko-KR" sz="2400" b="1" dirty="0" smtClean="0"/>
              <a:t>.</a:t>
            </a:r>
          </a:p>
          <a:p>
            <a:r>
              <a:rPr lang="en-US" sz="2400" b="1" dirty="0" err="1" smtClean="0"/>
              <a:t>ul,ol</a:t>
            </a: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   border-right: 2px black solid;</a:t>
            </a:r>
          </a:p>
          <a:p>
            <a:pPr marL="0" indent="0">
              <a:buNone/>
            </a:pPr>
            <a:r>
              <a:rPr lang="en-US" sz="2400" b="1" dirty="0" smtClean="0"/>
              <a:t>    width: 300px;</a:t>
            </a:r>
          </a:p>
          <a:p>
            <a:pPr marL="0" indent="0">
              <a:buNone/>
            </a:pPr>
            <a:r>
              <a:rPr lang="en-US" sz="2400" b="1" dirty="0" smtClean="0"/>
              <a:t>  }</a:t>
            </a:r>
            <a:endParaRPr lang="en-US" sz="24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0"/>
            <a:ext cx="7527234" cy="401642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4016420"/>
            <a:ext cx="7646504" cy="35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 활용 </a:t>
            </a:r>
            <a:r>
              <a:rPr lang="en-US" altLang="ko-KR" dirty="0" smtClean="0"/>
              <a:t>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263890"/>
            <a:ext cx="5791200" cy="5826023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그럴싸</a:t>
            </a:r>
            <a:r>
              <a:rPr lang="ko-KR" altLang="en-US" sz="2400" b="1" dirty="0" smtClean="0"/>
              <a:t> 하게 만들어 </a:t>
            </a:r>
            <a:r>
              <a:rPr lang="ko-KR" altLang="en-US" sz="2400" b="1" dirty="0" err="1" smtClean="0"/>
              <a:t>졋지만</a:t>
            </a:r>
            <a:r>
              <a:rPr lang="ko-KR" altLang="en-US" sz="2400" b="1" dirty="0" smtClean="0"/>
              <a:t> 엉성하다</a:t>
            </a:r>
            <a:endParaRPr lang="en-US" altLang="ko-KR" sz="2400" b="1" dirty="0" smtClean="0"/>
          </a:p>
          <a:p>
            <a:r>
              <a:rPr lang="ko-KR" altLang="en-US" sz="2400" b="1" dirty="0" err="1" smtClean="0"/>
              <a:t>왜그럴까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??</a:t>
            </a:r>
          </a:p>
          <a:p>
            <a:r>
              <a:rPr lang="en-US" sz="2400" b="1" dirty="0" smtClean="0"/>
              <a:t>Padding 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margin </a:t>
            </a:r>
            <a:r>
              <a:rPr lang="ko-KR" altLang="en-US" sz="2400" b="1" dirty="0" smtClean="0"/>
              <a:t>의 차이로 박스가 끝까지 </a:t>
            </a:r>
            <a:r>
              <a:rPr lang="ko-KR" altLang="en-US" sz="2400" b="1" dirty="0" err="1" smtClean="0"/>
              <a:t>안그러졋다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본인이 사용하는 </a:t>
            </a:r>
            <a:r>
              <a:rPr lang="ko-KR" altLang="en-US" sz="2400" b="1" dirty="0" err="1" smtClean="0"/>
              <a:t>웹페이지</a:t>
            </a:r>
            <a:r>
              <a:rPr lang="ko-KR" altLang="en-US" sz="2400" b="1" dirty="0" smtClean="0"/>
              <a:t> 마우스 </a:t>
            </a:r>
            <a:r>
              <a:rPr lang="ko-KR" altLang="en-US" sz="2400" b="1" dirty="0" err="1" smtClean="0"/>
              <a:t>우클릭</a:t>
            </a:r>
            <a:r>
              <a:rPr lang="ko-KR" altLang="en-US" sz="2400" b="1" dirty="0" smtClean="0"/>
              <a:t> 소스검사 </a:t>
            </a:r>
            <a:r>
              <a:rPr lang="ko-KR" altLang="en-US" sz="2400" b="1" dirty="0" err="1" smtClean="0"/>
              <a:t>를</a:t>
            </a:r>
            <a:r>
              <a:rPr lang="ko-KR" altLang="en-US" sz="2400" b="1" dirty="0" smtClean="0"/>
              <a:t> 클릭해서 보자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필자의 경우 크롬 브라우저 참고하길 바란다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마우스로 해당부분을 올리면 </a:t>
            </a:r>
            <a:r>
              <a:rPr lang="en-US" altLang="ko-KR" sz="2400" b="1" dirty="0" smtClean="0"/>
              <a:t>margin </a:t>
            </a:r>
            <a:r>
              <a:rPr lang="ko-KR" altLang="en-US" sz="2400" b="1" dirty="0" smtClean="0"/>
              <a:t>이 얼만큼인지 </a:t>
            </a:r>
            <a:r>
              <a:rPr lang="ko-KR" altLang="en-US" sz="2400" b="1" dirty="0" err="1" smtClean="0"/>
              <a:t>확인할수</a:t>
            </a:r>
            <a:r>
              <a:rPr lang="ko-KR" altLang="en-US" sz="2400" b="1" dirty="0" smtClean="0"/>
              <a:t> 있다 </a:t>
            </a:r>
            <a:endParaRPr lang="en-US" altLang="ko-KR" sz="2400" b="1" dirty="0"/>
          </a:p>
          <a:p>
            <a:r>
              <a:rPr lang="ko-KR" altLang="en-US" sz="2400" b="1" dirty="0" smtClean="0"/>
              <a:t>직접 조종해보자</a:t>
            </a:r>
            <a:r>
              <a:rPr lang="en-US" altLang="ko-KR" sz="2400" b="1" dirty="0" smtClean="0"/>
              <a:t>.</a:t>
            </a:r>
            <a:endParaRPr lang="en-US" sz="24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1360841"/>
            <a:ext cx="6400801" cy="5729072"/>
          </a:xfrm>
        </p:spPr>
      </p:pic>
    </p:spTree>
    <p:extLst>
      <p:ext uri="{BB962C8B-B14F-4D97-AF65-F5344CB8AC3E}">
        <p14:creationId xmlns:p14="http://schemas.microsoft.com/office/powerpoint/2010/main" val="99480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 활용 </a:t>
            </a:r>
            <a:r>
              <a:rPr lang="en-US" altLang="ko-KR" dirty="0" smtClean="0"/>
              <a:t>4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6146" y="1358210"/>
            <a:ext cx="4396339" cy="566544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필자의 경우는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ul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태그와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ol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태그의 </a:t>
            </a:r>
            <a:r>
              <a:rPr lang="en-US" altLang="ko-KR" sz="2400" dirty="0" smtClean="0"/>
              <a:t>margin 0 ; padding 25px; </a:t>
            </a:r>
          </a:p>
          <a:p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조정을 하였다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이는 각각 컴퓨터 환경의 따라 </a:t>
            </a:r>
            <a:r>
              <a:rPr lang="ko-KR" altLang="en-US" sz="2400" dirty="0" err="1" smtClean="0"/>
              <a:t>달라질수</a:t>
            </a:r>
            <a:r>
              <a:rPr lang="ko-KR" altLang="en-US" sz="2400" dirty="0" smtClean="0"/>
              <a:t> 있으니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직접 실습해보며 적절한 환경을 찾길 바란다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또</a:t>
            </a:r>
            <a:r>
              <a:rPr lang="en-US" altLang="ko-KR" sz="2400" dirty="0" smtClean="0"/>
              <a:t>, &lt;body&gt; </a:t>
            </a:r>
            <a:r>
              <a:rPr lang="ko-KR" altLang="en-US" sz="2400" dirty="0" smtClean="0"/>
              <a:t>태그 부분에 </a:t>
            </a:r>
            <a:r>
              <a:rPr lang="en-US" altLang="ko-KR" sz="2400" dirty="0" smtClean="0"/>
              <a:t>margin </a:t>
            </a:r>
            <a:r>
              <a:rPr lang="ko-KR" altLang="en-US" sz="2400" dirty="0" smtClean="0"/>
              <a:t>부분이 있어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</a:t>
            </a:r>
            <a:r>
              <a:rPr lang="ko-KR" altLang="en-US" sz="2800" dirty="0" smtClean="0"/>
              <a:t>같이 </a:t>
            </a:r>
            <a:r>
              <a:rPr lang="ko-KR" altLang="en-US" sz="2800" dirty="0" err="1" smtClean="0"/>
              <a:t>변경하엿다</a:t>
            </a:r>
            <a:r>
              <a:rPr lang="en-US" altLang="ko-KR" sz="2800" dirty="0" smtClean="0"/>
              <a:t>.</a:t>
            </a:r>
            <a:endParaRPr 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0" y="-1"/>
            <a:ext cx="7520611" cy="343231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0" y="3419663"/>
            <a:ext cx="7308576" cy="34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46111" y="1403561"/>
            <a:ext cx="11373611" cy="545443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우리는 새로운 태그를 알아야 한다 </a:t>
            </a:r>
            <a:endParaRPr lang="en-US" altLang="ko-KR" sz="2800" b="1" dirty="0" smtClean="0"/>
          </a:p>
          <a:p>
            <a:r>
              <a:rPr lang="en-US" sz="2800" b="1" dirty="0" smtClean="0"/>
              <a:t>&lt;div&gt;~&lt;/div&gt; , &lt;span&gt;~&lt;/span&gt;</a:t>
            </a:r>
          </a:p>
          <a:p>
            <a:r>
              <a:rPr lang="ko-KR" altLang="en-US" sz="2800" b="1" dirty="0" err="1" smtClean="0"/>
              <a:t>이태그의</a:t>
            </a:r>
            <a:r>
              <a:rPr lang="ko-KR" altLang="en-US" sz="2800" b="1" dirty="0" smtClean="0"/>
              <a:t> 기능은 아무것도 없다 </a:t>
            </a:r>
            <a:r>
              <a:rPr lang="en-US" altLang="ko-KR" sz="2800" b="1" dirty="0" smtClean="0"/>
              <a:t>!!!!</a:t>
            </a:r>
          </a:p>
          <a:p>
            <a:r>
              <a:rPr lang="ko-KR" altLang="en-US" sz="2800" b="1" dirty="0" smtClean="0"/>
              <a:t>그럼 기능도 없는 태그를 왜 알아야 할까 </a:t>
            </a:r>
            <a:r>
              <a:rPr lang="en-US" altLang="ko-KR" sz="2800" b="1" dirty="0" smtClean="0"/>
              <a:t>??</a:t>
            </a:r>
          </a:p>
          <a:p>
            <a:r>
              <a:rPr lang="ko-KR" altLang="en-US" sz="2800" b="1" dirty="0" smtClean="0"/>
              <a:t>우리는 </a:t>
            </a:r>
            <a:r>
              <a:rPr lang="en-US" altLang="ko-KR" sz="2800" b="1" dirty="0" err="1" smtClean="0"/>
              <a:t>css</a:t>
            </a:r>
            <a:r>
              <a:rPr lang="ko-KR" altLang="en-US" sz="2800" b="1" dirty="0" smtClean="0"/>
              <a:t>로 디자인하고자 </a:t>
            </a:r>
            <a:r>
              <a:rPr lang="ko-KR" altLang="en-US" sz="2800" b="1" dirty="0" err="1" smtClean="0"/>
              <a:t>할때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묶어야될때가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있다는걸</a:t>
            </a:r>
            <a:r>
              <a:rPr lang="ko-KR" altLang="en-US" sz="2800" b="1" dirty="0" smtClean="0"/>
              <a:t> 알고 있다</a:t>
            </a:r>
            <a:r>
              <a:rPr lang="en-US" altLang="ko-KR" sz="2800" b="1" dirty="0" smtClean="0"/>
              <a:t>.</a:t>
            </a:r>
          </a:p>
          <a:p>
            <a:r>
              <a:rPr lang="ko-KR" altLang="en-US" sz="2800" b="1" dirty="0" err="1" smtClean="0"/>
              <a:t>그럴때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묶을려고</a:t>
            </a:r>
            <a:r>
              <a:rPr lang="ko-KR" altLang="en-US" sz="2800" b="1" dirty="0" smtClean="0"/>
              <a:t> 쓰는 아무 기능 없는 태그 이다</a:t>
            </a:r>
            <a:r>
              <a:rPr lang="en-US" altLang="ko-KR" sz="2800" b="1" dirty="0" smtClean="0"/>
              <a:t>.</a:t>
            </a:r>
          </a:p>
          <a:p>
            <a:r>
              <a:rPr lang="en-US" sz="2800" b="1" dirty="0" smtClean="0"/>
              <a:t>&lt;div&gt; = block element </a:t>
            </a:r>
            <a:r>
              <a:rPr lang="ko-KR" altLang="en-US" sz="2800" b="1" dirty="0" smtClean="0"/>
              <a:t>를 </a:t>
            </a:r>
            <a:r>
              <a:rPr lang="ko-KR" altLang="en-US" sz="2800" b="1" dirty="0" err="1" smtClean="0"/>
              <a:t>묶을때</a:t>
            </a:r>
            <a:r>
              <a:rPr lang="ko-KR" altLang="en-US" sz="2800" b="1" dirty="0" smtClean="0"/>
              <a:t> 사용</a:t>
            </a:r>
            <a:endParaRPr lang="en-US" altLang="ko-KR" sz="2800" b="1" dirty="0" smtClean="0"/>
          </a:p>
          <a:p>
            <a:r>
              <a:rPr lang="en-US" sz="2800" b="1" dirty="0" smtClean="0"/>
              <a:t>&lt;span&gt; = inline element </a:t>
            </a:r>
            <a:r>
              <a:rPr lang="ko-KR" altLang="en-US" sz="2800" b="1" dirty="0" smtClean="0"/>
              <a:t>를 </a:t>
            </a:r>
            <a:r>
              <a:rPr lang="ko-KR" altLang="en-US" sz="2800" b="1" dirty="0" err="1" smtClean="0"/>
              <a:t>묶을때</a:t>
            </a:r>
            <a:r>
              <a:rPr lang="ko-KR" altLang="en-US" sz="2800" b="1" dirty="0" smtClean="0"/>
              <a:t> 사용 한다는 것만 알아두자</a:t>
            </a:r>
            <a:r>
              <a:rPr lang="en-US" altLang="ko-KR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692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일단 </a:t>
            </a:r>
            <a:r>
              <a:rPr lang="ko-KR" altLang="en-US" dirty="0" err="1" smtClean="0"/>
              <a:t>따라해</a:t>
            </a:r>
            <a:r>
              <a:rPr lang="ko-KR" altLang="en-US" dirty="0" smtClean="0"/>
              <a:t> 보자</a:t>
            </a:r>
            <a:r>
              <a:rPr lang="en-US" altLang="ko-KR" dirty="0" smtClean="0"/>
              <a:t>!!</a:t>
            </a:r>
            <a:r>
              <a:rPr lang="ko-KR" altLang="en-US" dirty="0" smtClean="0"/>
              <a:t> </a:t>
            </a:r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9" y="1440330"/>
            <a:ext cx="11003808" cy="5471507"/>
          </a:xfrm>
        </p:spPr>
      </p:pic>
    </p:spTree>
    <p:extLst>
      <p:ext uri="{BB962C8B-B14F-4D97-AF65-F5344CB8AC3E}">
        <p14:creationId xmlns:p14="http://schemas.microsoft.com/office/powerpoint/2010/main" val="108937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일단 </a:t>
            </a:r>
            <a:r>
              <a:rPr lang="ko-KR" altLang="en-US" dirty="0" err="1" smtClean="0"/>
              <a:t>따라해</a:t>
            </a:r>
            <a:r>
              <a:rPr lang="ko-KR" altLang="en-US" dirty="0" smtClean="0"/>
              <a:t> 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" y="1319408"/>
            <a:ext cx="11488004" cy="5703264"/>
          </a:xfrm>
        </p:spPr>
      </p:pic>
    </p:spTree>
    <p:extLst>
      <p:ext uri="{BB962C8B-B14F-4D97-AF65-F5344CB8AC3E}">
        <p14:creationId xmlns:p14="http://schemas.microsoft.com/office/powerpoint/2010/main" val="310668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일단 </a:t>
            </a:r>
            <a:r>
              <a:rPr lang="ko-KR" altLang="en-US" dirty="0" err="1" smtClean="0"/>
              <a:t>따라해보자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03" y="1390309"/>
            <a:ext cx="12281384" cy="546769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Grid-template-columns:150px 1fr; </a:t>
            </a:r>
          </a:p>
          <a:p>
            <a:r>
              <a:rPr lang="en-US" sz="2400" b="1" dirty="0" smtClean="0"/>
              <a:t>1fr </a:t>
            </a:r>
            <a:r>
              <a:rPr lang="ko-KR" altLang="en-US" sz="2400" b="1" dirty="0" smtClean="0"/>
              <a:t>이 무엇인지 </a:t>
            </a:r>
            <a:r>
              <a:rPr lang="ko-KR" altLang="en-US" sz="2400" b="1" dirty="0" err="1" smtClean="0"/>
              <a:t>짐작할수</a:t>
            </a:r>
            <a:r>
              <a:rPr lang="ko-KR" altLang="en-US" sz="2400" b="1" dirty="0" smtClean="0"/>
              <a:t> 있지 않은가 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sz="2400" b="1" dirty="0" err="1" smtClean="0"/>
              <a:t>화면내</a:t>
            </a:r>
            <a:r>
              <a:rPr lang="ko-KR" altLang="en-US" sz="2400" b="1" dirty="0" smtClean="0"/>
              <a:t> 자동 </a:t>
            </a:r>
            <a:r>
              <a:rPr lang="ko-KR" altLang="en-US" sz="2400" b="1" dirty="0" err="1" smtClean="0"/>
              <a:t>분활이다</a:t>
            </a:r>
            <a:r>
              <a:rPr lang="en-US" altLang="ko-KR" sz="2400" b="1" dirty="0" smtClean="0"/>
              <a:t>.</a:t>
            </a:r>
          </a:p>
          <a:p>
            <a:r>
              <a:rPr lang="en-US" sz="2400" b="1" dirty="0" smtClean="0"/>
              <a:t>2fr </a:t>
            </a:r>
            <a:r>
              <a:rPr lang="ko-KR" altLang="en-US" sz="2400" b="1" dirty="0" smtClean="0"/>
              <a:t>은 화면을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등분 해서 표기</a:t>
            </a:r>
            <a:endParaRPr lang="en-US" altLang="ko-KR" sz="2400" b="1" dirty="0" smtClean="0"/>
          </a:p>
          <a:p>
            <a:r>
              <a:rPr lang="en-US" sz="2400" b="1" dirty="0" smtClean="0"/>
              <a:t>3fr </a:t>
            </a:r>
            <a:r>
              <a:rPr lang="ko-KR" altLang="en-US" sz="2400" b="1" dirty="0" smtClean="0"/>
              <a:t>은 화면을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등분 해서 표기</a:t>
            </a:r>
            <a:endParaRPr lang="en-US" altLang="ko-KR" sz="2400" b="1" dirty="0" smtClean="0"/>
          </a:p>
          <a:p>
            <a:endParaRPr lang="en-US" sz="2400" b="1" dirty="0"/>
          </a:p>
          <a:p>
            <a:r>
              <a:rPr lang="ko-KR" altLang="en-US" sz="2400" b="1" dirty="0" smtClean="0"/>
              <a:t>우리가 갑자기 박스 모델을 하다가 </a:t>
            </a:r>
            <a:r>
              <a:rPr lang="ko-KR" altLang="en-US" sz="2400" b="1" dirty="0" err="1" smtClean="0"/>
              <a:t>그리드를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한이유가</a:t>
            </a:r>
            <a:r>
              <a:rPr lang="ko-KR" altLang="en-US" sz="2400" b="1" dirty="0" smtClean="0"/>
              <a:t> 무엇인지 짐작이 되지 않는가 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sz="2400" b="1" dirty="0" err="1" smtClean="0"/>
              <a:t>그리드를</a:t>
            </a:r>
            <a:r>
              <a:rPr lang="ko-KR" altLang="en-US" sz="2400" b="1" dirty="0" smtClean="0"/>
              <a:t> 활용해서 빈칸에 자동 프레임을 맞춰 표기 하기 위함이다</a:t>
            </a:r>
            <a:r>
              <a:rPr lang="en-US" altLang="ko-KR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837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03" y="306944"/>
            <a:ext cx="10803767" cy="1400530"/>
          </a:xfrm>
        </p:spPr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 자동으로 입력 표기 해주는 기능 </a:t>
            </a:r>
            <a:r>
              <a:rPr lang="en-US" altLang="ko-KR" dirty="0" smtClean="0"/>
              <a:t>!</a:t>
            </a:r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2" y="1420439"/>
            <a:ext cx="11712197" cy="5800308"/>
          </a:xfrm>
        </p:spPr>
      </p:pic>
    </p:spTree>
    <p:extLst>
      <p:ext uri="{BB962C8B-B14F-4D97-AF65-F5344CB8AC3E}">
        <p14:creationId xmlns:p14="http://schemas.microsoft.com/office/powerpoint/2010/main" val="183259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활용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46111" y="1371461"/>
            <a:ext cx="4893298" cy="5254625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먼저 필자는 본문에 들어갈 항목을 태그로 </a:t>
            </a:r>
            <a:r>
              <a:rPr lang="ko-KR" altLang="en-US" sz="2400" b="1" dirty="0" err="1" smtClean="0"/>
              <a:t>묶어야하는데</a:t>
            </a:r>
            <a:r>
              <a:rPr lang="ko-KR" altLang="en-US" sz="2400" b="1" dirty="0" smtClean="0"/>
              <a:t> 뜻이 없는 태그를 이용해야 한다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이때 </a:t>
            </a:r>
            <a:r>
              <a:rPr lang="en-US" altLang="ko-KR" sz="2400" b="1" dirty="0" smtClean="0"/>
              <a:t>&lt;div&gt; </a:t>
            </a:r>
            <a:r>
              <a:rPr lang="ko-KR" altLang="en-US" sz="2400" b="1" dirty="0" smtClean="0"/>
              <a:t>를 사용 하고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메뉴목록과 </a:t>
            </a:r>
            <a:r>
              <a:rPr lang="en-US" altLang="ko-KR" sz="2400" b="1" dirty="0" smtClean="0"/>
              <a:t>&lt;div&gt;</a:t>
            </a:r>
            <a:r>
              <a:rPr lang="ko-KR" altLang="en-US" sz="2400" b="1" dirty="0" smtClean="0"/>
              <a:t>를  다시 한번 묶을 부모 태그가 필요 한데 </a:t>
            </a:r>
            <a:r>
              <a:rPr lang="ko-KR" altLang="en-US" sz="2400" b="1" dirty="0" err="1" smtClean="0"/>
              <a:t>또가시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&lt;div&gt; </a:t>
            </a:r>
            <a:r>
              <a:rPr lang="ko-KR" altLang="en-US" sz="2400" b="1" dirty="0" smtClean="0"/>
              <a:t>를 사용 하여 묶었다</a:t>
            </a:r>
            <a:r>
              <a:rPr lang="en-US" altLang="ko-KR" sz="2400" b="1" dirty="0" smtClean="0"/>
              <a:t>.</a:t>
            </a:r>
          </a:p>
          <a:p>
            <a:r>
              <a:rPr lang="en-US" sz="2400" b="1" dirty="0"/>
              <a:t>6</a:t>
            </a:r>
            <a:r>
              <a:rPr lang="en-US" sz="2400" b="1" dirty="0" smtClean="0"/>
              <a:t>7</a:t>
            </a:r>
            <a:r>
              <a:rPr lang="ko-KR" altLang="en-US" sz="2400" b="1" dirty="0" smtClean="0"/>
              <a:t>번과 </a:t>
            </a:r>
            <a:r>
              <a:rPr lang="en-US" altLang="ko-KR" sz="2400" b="1" dirty="0" smtClean="0"/>
              <a:t>78 </a:t>
            </a:r>
            <a:r>
              <a:rPr lang="ko-KR" altLang="en-US" sz="2400" b="1" dirty="0" smtClean="0"/>
              <a:t>번을 묶은 자식 </a:t>
            </a:r>
            <a:r>
              <a:rPr lang="en-US" altLang="ko-KR" sz="2400" b="1" dirty="0" smtClean="0"/>
              <a:t>&lt;div&gt; ,55</a:t>
            </a:r>
            <a:r>
              <a:rPr lang="ko-KR" altLang="en-US" sz="2400" b="1" dirty="0" smtClean="0"/>
              <a:t>번과 </a:t>
            </a:r>
            <a:r>
              <a:rPr lang="en-US" altLang="ko-KR" sz="2400" b="1" dirty="0" smtClean="0"/>
              <a:t>79</a:t>
            </a:r>
            <a:r>
              <a:rPr lang="ko-KR" altLang="en-US" sz="2400" b="1" dirty="0" smtClean="0"/>
              <a:t>번에서 전체를 다시 묶은 부모 </a:t>
            </a:r>
            <a:r>
              <a:rPr lang="en-US" altLang="ko-KR" sz="2400" b="1" dirty="0" smtClean="0"/>
              <a:t>&lt;div&gt; </a:t>
            </a:r>
            <a:endParaRPr lang="en-US" sz="24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67" y="889621"/>
            <a:ext cx="6267350" cy="5915231"/>
          </a:xfrm>
        </p:spPr>
      </p:pic>
    </p:spTree>
    <p:extLst>
      <p:ext uri="{BB962C8B-B14F-4D97-AF65-F5344CB8AC3E}">
        <p14:creationId xmlns:p14="http://schemas.microsoft.com/office/powerpoint/2010/main" val="31492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28869" y="502133"/>
            <a:ext cx="10893288" cy="5792649"/>
          </a:xfrm>
        </p:spPr>
        <p:txBody>
          <a:bodyPr/>
          <a:lstStyle/>
          <a:p>
            <a:r>
              <a:rPr lang="ko-KR" altLang="en-US" dirty="0" err="1" smtClean="0"/>
              <a:t>이자료로</a:t>
            </a:r>
            <a:r>
              <a:rPr lang="ko-KR" altLang="en-US" dirty="0" smtClean="0"/>
              <a:t> 수많은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다루기는 </a:t>
            </a:r>
            <a:r>
              <a:rPr lang="ko-KR" altLang="en-US" dirty="0" err="1" smtClean="0"/>
              <a:t>힘들것으로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생각이된다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가장 기본적이면서 </a:t>
            </a:r>
            <a:r>
              <a:rPr lang="ko-KR" altLang="en-US" dirty="0" err="1" smtClean="0"/>
              <a:t>중요한것</a:t>
            </a:r>
            <a:r>
              <a:rPr lang="ko-KR" altLang="en-US" dirty="0" smtClean="0"/>
              <a:t> 위주로 소개를 하였다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err="1" smtClean="0"/>
              <a:t>이정도만</a:t>
            </a:r>
            <a:r>
              <a:rPr lang="ko-KR" altLang="en-US" dirty="0" smtClean="0"/>
              <a:t> 학습하여도 </a:t>
            </a:r>
            <a:r>
              <a:rPr lang="ko-KR" altLang="en-US" dirty="0" err="1" smtClean="0"/>
              <a:t>기본적인부분은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조금더</a:t>
            </a:r>
            <a:r>
              <a:rPr lang="ko-KR" altLang="en-US" dirty="0" smtClean="0"/>
              <a:t> 의욕을 갖고 검색을 하여 부족한 부분을 익히며 본인의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높여보자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몰라서 무엇을 해야 할지 모르는 것과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</a:t>
            </a:r>
            <a:r>
              <a:rPr lang="ko-KR" altLang="en-US" dirty="0" err="1" smtClean="0"/>
              <a:t>모르는것을</a:t>
            </a:r>
            <a:r>
              <a:rPr lang="ko-KR" altLang="en-US" dirty="0" smtClean="0"/>
              <a:t> 안다 라는 점은 분명히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학습을통해</a:t>
            </a:r>
            <a:r>
              <a:rPr lang="ko-KR" altLang="en-US" dirty="0" smtClean="0"/>
              <a:t> 자주 사용되는 문법을 익히고 </a:t>
            </a:r>
            <a:r>
              <a:rPr lang="ko-KR" altLang="en-US" dirty="0" err="1" smtClean="0"/>
              <a:t>모르는부분이</a:t>
            </a:r>
            <a:r>
              <a:rPr lang="ko-KR" altLang="en-US" dirty="0" smtClean="0"/>
              <a:t> 있다면 검색을 통해 </a:t>
            </a:r>
            <a:r>
              <a:rPr lang="ko-KR" altLang="en-US" dirty="0" err="1" smtClean="0"/>
              <a:t>익힐수</a:t>
            </a:r>
            <a:r>
              <a:rPr lang="ko-KR" altLang="en-US" dirty="0" smtClean="0"/>
              <a:t> 있길 바란다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ko-KR" altLang="en-US" sz="1100" dirty="0" smtClean="0"/>
              <a:t>이 학습은 생활코딩의 </a:t>
            </a:r>
            <a:r>
              <a:rPr lang="ko-KR" altLang="en-US" sz="1100" dirty="0" err="1" smtClean="0"/>
              <a:t>이고잉님의</a:t>
            </a:r>
            <a:r>
              <a:rPr lang="ko-KR" altLang="en-US" sz="1100" dirty="0" smtClean="0"/>
              <a:t> 도움으로 제작하게 되었습니다</a:t>
            </a:r>
            <a:r>
              <a:rPr lang="en-US" altLang="ko-KR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698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활용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9155" y="1181213"/>
            <a:ext cx="5642045" cy="585569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전체를 묶은 조상 </a:t>
            </a:r>
            <a:r>
              <a:rPr lang="en-US" altLang="ko-KR" sz="2400" dirty="0" smtClean="0"/>
              <a:t>&lt;div&gt; </a:t>
            </a:r>
            <a:r>
              <a:rPr lang="ko-KR" altLang="en-US" sz="2400" dirty="0" smtClean="0"/>
              <a:t>를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id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grid </a:t>
            </a:r>
            <a:r>
              <a:rPr lang="ko-KR" altLang="en-US" sz="2400" dirty="0" smtClean="0"/>
              <a:t>를 부여하고 </a:t>
            </a:r>
            <a:endParaRPr lang="en-US" altLang="ko-KR" sz="2400" dirty="0" smtClean="0"/>
          </a:p>
          <a:p>
            <a:r>
              <a:rPr lang="ko-KR" altLang="en-US" sz="2400" dirty="0" smtClean="0"/>
              <a:t>본문 </a:t>
            </a:r>
            <a:r>
              <a:rPr lang="en-US" altLang="ko-KR" sz="2400" dirty="0" smtClean="0"/>
              <a:t>&lt;div&gt;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id article </a:t>
            </a:r>
            <a:r>
              <a:rPr lang="ko-KR" altLang="en-US" sz="2400" dirty="0" smtClean="0"/>
              <a:t>을 부여하여 </a:t>
            </a:r>
            <a:r>
              <a:rPr lang="en-US" altLang="ko-KR" sz="2400" dirty="0" smtClean="0"/>
              <a:t>padding </a:t>
            </a:r>
            <a:r>
              <a:rPr lang="ko-KR" altLang="en-US" sz="2400" dirty="0" smtClean="0"/>
              <a:t>조절로 칸을 맞추었다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여백 은 각자 환경의 따라 </a:t>
            </a:r>
            <a:r>
              <a:rPr lang="ko-KR" altLang="en-US" sz="2400" dirty="0" err="1" smtClean="0"/>
              <a:t>달라질수</a:t>
            </a:r>
            <a:r>
              <a:rPr lang="ko-KR" altLang="en-US" sz="2400" dirty="0" smtClean="0"/>
              <a:t> 있으니 직접 조절해가며 여백을 맞춰보자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73" y="1035395"/>
            <a:ext cx="6155310" cy="5819691"/>
          </a:xfrm>
        </p:spPr>
      </p:pic>
    </p:spTree>
    <p:extLst>
      <p:ext uri="{BB962C8B-B14F-4D97-AF65-F5344CB8AC3E}">
        <p14:creationId xmlns:p14="http://schemas.microsoft.com/office/powerpoint/2010/main" val="830019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쿼리 소개 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152983"/>
            <a:ext cx="12201871" cy="5705017"/>
          </a:xfrm>
        </p:spPr>
        <p:txBody>
          <a:bodyPr>
            <a:normAutofit/>
          </a:bodyPr>
          <a:lstStyle/>
          <a:p>
            <a:pPr algn="ctr"/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현대의 </a:t>
            </a:r>
            <a:r>
              <a:rPr lang="ko-KR" altLang="en-US" sz="2400" dirty="0" smtClean="0"/>
              <a:t>사회는 빠르게 변화하고 있다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현재는 컴퓨터와 별개로 </a:t>
            </a: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등 수많은 기기에서도 </a:t>
            </a:r>
            <a:r>
              <a:rPr lang="en-US" altLang="ko-KR" sz="2400" dirty="0" smtClean="0"/>
              <a:t>web </a:t>
            </a:r>
            <a:r>
              <a:rPr lang="ko-KR" altLang="en-US" sz="2400" dirty="0" smtClean="0"/>
              <a:t>페이지에 접속을 하고 있다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err="1" smtClean="0"/>
              <a:t>그작은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스마트폰으로</a:t>
            </a:r>
            <a:r>
              <a:rPr lang="ko-KR" altLang="en-US" sz="2400" dirty="0" smtClean="0"/>
              <a:t> 접속한다면 그 모니터 크기에 맞게 출력이 되야 </a:t>
            </a:r>
            <a:r>
              <a:rPr lang="ko-KR" altLang="en-US" sz="2400" dirty="0" err="1" smtClean="0"/>
              <a:t>할것이다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그것이 </a:t>
            </a:r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디자인이다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화면의 크기에 따라서 </a:t>
            </a:r>
            <a:r>
              <a:rPr lang="ko-KR" altLang="en-US" sz="2400" dirty="0" err="1" smtClean="0"/>
              <a:t>웹페이지의</a:t>
            </a:r>
            <a:r>
              <a:rPr lang="ko-KR" altLang="en-US" sz="2400" dirty="0" smtClean="0"/>
              <a:t> 각 효소들이 반응하여 표시된다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950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2913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미디어 쿼리 이해하기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321365" y="1885044"/>
            <a:ext cx="3800061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만약에 화면의 크기가 </a:t>
            </a:r>
            <a:r>
              <a:rPr lang="en-US" altLang="ko-KR" dirty="0" smtClean="0"/>
              <a:t>800px </a:t>
            </a:r>
            <a:r>
              <a:rPr lang="ko-KR" altLang="en-US" dirty="0" smtClean="0"/>
              <a:t>보다 크다면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디자인 을 실행한다 라고 명령어를 만들어 보자</a:t>
            </a:r>
            <a:endParaRPr lang="en-US" altLang="ko-KR" dirty="0" smtClean="0"/>
          </a:p>
          <a:p>
            <a:r>
              <a:rPr lang="ko-KR" altLang="en-US" dirty="0" smtClean="0"/>
              <a:t>본문에 </a:t>
            </a:r>
            <a:r>
              <a:rPr lang="en-US" altLang="ko-KR" dirty="0" smtClean="0"/>
              <a:t>&lt;div&gt; </a:t>
            </a:r>
            <a:r>
              <a:rPr lang="ko-KR" altLang="en-US" dirty="0" smtClean="0"/>
              <a:t>를 이용해 화면에  </a:t>
            </a:r>
            <a:r>
              <a:rPr lang="ko-KR" altLang="en-US" dirty="0" err="1" smtClean="0"/>
              <a:t>실행되야될</a:t>
            </a:r>
            <a:r>
              <a:rPr lang="ko-KR" altLang="en-US" dirty="0" smtClean="0"/>
              <a:t> 부분을 묶는다</a:t>
            </a:r>
            <a:r>
              <a:rPr lang="en-US" altLang="ko-KR" dirty="0" smtClean="0"/>
              <a:t>&lt;div&gt; responsive&lt;/div&gt;</a:t>
            </a:r>
          </a:p>
          <a:p>
            <a:r>
              <a:rPr lang="ko-KR" altLang="en-US" dirty="0" smtClean="0"/>
              <a:t>헤드 부분에 명령어 삽입</a:t>
            </a:r>
            <a:r>
              <a:rPr lang="en-US" altLang="ko-KR" dirty="0" smtClean="0"/>
              <a:t>.  @media(min-width:800px) { div{</a:t>
            </a:r>
            <a:r>
              <a:rPr lang="en-US" altLang="ko-KR" dirty="0" err="1" smtClean="0"/>
              <a:t>display:none</a:t>
            </a:r>
            <a:r>
              <a:rPr lang="en-US" altLang="ko-KR" dirty="0" smtClean="0"/>
              <a:t>;}}</a:t>
            </a:r>
          </a:p>
          <a:p>
            <a:r>
              <a:rPr lang="ko-KR" altLang="en-US" dirty="0" smtClean="0"/>
              <a:t>이렇게 했다면 화면이 </a:t>
            </a:r>
            <a:r>
              <a:rPr lang="en-US" altLang="ko-KR" dirty="0" smtClean="0"/>
              <a:t>800 </a:t>
            </a:r>
            <a:r>
              <a:rPr lang="ko-KR" altLang="en-US" dirty="0" smtClean="0"/>
              <a:t>픽셀 기준으로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디자인이 실행됨을 설정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이해가 </a:t>
            </a:r>
            <a:r>
              <a:rPr lang="ko-KR" altLang="en-US" dirty="0" err="1" smtClean="0"/>
              <a:t>안된다면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될떄까지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따라해보도록</a:t>
            </a:r>
            <a:r>
              <a:rPr lang="ko-KR" altLang="en-US" dirty="0" smtClean="0"/>
              <a:t> 하자</a:t>
            </a:r>
            <a:r>
              <a:rPr lang="en-US" altLang="ko-KR" dirty="0" smtClean="0"/>
              <a:t>. Min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로도 바꿔보고 바로 이해가 </a:t>
            </a:r>
            <a:r>
              <a:rPr lang="ko-KR" altLang="en-US" dirty="0" err="1" smtClean="0"/>
              <a:t>될것이라고</a:t>
            </a:r>
            <a:r>
              <a:rPr lang="ko-KR" altLang="en-US" dirty="0" smtClean="0"/>
              <a:t> 생각된다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5" y="1468836"/>
            <a:ext cx="7832035" cy="5183753"/>
          </a:xfrm>
        </p:spPr>
      </p:pic>
    </p:spTree>
    <p:extLst>
      <p:ext uri="{BB962C8B-B14F-4D97-AF65-F5344CB8AC3E}">
        <p14:creationId xmlns:p14="http://schemas.microsoft.com/office/powerpoint/2010/main" val="235438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쿼리 실습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408" y="1348546"/>
            <a:ext cx="11420062" cy="5224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각 출력되는 모니터의 사이즈 마다 적용되는 값이 다르게 표시 되는 기능 이기에 </a:t>
            </a:r>
            <a:r>
              <a:rPr lang="ko-KR" altLang="en-US" b="1" dirty="0" err="1" smtClean="0"/>
              <a:t>이부분에</a:t>
            </a:r>
            <a:r>
              <a:rPr lang="ko-KR" altLang="en-US" b="1" dirty="0" smtClean="0"/>
              <a:t> 대해선 각 모니터의 환경마다 매우 다르다는 점을 알아두자</a:t>
            </a:r>
            <a:r>
              <a:rPr lang="en-US" altLang="ko-KR" b="1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ko-KR" altLang="en-US" b="1" dirty="0" smtClean="0"/>
              <a:t>필자의 경우는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sz="2400" b="1" dirty="0"/>
              <a:t> @media (max-width:800px) {</a:t>
            </a:r>
          </a:p>
          <a:p>
            <a:pPr marL="0" indent="0">
              <a:buNone/>
            </a:pPr>
            <a:r>
              <a:rPr lang="en-US" sz="2400" b="1" dirty="0"/>
              <a:t>    #grid{</a:t>
            </a:r>
          </a:p>
          <a:p>
            <a:pPr marL="0" indent="0">
              <a:buNone/>
            </a:pPr>
            <a:r>
              <a:rPr lang="en-US" sz="2400" b="1" dirty="0"/>
              <a:t>      display: block</a:t>
            </a:r>
            <a:r>
              <a:rPr lang="en-US" sz="2400" b="1" dirty="0" smtClean="0"/>
              <a:t>;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   #grid </a:t>
            </a:r>
            <a:r>
              <a:rPr lang="en-US" sz="2400" b="1" dirty="0" err="1"/>
              <a:t>ul,ol</a:t>
            </a: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      border-right: none;</a:t>
            </a:r>
          </a:p>
          <a:p>
            <a:pPr marL="0" indent="0">
              <a:buNone/>
            </a:pPr>
            <a:r>
              <a:rPr lang="en-US" sz="2400" b="1" dirty="0"/>
              <a:t>      padding: none</a:t>
            </a:r>
            <a:r>
              <a:rPr lang="en-US" sz="2400" b="1" dirty="0" smtClean="0"/>
              <a:t>; 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   #grid #article{</a:t>
            </a:r>
          </a:p>
          <a:p>
            <a:pPr marL="0" indent="0">
              <a:buNone/>
            </a:pPr>
            <a:r>
              <a:rPr lang="en-US" sz="2400" b="1" dirty="0"/>
              <a:t>    padding-left:50px</a:t>
            </a:r>
            <a:r>
              <a:rPr lang="en-US" sz="2400" b="1" dirty="0" smtClean="0"/>
              <a:t>;  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smtClean="0"/>
              <a:t>h1{border-bottom</a:t>
            </a:r>
            <a:r>
              <a:rPr lang="en-US" sz="2400" b="1" dirty="0"/>
              <a:t>: none</a:t>
            </a:r>
            <a:r>
              <a:rPr lang="en-US" sz="2400" b="1" dirty="0" smtClean="0"/>
              <a:t>;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}</a:t>
            </a:r>
          </a:p>
          <a:p>
            <a:pPr marL="0" indent="0">
              <a:buNone/>
            </a:pPr>
            <a:r>
              <a:rPr lang="ko-KR" altLang="en-US" b="1" dirty="0" smtClean="0"/>
              <a:t>이렇게 하니 가장 이상 적인 화면 이였다</a:t>
            </a:r>
            <a:r>
              <a:rPr lang="en-US" altLang="ko-KR" b="1" dirty="0" smtClean="0"/>
              <a:t>.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9"/>
            <a:ext cx="4024150" cy="689294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31" y="0"/>
            <a:ext cx="8455255" cy="3164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31" y="3008950"/>
            <a:ext cx="8491018" cy="38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32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중복을 제거 하여 </a:t>
            </a:r>
            <a:r>
              <a:rPr lang="ko-KR" altLang="en-US" dirty="0" err="1" smtClean="0"/>
              <a:t>모든시트에</a:t>
            </a:r>
            <a:r>
              <a:rPr lang="ko-KR" altLang="en-US" dirty="0" smtClean="0"/>
              <a:t> 적용해보자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64" y="1960153"/>
            <a:ext cx="8946541" cy="4195481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우리는 한가지 중요한 부분을 </a:t>
            </a:r>
            <a:r>
              <a:rPr lang="ko-KR" altLang="en-US" sz="2400" b="1" dirty="0" err="1" smtClean="0"/>
              <a:t>빠트렷다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지금까지 </a:t>
            </a:r>
            <a:r>
              <a:rPr lang="ko-KR" altLang="en-US" sz="2400" b="1" dirty="0" err="1" smtClean="0"/>
              <a:t>심도있게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CSS </a:t>
            </a:r>
            <a:r>
              <a:rPr lang="ko-KR" altLang="en-US" sz="2400" b="1" dirty="0" smtClean="0"/>
              <a:t>부분의 </a:t>
            </a:r>
            <a:r>
              <a:rPr lang="en-US" altLang="ko-KR" sz="2400" b="1" dirty="0" smtClean="0"/>
              <a:t>&lt;style&gt; </a:t>
            </a:r>
            <a:r>
              <a:rPr lang="ko-KR" altLang="en-US" sz="2400" b="1" dirty="0" smtClean="0"/>
              <a:t>태그를 만들었다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우리가 만든 </a:t>
            </a:r>
            <a:r>
              <a:rPr lang="en-US" altLang="ko-KR" sz="2400" b="1" dirty="0" smtClean="0"/>
              <a:t>web </a:t>
            </a:r>
            <a:r>
              <a:rPr lang="ko-KR" altLang="en-US" sz="2400" b="1" dirty="0" smtClean="0"/>
              <a:t>페이지는 책처럼 수많은 페이지로 엮어져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본인의 </a:t>
            </a:r>
            <a:r>
              <a:rPr lang="en-US" altLang="ko-KR" sz="2400" b="1" dirty="0" smtClean="0"/>
              <a:t>web </a:t>
            </a:r>
            <a:r>
              <a:rPr lang="ko-KR" altLang="en-US" sz="2400" b="1" dirty="0" smtClean="0"/>
              <a:t>페이지가 </a:t>
            </a:r>
            <a:r>
              <a:rPr lang="ko-KR" altLang="en-US" sz="2400" b="1" dirty="0" err="1" smtClean="0"/>
              <a:t>손꼽을수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잇을정도의</a:t>
            </a:r>
            <a:r>
              <a:rPr lang="ko-KR" altLang="en-US" sz="2400" b="1" dirty="0" smtClean="0"/>
              <a:t> 페이지면 지금껏 만든 </a:t>
            </a:r>
            <a:r>
              <a:rPr lang="en-US" altLang="ko-KR" sz="2400" b="1" dirty="0" smtClean="0"/>
              <a:t>&lt;style&gt; </a:t>
            </a:r>
            <a:r>
              <a:rPr lang="ko-KR" altLang="en-US" sz="2400" b="1" dirty="0" smtClean="0"/>
              <a:t>태그를 </a:t>
            </a:r>
            <a:r>
              <a:rPr lang="ko-KR" altLang="en-US" sz="2400" b="1" dirty="0" err="1" smtClean="0"/>
              <a:t>일일히</a:t>
            </a:r>
            <a:r>
              <a:rPr lang="ko-KR" altLang="en-US" sz="2400" b="1" dirty="0" smtClean="0"/>
              <a:t> 복사 붙여 넣기 </a:t>
            </a:r>
            <a:r>
              <a:rPr lang="ko-KR" altLang="en-US" sz="2400" b="1" dirty="0" err="1" smtClean="0"/>
              <a:t>할것인가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??</a:t>
            </a:r>
          </a:p>
          <a:p>
            <a:r>
              <a:rPr lang="ko-KR" altLang="en-US" sz="2400" b="1" dirty="0" smtClean="0"/>
              <a:t>만약 </a:t>
            </a:r>
            <a:r>
              <a:rPr lang="en-US" altLang="ko-KR" sz="2400" b="1" dirty="0" smtClean="0"/>
              <a:t>1</a:t>
            </a:r>
            <a:r>
              <a:rPr lang="ko-KR" altLang="en-US" sz="2400" b="1" dirty="0" err="1" smtClean="0"/>
              <a:t>억개의</a:t>
            </a:r>
            <a:r>
              <a:rPr lang="ko-KR" altLang="en-US" sz="2400" b="1" dirty="0" smtClean="0"/>
              <a:t> 페이지를 가지고 있다면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있겟는가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??</a:t>
            </a:r>
          </a:p>
          <a:p>
            <a:r>
              <a:rPr lang="ko-KR" altLang="en-US" sz="2400" b="1" dirty="0" smtClean="0"/>
              <a:t>중복을 제거 하자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59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제거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227007" y="1313950"/>
            <a:ext cx="4848576" cy="540017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새로운 시트를 생성 </a:t>
            </a:r>
            <a:r>
              <a:rPr lang="ko-KR" altLang="en-US" sz="2000" b="1" dirty="0" err="1" smtClean="0"/>
              <a:t>하엿다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필자의 경우 </a:t>
            </a:r>
            <a:r>
              <a:rPr lang="en-US" altLang="ko-KR" sz="2000" b="1" dirty="0" smtClean="0"/>
              <a:t>style.css </a:t>
            </a:r>
          </a:p>
          <a:p>
            <a:pPr marL="0" indent="0">
              <a:buNone/>
            </a:pPr>
            <a:r>
              <a:rPr lang="ko-KR" altLang="en-US" sz="2000" b="1" dirty="0" err="1" smtClean="0"/>
              <a:t>로</a:t>
            </a:r>
            <a:r>
              <a:rPr lang="ko-KR" altLang="en-US" sz="2000" b="1" dirty="0" smtClean="0"/>
              <a:t> 생성 </a:t>
            </a:r>
            <a:r>
              <a:rPr lang="ko-KR" altLang="en-US" sz="2000" b="1" dirty="0" err="1" smtClean="0"/>
              <a:t>하여다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ko-KR" altLang="en-US" sz="2000" b="1" dirty="0" smtClean="0"/>
              <a:t>그리고  그 시트에는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지금껏 우리가 만든 </a:t>
            </a:r>
            <a:r>
              <a:rPr lang="en-US" altLang="ko-KR" sz="2000" b="1" dirty="0" smtClean="0"/>
              <a:t>CSS </a:t>
            </a:r>
            <a:r>
              <a:rPr lang="ko-KR" altLang="en-US" sz="2000" b="1" dirty="0" smtClean="0"/>
              <a:t>코드 의 </a:t>
            </a:r>
            <a:r>
              <a:rPr lang="en-US" altLang="ko-KR" sz="2000" b="1" dirty="0" smtClean="0"/>
              <a:t>&lt;style&gt; </a:t>
            </a:r>
            <a:r>
              <a:rPr lang="ko-KR" altLang="en-US" sz="2000" b="1" dirty="0" smtClean="0"/>
              <a:t>태그 안에 만든 모든 속성을 복사 하여 새 시트에 붙여 넣기를 </a:t>
            </a:r>
            <a:r>
              <a:rPr lang="ko-KR" altLang="en-US" sz="2000" b="1" dirty="0" err="1" smtClean="0"/>
              <a:t>하엿다</a:t>
            </a:r>
            <a:r>
              <a:rPr lang="en-US" altLang="ko-KR" sz="2000" b="1" dirty="0" smtClean="0"/>
              <a:t>.</a:t>
            </a:r>
            <a:endParaRPr lang="en-US" sz="20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83" y="8488"/>
            <a:ext cx="3162898" cy="306601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81" y="8489"/>
            <a:ext cx="4192058" cy="79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75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제거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152983"/>
            <a:ext cx="4810539" cy="5565869"/>
          </a:xfrm>
        </p:spPr>
        <p:txBody>
          <a:bodyPr>
            <a:normAutofit/>
          </a:bodyPr>
          <a:lstStyle/>
          <a:p>
            <a:r>
              <a:rPr lang="ko-KR" altLang="en-US" sz="2000" b="1" i="1" dirty="0" smtClean="0"/>
              <a:t>이제 기존 시트에 </a:t>
            </a:r>
            <a:endParaRPr lang="en-US" altLang="ko-KR" sz="2000" b="1" i="1" dirty="0" smtClean="0"/>
          </a:p>
          <a:p>
            <a:r>
              <a:rPr lang="en-US" sz="2000" b="1" i="1" dirty="0"/>
              <a:t>&lt;link </a:t>
            </a:r>
            <a:r>
              <a:rPr lang="en-US" sz="2000" b="1" i="1" dirty="0" err="1"/>
              <a:t>rel</a:t>
            </a:r>
            <a:r>
              <a:rPr lang="en-US" sz="2000" b="1" i="1" dirty="0"/>
              <a:t>="stylesheet" </a:t>
            </a:r>
            <a:r>
              <a:rPr lang="en-US" sz="2000" b="1" i="1" dirty="0" err="1"/>
              <a:t>href</a:t>
            </a:r>
            <a:r>
              <a:rPr lang="en-US" sz="2000" b="1" i="1" dirty="0"/>
              <a:t>="style.css</a:t>
            </a:r>
            <a:r>
              <a:rPr lang="en-US" sz="2000" b="1" i="1" dirty="0" smtClean="0"/>
              <a:t>"&gt;</a:t>
            </a:r>
          </a:p>
          <a:p>
            <a:r>
              <a:rPr lang="ko-KR" altLang="en-US" sz="2000" b="1" i="1" dirty="0" smtClean="0"/>
              <a:t>우리가 지금껏 만든 </a:t>
            </a:r>
            <a:r>
              <a:rPr lang="en-US" altLang="ko-KR" sz="2000" b="1" i="1" dirty="0" smtClean="0"/>
              <a:t>CSS </a:t>
            </a:r>
            <a:r>
              <a:rPr lang="ko-KR" altLang="en-US" sz="2000" b="1" i="1" dirty="0" smtClean="0"/>
              <a:t>코드로 만든 새로운 시트를 링크를 걸어보자</a:t>
            </a:r>
            <a:endParaRPr lang="en-US" altLang="ko-KR" sz="2000" b="1" i="1" dirty="0"/>
          </a:p>
          <a:p>
            <a:r>
              <a:rPr lang="ko-KR" altLang="en-US" sz="2000" b="1" i="1" dirty="0" smtClean="0"/>
              <a:t>얼마나 간결하며 간단하고 빠르게 </a:t>
            </a:r>
            <a:r>
              <a:rPr lang="ko-KR" altLang="en-US" sz="2000" b="1" i="1" dirty="0" err="1" smtClean="0"/>
              <a:t>모든페이지를</a:t>
            </a:r>
            <a:r>
              <a:rPr lang="ko-KR" altLang="en-US" sz="2000" b="1" i="1" dirty="0" smtClean="0"/>
              <a:t> 적용 </a:t>
            </a:r>
            <a:r>
              <a:rPr lang="ko-KR" altLang="en-US" sz="2000" b="1" i="1" dirty="0" err="1" smtClean="0"/>
              <a:t>할수</a:t>
            </a:r>
            <a:r>
              <a:rPr lang="ko-KR" altLang="en-US" sz="2000" b="1" i="1" dirty="0" smtClean="0"/>
              <a:t> 있는가 </a:t>
            </a:r>
            <a:r>
              <a:rPr lang="en-US" altLang="ko-KR" sz="2000" b="1" i="1" dirty="0" smtClean="0"/>
              <a:t>?</a:t>
            </a:r>
          </a:p>
          <a:p>
            <a:r>
              <a:rPr lang="ko-KR" altLang="en-US" sz="2000" b="1" i="1" dirty="0" smtClean="0"/>
              <a:t>단 </a:t>
            </a:r>
            <a:r>
              <a:rPr lang="ko-KR" altLang="en-US" sz="2000" b="1" i="1" dirty="0" err="1" smtClean="0"/>
              <a:t>한줄의</a:t>
            </a:r>
            <a:r>
              <a:rPr lang="ko-KR" altLang="en-US" sz="2000" b="1" i="1" dirty="0" smtClean="0"/>
              <a:t> 코드로 말이다</a:t>
            </a:r>
            <a:r>
              <a:rPr lang="en-US" altLang="ko-KR" sz="2000" b="1" i="1" dirty="0" smtClean="0"/>
              <a:t>.</a:t>
            </a:r>
          </a:p>
          <a:p>
            <a:r>
              <a:rPr lang="ko-KR" altLang="en-US" sz="2000" b="1" i="1" dirty="0" smtClean="0"/>
              <a:t>여기까지 이해하기엔 </a:t>
            </a:r>
            <a:r>
              <a:rPr lang="ko-KR" altLang="en-US" sz="2000" b="1" i="1" dirty="0" err="1" smtClean="0"/>
              <a:t>캐싱등</a:t>
            </a:r>
            <a:r>
              <a:rPr lang="ko-KR" altLang="en-US" sz="2000" b="1" i="1" dirty="0" smtClean="0"/>
              <a:t> 여러 부분이 있겠지만 </a:t>
            </a:r>
            <a:r>
              <a:rPr lang="ko-KR" altLang="en-US" sz="2000" b="1" i="1" dirty="0" err="1" smtClean="0"/>
              <a:t>이부분은</a:t>
            </a:r>
            <a:r>
              <a:rPr lang="ko-KR" altLang="en-US" sz="2000" b="1" i="1" dirty="0" smtClean="0"/>
              <a:t> 우리 학습과 거리가 멀기에 </a:t>
            </a:r>
            <a:r>
              <a:rPr lang="ko-KR" altLang="en-US" sz="2000" b="1" i="1" dirty="0" err="1" smtClean="0"/>
              <a:t>패스하겟다</a:t>
            </a:r>
            <a:r>
              <a:rPr lang="en-US" altLang="ko-KR" sz="2000" b="1" i="1" dirty="0" smtClean="0"/>
              <a:t>.</a:t>
            </a:r>
          </a:p>
          <a:p>
            <a:endParaRPr lang="en-US" altLang="ko-KR" dirty="0" smtClean="0"/>
          </a:p>
          <a:p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7" y="1152983"/>
            <a:ext cx="7186307" cy="4770739"/>
          </a:xfrm>
        </p:spPr>
      </p:pic>
    </p:spTree>
    <p:extLst>
      <p:ext uri="{BB962C8B-B14F-4D97-AF65-F5344CB8AC3E}">
        <p14:creationId xmlns:p14="http://schemas.microsoft.com/office/powerpoint/2010/main" val="734907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337" y="412961"/>
            <a:ext cx="9404723" cy="1400530"/>
          </a:xfrm>
        </p:spPr>
        <p:txBody>
          <a:bodyPr/>
          <a:lstStyle/>
          <a:p>
            <a:r>
              <a:rPr lang="ko-KR" altLang="en-US" dirty="0" smtClean="0"/>
              <a:t>마치면서</a:t>
            </a:r>
            <a:r>
              <a:rPr lang="en-US" altLang="ko-KR" dirty="0" smtClean="0"/>
              <a:t>…..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337" y="1549336"/>
            <a:ext cx="11386863" cy="4917725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미디어 쿼리란 현대 사회에 </a:t>
            </a:r>
            <a:r>
              <a:rPr lang="ko-KR" altLang="en-US" sz="2400" b="1" dirty="0" err="1" smtClean="0"/>
              <a:t>고이장히</a:t>
            </a:r>
            <a:r>
              <a:rPr lang="ko-KR" altLang="en-US" sz="2400" b="1" dirty="0" smtClean="0"/>
              <a:t> 효과적이면서 중요하고 이를 정확히 구현하기에는 어려운 내용이다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err="1" smtClean="0"/>
              <a:t>이부분을</a:t>
            </a:r>
            <a:r>
              <a:rPr lang="ko-KR" altLang="en-US" sz="2400" b="1" dirty="0" smtClean="0"/>
              <a:t> 이곳에서 안내하고 학습하기엔 다소 </a:t>
            </a:r>
            <a:r>
              <a:rPr lang="ko-KR" altLang="en-US" sz="2400" b="1" dirty="0" err="1" smtClean="0"/>
              <a:t>부족할수도</a:t>
            </a:r>
            <a:r>
              <a:rPr lang="ko-KR" altLang="en-US" sz="2400" b="1" dirty="0" smtClean="0"/>
              <a:t>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하지만 지금까지를 반복 해본다면 분명 이해를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그로써 </a:t>
            </a:r>
            <a:r>
              <a:rPr lang="ko-KR" altLang="en-US" sz="2400" b="1" dirty="0" err="1" smtClean="0"/>
              <a:t>부족한부분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에대해</a:t>
            </a:r>
            <a:r>
              <a:rPr lang="ko-KR" altLang="en-US" sz="2400" b="1" dirty="0" smtClean="0"/>
              <a:t> 스스로 검색을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있을 것이다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/>
              <a:t> </a:t>
            </a:r>
            <a:r>
              <a:rPr lang="ko-KR" altLang="en-US" sz="2400" b="1" dirty="0" smtClean="0"/>
              <a:t>당연</a:t>
            </a:r>
            <a:r>
              <a:rPr lang="en-US" altLang="ko-KR" sz="2400" b="1" dirty="0" smtClean="0"/>
              <a:t>!</a:t>
            </a:r>
            <a:r>
              <a:rPr lang="ko-KR" altLang="en-US" sz="2400" b="1" dirty="0" smtClean="0"/>
              <a:t> 무엇을 몰라서 </a:t>
            </a:r>
            <a:r>
              <a:rPr lang="ko-KR" altLang="en-US" sz="2400" b="1" dirty="0" err="1" smtClean="0"/>
              <a:t>모르는것과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어느부분을</a:t>
            </a:r>
            <a:r>
              <a:rPr lang="ko-KR" altLang="en-US" sz="2400" b="1" dirty="0" smtClean="0"/>
              <a:t> 모르는 것을 안다 </a:t>
            </a:r>
            <a:r>
              <a:rPr lang="ko-KR" altLang="en-US" sz="2400" b="1" dirty="0" err="1" smtClean="0"/>
              <a:t>라는건</a:t>
            </a:r>
            <a:r>
              <a:rPr lang="ko-KR" altLang="en-US" sz="2400" b="1" dirty="0" smtClean="0"/>
              <a:t> 엄청 난 차이가 있다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이제 본인의 스타일에 맞도록 직접 디자인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있을 것이다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본인의 열정을 갖고 반복 학습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검색을 꾸준히 해보길 마란다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많이 부족 한 내용 이지만 여기까지 학습을 믿고 </a:t>
            </a:r>
            <a:r>
              <a:rPr lang="ko-KR" altLang="en-US" sz="2400" b="1" dirty="0" err="1" smtClean="0"/>
              <a:t>따라해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주신점에대해</a:t>
            </a:r>
            <a:r>
              <a:rPr lang="ko-KR" altLang="en-US" sz="2400" b="1" dirty="0" smtClean="0"/>
              <a:t> 감사말씀 드립니다</a:t>
            </a:r>
            <a:r>
              <a:rPr lang="en-US" altLang="ko-KR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16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ko-KR" altLang="en-US" dirty="0" smtClean="0"/>
              <a:t>란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이전 학습에서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이라는 언어를 학습 </a:t>
            </a:r>
            <a:r>
              <a:rPr lang="ko-KR" altLang="en-US" dirty="0" err="1" smtClean="0"/>
              <a:t>하엿다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태그와 태그로 이루어진 언어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단점이 있다면 디자인 적인 부분이 부족하다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 단점을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극복할수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사실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는 굉장히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배울것도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알아야할것도</a:t>
            </a:r>
            <a:r>
              <a:rPr lang="ko-KR" altLang="en-US" dirty="0" smtClean="0"/>
              <a:t>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활용수준도 다양하다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이역시</a:t>
            </a:r>
            <a:r>
              <a:rPr lang="ko-KR" altLang="en-US" dirty="0" smtClean="0"/>
              <a:t> 가장 기초적이고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자주 사용 되는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학습만으로 충분히 활용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있고 </a:t>
            </a:r>
            <a:r>
              <a:rPr lang="ko-KR" altLang="en-US" dirty="0" err="1" smtClean="0"/>
              <a:t>이해할수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있슴에</a:t>
            </a:r>
            <a:r>
              <a:rPr lang="ko-KR" altLang="en-US" dirty="0" smtClean="0"/>
              <a:t> 목적을 두었다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</a:t>
            </a:r>
            <a:r>
              <a:rPr lang="ko-KR" altLang="en-US" dirty="0" err="1" smtClean="0"/>
              <a:t>궁금한것은</a:t>
            </a:r>
            <a:r>
              <a:rPr lang="ko-KR" altLang="en-US" dirty="0" smtClean="0"/>
              <a:t> 검색 엔진을 통해 검색을 하며 부족한 지식을 습득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있을 것이다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속성자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언어에는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와 </a:t>
            </a:r>
            <a:r>
              <a:rPr lang="ko-KR" altLang="en-US" dirty="0" err="1" smtClean="0"/>
              <a:t>속성자</a:t>
            </a:r>
            <a:r>
              <a:rPr lang="ko-KR" altLang="en-US" dirty="0" smtClean="0"/>
              <a:t> 로  나뉘어진다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는 태그와 태그로 이루어진다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&lt;style&gt;~~&lt;/style&gt; </a:t>
            </a:r>
            <a:r>
              <a:rPr lang="ko-KR" altLang="en-US" dirty="0" smtClean="0"/>
              <a:t>로 구성 되어 있고 그 내부에 </a:t>
            </a:r>
            <a:r>
              <a:rPr lang="en-US" altLang="ko-KR" dirty="0" smtClean="0"/>
              <a:t>font </a:t>
            </a:r>
            <a:r>
              <a:rPr lang="ko-KR" altLang="en-US" dirty="0" smtClean="0"/>
              <a:t>사이즈 색상 등등  으로 </a:t>
            </a:r>
            <a:r>
              <a:rPr lang="ko-KR" altLang="en-US" dirty="0" err="1" smtClean="0"/>
              <a:t>꾸밀수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태그는 </a:t>
            </a:r>
            <a:r>
              <a:rPr lang="en-US" altLang="ko-KR" dirty="0" smtClean="0"/>
              <a:t>&lt;head&gt;</a:t>
            </a:r>
            <a:r>
              <a:rPr lang="ko-KR" altLang="en-US" dirty="0" smtClean="0"/>
              <a:t>의 머리말에 입력을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ko-KR" altLang="en-US" dirty="0" err="1" smtClean="0"/>
              <a:t>속성자는</a:t>
            </a:r>
            <a:r>
              <a:rPr lang="ko-KR" altLang="en-US" dirty="0" smtClean="0"/>
              <a:t> 본문인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의 부분에 직접 </a:t>
            </a:r>
            <a:r>
              <a:rPr lang="ko-KR" altLang="en-US" dirty="0" err="1" smtClean="0"/>
              <a:t>입력할수가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설명을 많이 할수록 더 복잡하고 어려워 질것이다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다음 실습 환경을 직접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이해가 더 빠를 것이다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6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13590" y="186429"/>
            <a:ext cx="9404723" cy="1400530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의 구성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0" y="1586959"/>
            <a:ext cx="5599261" cy="4310257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437531" y="1586959"/>
            <a:ext cx="4396341" cy="4200245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Selector </a:t>
            </a:r>
            <a:r>
              <a:rPr lang="en-US" sz="2800" b="1" dirty="0" smtClean="0"/>
              <a:t>= </a:t>
            </a:r>
            <a:r>
              <a:rPr lang="ko-KR" altLang="en-US" sz="2800" b="1" dirty="0" err="1" smtClean="0"/>
              <a:t>선택자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  <a:p>
            <a:r>
              <a:rPr lang="en-US" sz="2800" b="1" dirty="0" smtClean="0"/>
              <a:t>Declaration =</a:t>
            </a:r>
            <a:r>
              <a:rPr lang="ko-KR" altLang="en-US" sz="2800" b="1" dirty="0" smtClean="0"/>
              <a:t>선언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효과</a:t>
            </a:r>
            <a:endParaRPr lang="en-US" sz="2800" b="1" dirty="0" smtClean="0"/>
          </a:p>
          <a:p>
            <a:r>
              <a:rPr lang="en-US" sz="2800" b="1" dirty="0" smtClean="0"/>
              <a:t>Property=</a:t>
            </a:r>
            <a:r>
              <a:rPr lang="ko-KR" altLang="en-US" sz="2800" b="1" dirty="0" smtClean="0"/>
              <a:t>속성</a:t>
            </a:r>
            <a:endParaRPr lang="en-US" sz="2800" b="1" dirty="0" smtClean="0"/>
          </a:p>
          <a:p>
            <a:r>
              <a:rPr lang="en-US" sz="2800" b="1" dirty="0" smtClean="0"/>
              <a:t>Value=</a:t>
            </a:r>
            <a:r>
              <a:rPr lang="ko-KR" altLang="en-US" sz="2800" b="1" dirty="0" smtClean="0"/>
              <a:t>값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55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62000" y="173327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>
          <a:xfrm>
            <a:off x="228669" y="1110167"/>
            <a:ext cx="5973348" cy="537476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&lt;style&gt;</a:t>
            </a:r>
          </a:p>
          <a:p>
            <a:pPr marL="0" indent="0">
              <a:buNone/>
            </a:pPr>
            <a:r>
              <a:rPr lang="en-US" sz="2000" b="1" dirty="0"/>
              <a:t>a</a:t>
            </a:r>
            <a:r>
              <a:rPr lang="en-US" sz="2000" b="1" dirty="0" smtClean="0"/>
              <a:t> {</a:t>
            </a:r>
          </a:p>
          <a:p>
            <a:pPr marL="0" indent="0">
              <a:buNone/>
            </a:pPr>
            <a:r>
              <a:rPr lang="en-US" sz="2000" b="1" dirty="0" err="1" smtClean="0"/>
              <a:t>Color:red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&lt;/style&gt;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-</a:t>
            </a:r>
            <a:r>
              <a:rPr lang="ko-KR" altLang="en-US" sz="2000" b="1" dirty="0" smtClean="0"/>
              <a:t>중괄호 앞에 </a:t>
            </a:r>
            <a:r>
              <a:rPr lang="en-US" altLang="ko-KR" sz="2000" b="1" dirty="0" smtClean="0"/>
              <a:t>a </a:t>
            </a:r>
            <a:r>
              <a:rPr lang="ko-KR" altLang="en-US" sz="2000" b="1" dirty="0" smtClean="0"/>
              <a:t>가 무엇일까 </a:t>
            </a:r>
            <a:r>
              <a:rPr lang="en-US" altLang="ko-KR" sz="2000" b="1" dirty="0" smtClean="0"/>
              <a:t>?</a:t>
            </a:r>
          </a:p>
          <a:p>
            <a:pPr marL="0" indent="0">
              <a:buNone/>
            </a:pPr>
            <a:r>
              <a:rPr lang="ko-KR" altLang="en-US" sz="2000" b="1" dirty="0" smtClean="0"/>
              <a:t>본문인 </a:t>
            </a:r>
            <a:r>
              <a:rPr lang="en-US" altLang="ko-KR" sz="2000" b="1" dirty="0" smtClean="0"/>
              <a:t>&lt;body&gt; </a:t>
            </a:r>
            <a:r>
              <a:rPr lang="ko-KR" altLang="en-US" sz="2000" b="1" dirty="0" smtClean="0"/>
              <a:t>문중 </a:t>
            </a:r>
            <a:r>
              <a:rPr lang="en-US" altLang="ko-KR" sz="2000" b="1" dirty="0" smtClean="0"/>
              <a:t>&lt;a&gt;</a:t>
            </a:r>
            <a:r>
              <a:rPr lang="ko-KR" altLang="en-US" sz="2000" b="1" dirty="0" smtClean="0"/>
              <a:t>링크 태그 를 보기 바란다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-</a:t>
            </a:r>
            <a:r>
              <a:rPr lang="ko-KR" altLang="en-US" sz="2000" b="1" dirty="0" smtClean="0"/>
              <a:t>그렇다 </a:t>
            </a:r>
            <a:r>
              <a:rPr lang="en-US" altLang="ko-KR" sz="2000" b="1" dirty="0" smtClean="0"/>
              <a:t>&lt;head&gt; </a:t>
            </a:r>
            <a:r>
              <a:rPr lang="ko-KR" altLang="en-US" sz="2000" b="1" dirty="0" smtClean="0"/>
              <a:t>부분에서 본문 </a:t>
            </a:r>
            <a:r>
              <a:rPr lang="en-US" altLang="ko-KR" sz="2000" b="1" dirty="0" smtClean="0"/>
              <a:t>&lt;body&gt;</a:t>
            </a:r>
            <a:r>
              <a:rPr lang="ko-KR" altLang="en-US" sz="2000" b="1" dirty="0" smtClean="0"/>
              <a:t>의 모든 </a:t>
            </a:r>
            <a:r>
              <a:rPr lang="en-US" altLang="ko-KR" sz="2000" b="1" dirty="0" smtClean="0"/>
              <a:t>&lt;a&gt;</a:t>
            </a:r>
            <a:r>
              <a:rPr lang="ko-KR" altLang="en-US" sz="2000" b="1" dirty="0" smtClean="0"/>
              <a:t>태그의 색상을 </a:t>
            </a:r>
            <a:r>
              <a:rPr lang="ko-KR" altLang="en-US" sz="2000" b="1" dirty="0" err="1" smtClean="0"/>
              <a:t>레드로</a:t>
            </a:r>
            <a:r>
              <a:rPr lang="ko-KR" altLang="en-US" sz="2000" b="1" dirty="0" smtClean="0"/>
              <a:t> 변경 </a:t>
            </a:r>
            <a:r>
              <a:rPr lang="ko-KR" altLang="en-US" sz="2000" b="1" dirty="0" err="1" smtClean="0"/>
              <a:t>한것이다</a:t>
            </a:r>
            <a:r>
              <a:rPr lang="en-US" altLang="ko-KR" sz="2000" b="1" dirty="0" smtClean="0"/>
              <a:t>.</a:t>
            </a:r>
            <a:endParaRPr lang="en-US" sz="20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69" y="-18471"/>
            <a:ext cx="7082795" cy="3226520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83" y="3208048"/>
            <a:ext cx="5784081" cy="36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속성자</a:t>
            </a:r>
            <a:r>
              <a:rPr lang="ko-KR" altLang="en-US" dirty="0" smtClean="0"/>
              <a:t> 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본문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의 삽입 부분에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태그 없이 바로 속성을 주어 삽입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Style=“</a:t>
            </a:r>
            <a:r>
              <a:rPr lang="en-US" dirty="0" err="1" smtClean="0"/>
              <a:t>color:red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smtClean="0"/>
              <a:t>확실히 이해가 </a:t>
            </a:r>
            <a:r>
              <a:rPr lang="ko-KR" altLang="en-US" dirty="0" err="1" smtClean="0"/>
              <a:t>되지않나요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??</a:t>
            </a:r>
          </a:p>
          <a:p>
            <a:pPr marL="0" indent="0">
              <a:buNone/>
            </a:pPr>
            <a:r>
              <a:rPr lang="ko-KR" altLang="en-US" dirty="0" smtClean="0"/>
              <a:t>이해가 </a:t>
            </a:r>
            <a:r>
              <a:rPr lang="ko-KR" altLang="en-US" dirty="0" err="1" smtClean="0"/>
              <a:t>안된다면</a:t>
            </a:r>
            <a:r>
              <a:rPr lang="ko-KR" altLang="en-US" dirty="0" smtClean="0"/>
              <a:t> 꼭 연락주세요</a:t>
            </a:r>
            <a:r>
              <a:rPr lang="en-US" altLang="ko-KR" dirty="0" smtClean="0"/>
              <a:t>!!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7871"/>
            <a:ext cx="6697754" cy="379796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805835"/>
            <a:ext cx="669775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가 무엇인지 구별이 되었는가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&lt;style&gt; </a:t>
            </a:r>
            <a:r>
              <a:rPr lang="ko-KR" altLang="en-US" dirty="0" smtClean="0"/>
              <a:t>이라는 태그를 선언 함으로써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선언 한다고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</a:p>
          <a:p>
            <a:r>
              <a:rPr lang="en-US" dirty="0"/>
              <a:t>a</a:t>
            </a:r>
            <a:r>
              <a:rPr lang="en-US" dirty="0" smtClean="0"/>
              <a:t> { ~~} </a:t>
            </a:r>
            <a:r>
              <a:rPr lang="ko-KR" altLang="en-US" dirty="0" smtClean="0"/>
              <a:t>를 입력함으로써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본문의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구문 전부다 를 선택 한다고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그로인해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 </a:t>
            </a:r>
            <a:r>
              <a:rPr lang="ko-KR" altLang="en-US" dirty="0" smtClean="0"/>
              <a:t>중괄호 안에 옵션을 입력하여 효과를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endParaRPr lang="en-US" dirty="0" smtClean="0"/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응용을 해보자  </a:t>
            </a:r>
            <a:endParaRPr lang="en-US" altLang="ko-KR" dirty="0" smtClean="0"/>
          </a:p>
          <a:p>
            <a:r>
              <a:rPr lang="en-US" dirty="0" smtClean="0"/>
              <a:t>Text-decoration(</a:t>
            </a:r>
            <a:r>
              <a:rPr lang="ko-KR" altLang="en-US" dirty="0" smtClean="0"/>
              <a:t>장식</a:t>
            </a:r>
            <a:r>
              <a:rPr lang="en-US" altLang="ko-KR" dirty="0" smtClean="0"/>
              <a:t>):none;     ( </a:t>
            </a:r>
            <a:r>
              <a:rPr lang="ko-KR" altLang="en-US" dirty="0" smtClean="0"/>
              <a:t>글자의 장식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없앤다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Text-decoration(</a:t>
            </a:r>
            <a:r>
              <a:rPr lang="ko-KR" altLang="en-US" dirty="0" smtClean="0"/>
              <a:t>장식</a:t>
            </a:r>
            <a:r>
              <a:rPr lang="en-US" altLang="ko-KR" dirty="0" smtClean="0"/>
              <a:t>):underline; ( </a:t>
            </a:r>
            <a:r>
              <a:rPr lang="ko-KR" altLang="en-US" dirty="0" smtClean="0"/>
              <a:t>글자의 장식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4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</TotalTime>
  <Words>1655</Words>
  <Application>Microsoft Office PowerPoint</Application>
  <PresentationFormat>와이드스크린</PresentationFormat>
  <Paragraphs>237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Century Gothic</vt:lpstr>
      <vt:lpstr>Wingdings 3</vt:lpstr>
      <vt:lpstr>이온</vt:lpstr>
      <vt:lpstr>CSS</vt:lpstr>
      <vt:lpstr>목차</vt:lpstr>
      <vt:lpstr>PowerPoint 프레젠테이션</vt:lpstr>
      <vt:lpstr>CSS 란 ??</vt:lpstr>
      <vt:lpstr>선택자와 속성자 </vt:lpstr>
      <vt:lpstr>선택자 의 구성.</vt:lpstr>
      <vt:lpstr>선택자 란?</vt:lpstr>
      <vt:lpstr>속성자 란?</vt:lpstr>
      <vt:lpstr>선택자 가 무엇인지 구별이 되었는가?</vt:lpstr>
      <vt:lpstr>선택자 를 이용한 응용 </vt:lpstr>
      <vt:lpstr>선택자 를 활용한 심화</vt:lpstr>
      <vt:lpstr>선택자의 순위</vt:lpstr>
      <vt:lpstr>선택자를 활용한 심화2</vt:lpstr>
      <vt:lpstr>박스모델</vt:lpstr>
      <vt:lpstr>박스모델</vt:lpstr>
      <vt:lpstr>박스모델</vt:lpstr>
      <vt:lpstr>박스모델</vt:lpstr>
      <vt:lpstr>박스 모델</vt:lpstr>
      <vt:lpstr>박스모델</vt:lpstr>
      <vt:lpstr>박스 모델 활용 1</vt:lpstr>
      <vt:lpstr>박스 모델 활용 2</vt:lpstr>
      <vt:lpstr>박스 모델 활용 3</vt:lpstr>
      <vt:lpstr>박스 모델 활용 4</vt:lpstr>
      <vt:lpstr>그리드</vt:lpstr>
      <vt:lpstr>그리드 일단 따라해 보자!! </vt:lpstr>
      <vt:lpstr>그리드 일단 따라해 보자!!</vt:lpstr>
      <vt:lpstr>그리드 일단 따라해보자!!</vt:lpstr>
      <vt:lpstr>그리드  자동으로 입력 표기 해주는 기능 !</vt:lpstr>
      <vt:lpstr>그리드 활용</vt:lpstr>
      <vt:lpstr>그리드 활용</vt:lpstr>
      <vt:lpstr>미디어 쿼리 소개 </vt:lpstr>
      <vt:lpstr>미디어 쿼리 이해하기</vt:lpstr>
      <vt:lpstr>미디어 쿼리 실습</vt:lpstr>
      <vt:lpstr>PowerPoint 프레젠테이션</vt:lpstr>
      <vt:lpstr>중복을 제거 하여 모든시트에 적용해보자</vt:lpstr>
      <vt:lpstr>중복 제거</vt:lpstr>
      <vt:lpstr>중복 제거</vt:lpstr>
      <vt:lpstr>마치면서…..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Windows 사용자</dc:creator>
  <cp:lastModifiedBy>Windows 사용자</cp:lastModifiedBy>
  <cp:revision>40</cp:revision>
  <dcterms:created xsi:type="dcterms:W3CDTF">2018-08-02T14:39:53Z</dcterms:created>
  <dcterms:modified xsi:type="dcterms:W3CDTF">2018-08-03T08:26:07Z</dcterms:modified>
</cp:coreProperties>
</file>