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5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84" r:id="rId5"/>
    <p:sldId id="274" r:id="rId6"/>
    <p:sldId id="273" r:id="rId7"/>
    <p:sldId id="258" r:id="rId8"/>
    <p:sldId id="259" r:id="rId9"/>
    <p:sldId id="260" r:id="rId10"/>
    <p:sldId id="262" r:id="rId11"/>
    <p:sldId id="261" r:id="rId12"/>
    <p:sldId id="271" r:id="rId13"/>
    <p:sldId id="263" r:id="rId14"/>
    <p:sldId id="264" r:id="rId15"/>
    <p:sldId id="277" r:id="rId16"/>
    <p:sldId id="279" r:id="rId17"/>
    <p:sldId id="278" r:id="rId18"/>
    <p:sldId id="265" r:id="rId19"/>
    <p:sldId id="266" r:id="rId20"/>
    <p:sldId id="267" r:id="rId21"/>
    <p:sldId id="268" r:id="rId22"/>
    <p:sldId id="269" r:id="rId23"/>
    <p:sldId id="281" r:id="rId24"/>
    <p:sldId id="282" r:id="rId25"/>
    <p:sldId id="283" r:id="rId26"/>
    <p:sldId id="280" r:id="rId27"/>
    <p:sldId id="287" r:id="rId28"/>
    <p:sldId id="275" r:id="rId29"/>
    <p:sldId id="290" r:id="rId30"/>
    <p:sldId id="291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AB8A5-75CF-4591-A725-4283AC84AB37}" type="doc">
      <dgm:prSet loTypeId="urn:microsoft.com/office/officeart/2005/8/layout/orgChart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33A009-EFB4-4F59-8333-142EA5E91C89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ko-KR" altLang="en-US" dirty="0" smtClean="0"/>
            <a:t>대통령</a:t>
          </a:r>
          <a:endParaRPr lang="en-US" dirty="0"/>
        </a:p>
      </dgm:t>
    </dgm:pt>
    <dgm:pt modelId="{F43631B2-1F36-47AE-A337-4C24589F87F9}" type="parTrans" cxnId="{7C3B507A-D5B8-4BD0-B5E6-F7B77DB6087A}">
      <dgm:prSet/>
      <dgm:spPr/>
      <dgm:t>
        <a:bodyPr/>
        <a:lstStyle/>
        <a:p>
          <a:endParaRPr lang="en-US"/>
        </a:p>
      </dgm:t>
    </dgm:pt>
    <dgm:pt modelId="{73324D10-4354-4C41-AA55-7B2FB5EFB746}" type="sibTrans" cxnId="{7C3B507A-D5B8-4BD0-B5E6-F7B77DB6087A}">
      <dgm:prSet/>
      <dgm:spPr/>
      <dgm:t>
        <a:bodyPr/>
        <a:lstStyle/>
        <a:p>
          <a:endParaRPr lang="en-US"/>
        </a:p>
      </dgm:t>
    </dgm:pt>
    <dgm:pt modelId="{6F91EEFF-B010-4941-8753-5AC6729EA31A}" type="asst">
      <dgm:prSet phldrT="[텍스트]"/>
      <dgm:spPr>
        <a:solidFill>
          <a:schemeClr val="accent1"/>
        </a:solidFill>
      </dgm:spPr>
      <dgm:t>
        <a:bodyPr/>
        <a:lstStyle/>
        <a:p>
          <a:r>
            <a:rPr lang="ko-KR" altLang="en-US" dirty="0" smtClean="0"/>
            <a:t>개인정보위원회</a:t>
          </a:r>
          <a:endParaRPr lang="en-US" altLang="ko-KR" dirty="0" smtClean="0"/>
        </a:p>
        <a:p>
          <a:r>
            <a:rPr lang="en-US" dirty="0" smtClean="0"/>
            <a:t>(</a:t>
          </a:r>
          <a:r>
            <a:rPr lang="ko-KR" altLang="en-US" dirty="0" smtClean="0"/>
            <a:t>위원회의 </a:t>
          </a:r>
          <a:r>
            <a:rPr lang="en-US" altLang="ko-KR" dirty="0" smtClean="0"/>
            <a:t>boss)</a:t>
          </a:r>
          <a:endParaRPr lang="en-US" dirty="0"/>
        </a:p>
      </dgm:t>
    </dgm:pt>
    <dgm:pt modelId="{69DD9972-C3DE-4530-96D9-DB2FE1C505C4}" type="parTrans" cxnId="{C716FDB3-06DF-4F6A-8604-CB6078FA44EE}">
      <dgm:prSet/>
      <dgm:spPr/>
      <dgm:t>
        <a:bodyPr/>
        <a:lstStyle/>
        <a:p>
          <a:endParaRPr lang="en-US"/>
        </a:p>
      </dgm:t>
    </dgm:pt>
    <dgm:pt modelId="{BE0B78E9-0C85-4707-8887-BDDDFC5D3940}" type="sibTrans" cxnId="{C716FDB3-06DF-4F6A-8604-CB6078FA44EE}">
      <dgm:prSet/>
      <dgm:spPr/>
      <dgm:t>
        <a:bodyPr/>
        <a:lstStyle/>
        <a:p>
          <a:endParaRPr lang="en-US"/>
        </a:p>
      </dgm:t>
    </dgm:pt>
    <dgm:pt modelId="{6519812B-D5CF-4904-84EC-7AF22C21C91C}">
      <dgm:prSet phldrT="[텍스트]"/>
      <dgm:spPr/>
      <dgm:t>
        <a:bodyPr/>
        <a:lstStyle/>
        <a:p>
          <a:r>
            <a:rPr lang="ko-KR" altLang="en-US" dirty="0" smtClean="0"/>
            <a:t>각 부처 등등</a:t>
          </a:r>
          <a:r>
            <a:rPr lang="en-US" altLang="ko-KR" dirty="0" smtClean="0"/>
            <a:t>…</a:t>
          </a:r>
          <a:endParaRPr lang="en-US" dirty="0"/>
        </a:p>
      </dgm:t>
    </dgm:pt>
    <dgm:pt modelId="{AC6178EF-3649-4A0F-8CB7-12A6198870E7}" type="parTrans" cxnId="{09FFF8CC-A234-4643-BF00-5E1C553B6B14}">
      <dgm:prSet/>
      <dgm:spPr/>
      <dgm:t>
        <a:bodyPr/>
        <a:lstStyle/>
        <a:p>
          <a:endParaRPr lang="en-US"/>
        </a:p>
      </dgm:t>
    </dgm:pt>
    <dgm:pt modelId="{1E524958-C1DF-4A62-A297-E78E50CBE9DE}" type="sibTrans" cxnId="{09FFF8CC-A234-4643-BF00-5E1C553B6B14}">
      <dgm:prSet/>
      <dgm:spPr/>
      <dgm:t>
        <a:bodyPr/>
        <a:lstStyle/>
        <a:p>
          <a:endParaRPr lang="en-US"/>
        </a:p>
      </dgm:t>
    </dgm:pt>
    <dgm:pt modelId="{FB1DB716-C424-484C-92D0-49D7A85477EC}">
      <dgm:prSet phldrT="[텍스트]"/>
      <dgm:spPr>
        <a:solidFill>
          <a:schemeClr val="accent1"/>
        </a:solidFill>
      </dgm:spPr>
      <dgm:t>
        <a:bodyPr/>
        <a:lstStyle/>
        <a:p>
          <a:r>
            <a:rPr lang="ko-KR" altLang="en-US" dirty="0" err="1" smtClean="0"/>
            <a:t>행자부</a:t>
          </a:r>
          <a:endParaRPr lang="en-US" altLang="ko-KR" dirty="0" smtClean="0"/>
        </a:p>
        <a:p>
          <a:r>
            <a:rPr lang="en-US" altLang="ko-KR" dirty="0" smtClean="0"/>
            <a:t>(</a:t>
          </a:r>
          <a:r>
            <a:rPr lang="ko-KR" altLang="en-US" dirty="0" err="1" smtClean="0"/>
            <a:t>각부처의</a:t>
          </a:r>
          <a:r>
            <a:rPr lang="ko-KR" altLang="en-US" dirty="0" smtClean="0"/>
            <a:t> </a:t>
          </a:r>
          <a:r>
            <a:rPr lang="en-US" altLang="ko-KR" dirty="0" smtClean="0"/>
            <a:t>boss </a:t>
          </a:r>
          <a:r>
            <a:rPr lang="ko-KR" altLang="en-US" dirty="0" smtClean="0"/>
            <a:t>이다</a:t>
          </a:r>
          <a:r>
            <a:rPr lang="en-US" altLang="ko-KR" dirty="0" smtClean="0"/>
            <a:t>)</a:t>
          </a:r>
          <a:endParaRPr lang="en-US" dirty="0"/>
        </a:p>
      </dgm:t>
    </dgm:pt>
    <dgm:pt modelId="{233C7FD9-55FA-47F0-934B-B35A40F77706}" type="parTrans" cxnId="{37063F96-F321-47CC-9CA8-179B56824977}">
      <dgm:prSet/>
      <dgm:spPr/>
      <dgm:t>
        <a:bodyPr/>
        <a:lstStyle/>
        <a:p>
          <a:endParaRPr lang="en-US"/>
        </a:p>
      </dgm:t>
    </dgm:pt>
    <dgm:pt modelId="{8AFB289E-C417-4E5C-B2CA-23C553EE7985}" type="sibTrans" cxnId="{37063F96-F321-47CC-9CA8-179B56824977}">
      <dgm:prSet/>
      <dgm:spPr/>
      <dgm:t>
        <a:bodyPr/>
        <a:lstStyle/>
        <a:p>
          <a:endParaRPr lang="en-US"/>
        </a:p>
      </dgm:t>
    </dgm:pt>
    <dgm:pt modelId="{C7D536D5-BFBC-4924-B814-BFDA93644C1B}">
      <dgm:prSet phldrT="[텍스트]"/>
      <dgm:spPr/>
      <dgm:t>
        <a:bodyPr/>
        <a:lstStyle/>
        <a:p>
          <a:r>
            <a:rPr lang="ko-KR" altLang="en-US" dirty="0" smtClean="0"/>
            <a:t>환경부</a:t>
          </a:r>
          <a:endParaRPr lang="en-US" dirty="0"/>
        </a:p>
      </dgm:t>
    </dgm:pt>
    <dgm:pt modelId="{1F4F483B-A9F0-4481-A58D-EE967964D702}" type="parTrans" cxnId="{8AC96BB8-FE0E-40D6-9F18-CACFFFD3507B}">
      <dgm:prSet/>
      <dgm:spPr/>
      <dgm:t>
        <a:bodyPr/>
        <a:lstStyle/>
        <a:p>
          <a:endParaRPr lang="en-US"/>
        </a:p>
      </dgm:t>
    </dgm:pt>
    <dgm:pt modelId="{A6254CED-D03B-43BB-9A92-44F6C02978A9}" type="sibTrans" cxnId="{8AC96BB8-FE0E-40D6-9F18-CACFFFD3507B}">
      <dgm:prSet/>
      <dgm:spPr/>
      <dgm:t>
        <a:bodyPr/>
        <a:lstStyle/>
        <a:p>
          <a:endParaRPr lang="en-US"/>
        </a:p>
      </dgm:t>
    </dgm:pt>
    <dgm:pt modelId="{67D0BA09-43E1-471E-AAC2-2784CEA390AD}" type="asst">
      <dgm:prSet phldrT="[텍스트]"/>
      <dgm:spPr/>
      <dgm:t>
        <a:bodyPr/>
        <a:lstStyle/>
        <a:p>
          <a:r>
            <a:rPr lang="ko-KR" altLang="en-US" dirty="0" smtClean="0"/>
            <a:t>사무국</a:t>
          </a:r>
          <a:endParaRPr lang="en-US" dirty="0"/>
        </a:p>
      </dgm:t>
    </dgm:pt>
    <dgm:pt modelId="{204D6965-8A0A-4D6A-A774-2AEA490F3081}" type="parTrans" cxnId="{2FE5CF13-131B-4A88-82BD-690A4A8660AD}">
      <dgm:prSet/>
      <dgm:spPr/>
      <dgm:t>
        <a:bodyPr/>
        <a:lstStyle/>
        <a:p>
          <a:endParaRPr lang="en-US"/>
        </a:p>
      </dgm:t>
    </dgm:pt>
    <dgm:pt modelId="{BC198C0C-7510-4F97-BC5D-3744084DC68E}" type="sibTrans" cxnId="{2FE5CF13-131B-4A88-82BD-690A4A8660AD}">
      <dgm:prSet/>
      <dgm:spPr/>
      <dgm:t>
        <a:bodyPr/>
        <a:lstStyle/>
        <a:p>
          <a:endParaRPr lang="en-US"/>
        </a:p>
      </dgm:t>
    </dgm:pt>
    <dgm:pt modelId="{3F42082F-6851-40B6-B386-82BE0CC9F453}" type="asst">
      <dgm:prSet phldrT="[텍스트]"/>
      <dgm:spPr>
        <a:solidFill>
          <a:srgbClr val="FF0000"/>
        </a:solidFill>
      </dgm:spPr>
      <dgm:t>
        <a:bodyPr/>
        <a:lstStyle/>
        <a:p>
          <a:r>
            <a:rPr lang="ko-KR" altLang="en-US" dirty="0" smtClean="0"/>
            <a:t>전문위원회</a:t>
          </a:r>
          <a:endParaRPr lang="en-US" dirty="0"/>
        </a:p>
      </dgm:t>
    </dgm:pt>
    <dgm:pt modelId="{E6784ABD-DCAD-4127-ACE2-44168830C6EC}" type="parTrans" cxnId="{9BEDD97B-416F-422B-8AAF-9F802543F30F}">
      <dgm:prSet/>
      <dgm:spPr/>
      <dgm:t>
        <a:bodyPr/>
        <a:lstStyle/>
        <a:p>
          <a:endParaRPr lang="en-US"/>
        </a:p>
      </dgm:t>
    </dgm:pt>
    <dgm:pt modelId="{868757AB-C9F9-4CA6-B7EF-1C74271D8848}" type="sibTrans" cxnId="{9BEDD97B-416F-422B-8AAF-9F802543F30F}">
      <dgm:prSet/>
      <dgm:spPr/>
      <dgm:t>
        <a:bodyPr/>
        <a:lstStyle/>
        <a:p>
          <a:endParaRPr lang="en-US"/>
        </a:p>
      </dgm:t>
    </dgm:pt>
    <dgm:pt modelId="{C2A2ECDA-67C5-4924-8D49-80CF7A0151F7}" type="asst">
      <dgm:prSet phldrT="[텍스트]"/>
      <dgm:spPr>
        <a:solidFill>
          <a:srgbClr val="FF0000"/>
        </a:solidFill>
      </dgm:spPr>
      <dgm:t>
        <a:bodyPr/>
        <a:lstStyle/>
        <a:p>
          <a:r>
            <a:rPr lang="ko-KR" altLang="en-US" dirty="0" smtClean="0"/>
            <a:t>분쟁조정 위원회</a:t>
          </a:r>
          <a:endParaRPr lang="en-US" dirty="0"/>
        </a:p>
      </dgm:t>
    </dgm:pt>
    <dgm:pt modelId="{ED6E56EF-0784-493C-91EC-FC1283FC7434}" type="parTrans" cxnId="{D8EB739F-746A-4CFC-9C6E-84FF99156C6A}">
      <dgm:prSet/>
      <dgm:spPr/>
      <dgm:t>
        <a:bodyPr/>
        <a:lstStyle/>
        <a:p>
          <a:endParaRPr lang="en-US"/>
        </a:p>
      </dgm:t>
    </dgm:pt>
    <dgm:pt modelId="{46E105B2-F9B2-4673-ACB5-0E160BD452F5}" type="sibTrans" cxnId="{D8EB739F-746A-4CFC-9C6E-84FF99156C6A}">
      <dgm:prSet/>
      <dgm:spPr/>
      <dgm:t>
        <a:bodyPr/>
        <a:lstStyle/>
        <a:p>
          <a:endParaRPr lang="en-US"/>
        </a:p>
      </dgm:t>
    </dgm:pt>
    <dgm:pt modelId="{B5D38354-87B8-4A5C-B156-BD1EFEDAE906}">
      <dgm:prSet phldrT="[텍스트]"/>
      <dgm:spPr/>
      <dgm:t>
        <a:bodyPr/>
        <a:lstStyle/>
        <a:p>
          <a:r>
            <a:rPr lang="ko-KR" altLang="en-US" dirty="0" smtClean="0"/>
            <a:t>교육부</a:t>
          </a:r>
          <a:endParaRPr lang="en-US" dirty="0"/>
        </a:p>
      </dgm:t>
    </dgm:pt>
    <dgm:pt modelId="{10D3AE02-AF00-4509-A391-0E85901D9170}" type="parTrans" cxnId="{E96A2AAF-D82C-4666-819B-798308240CA0}">
      <dgm:prSet/>
      <dgm:spPr/>
      <dgm:t>
        <a:bodyPr/>
        <a:lstStyle/>
        <a:p>
          <a:endParaRPr lang="en-US"/>
        </a:p>
      </dgm:t>
    </dgm:pt>
    <dgm:pt modelId="{733314AA-4E8A-4115-8C5D-D6D3DC4AEE57}" type="sibTrans" cxnId="{E96A2AAF-D82C-4666-819B-798308240CA0}">
      <dgm:prSet/>
      <dgm:spPr/>
      <dgm:t>
        <a:bodyPr/>
        <a:lstStyle/>
        <a:p>
          <a:endParaRPr lang="en-US"/>
        </a:p>
      </dgm:t>
    </dgm:pt>
    <dgm:pt modelId="{77F51B8C-18D3-4921-900A-E31A383DDCE5}" type="asst">
      <dgm:prSet phldrT="[텍스트]"/>
      <dgm:spPr/>
      <dgm:t>
        <a:bodyPr/>
        <a:lstStyle/>
        <a:p>
          <a:r>
            <a:rPr lang="ko-KR" altLang="en-US" dirty="0" err="1" smtClean="0"/>
            <a:t>조정부</a:t>
          </a:r>
          <a:r>
            <a:rPr lang="ko-KR" altLang="en-US" dirty="0" smtClean="0"/>
            <a:t> 분야별 </a:t>
          </a:r>
          <a:r>
            <a:rPr lang="en-US" altLang="ko-KR" dirty="0" smtClean="0"/>
            <a:t>5</a:t>
          </a:r>
          <a:r>
            <a:rPr lang="ko-KR" altLang="en-US" dirty="0" smtClean="0"/>
            <a:t>명</a:t>
          </a:r>
          <a:endParaRPr lang="en-US" dirty="0"/>
        </a:p>
      </dgm:t>
    </dgm:pt>
    <dgm:pt modelId="{08F0C001-C095-43AC-8C08-FC294E46D29B}" type="parTrans" cxnId="{F616DA87-5F55-40DF-AC58-AD6C9B35C8D2}">
      <dgm:prSet/>
      <dgm:spPr/>
      <dgm:t>
        <a:bodyPr/>
        <a:lstStyle/>
        <a:p>
          <a:endParaRPr lang="en-US"/>
        </a:p>
      </dgm:t>
    </dgm:pt>
    <dgm:pt modelId="{1787DEB0-C110-4B36-BEC4-78E28C546C3A}" type="sibTrans" cxnId="{F616DA87-5F55-40DF-AC58-AD6C9B35C8D2}">
      <dgm:prSet/>
      <dgm:spPr/>
      <dgm:t>
        <a:bodyPr/>
        <a:lstStyle/>
        <a:p>
          <a:endParaRPr lang="en-US"/>
        </a:p>
      </dgm:t>
    </dgm:pt>
    <dgm:pt modelId="{52964883-7B4C-43CF-BD35-7EFF688350C3}" type="pres">
      <dgm:prSet presAssocID="{30AAB8A5-75CF-4591-A725-4283AC84AB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230E6D-D307-4877-A4E9-6821875A03F1}" type="pres">
      <dgm:prSet presAssocID="{D433A009-EFB4-4F59-8333-142EA5E91C89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17CE3-ECF2-4DDC-B8A8-E38744249041}" type="pres">
      <dgm:prSet presAssocID="{D433A009-EFB4-4F59-8333-142EA5E91C89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9B4234D2-DE1D-463E-9B3C-C69F42EBA8EB}" type="pres">
      <dgm:prSet presAssocID="{D433A009-EFB4-4F59-8333-142EA5E91C89}" presName="rootText1" presStyleLbl="node0" presStyleIdx="0" presStyleCnt="1" custScaleX="568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97689B-0B59-454A-838D-4B8C863A51DC}" type="pres">
      <dgm:prSet presAssocID="{D433A009-EFB4-4F59-8333-142EA5E91C8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02D812-8473-4DE8-985B-CCF399EBA650}" type="pres">
      <dgm:prSet presAssocID="{D433A009-EFB4-4F59-8333-142EA5E91C89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3134010C-EA30-43E7-959E-9338246D68F4}" type="pres">
      <dgm:prSet presAssocID="{AC6178EF-3649-4A0F-8CB7-12A6198870E7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FA520C5-DF01-45DD-9396-37F4E4C8CBDA}" type="pres">
      <dgm:prSet presAssocID="{6519812B-D5CF-4904-84EC-7AF22C21C91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2FEBFA-E4AD-4652-9A83-26E70F9EE67F}" type="pres">
      <dgm:prSet presAssocID="{6519812B-D5CF-4904-84EC-7AF22C21C91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D5F2E9E-7DCB-4220-943C-649E20801619}" type="pres">
      <dgm:prSet presAssocID="{6519812B-D5CF-4904-84EC-7AF22C21C91C}" presName="rootText" presStyleLbl="node2" presStyleIdx="0" presStyleCnt="4" custLinFactNeighborX="1597" custLinFactNeighborY="47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A4C66-42BB-43C6-A3ED-FB75309C603C}" type="pres">
      <dgm:prSet presAssocID="{6519812B-D5CF-4904-84EC-7AF22C21C91C}" presName="rootConnector" presStyleLbl="node2" presStyleIdx="0" presStyleCnt="4"/>
      <dgm:spPr/>
      <dgm:t>
        <a:bodyPr/>
        <a:lstStyle/>
        <a:p>
          <a:endParaRPr lang="en-US"/>
        </a:p>
      </dgm:t>
    </dgm:pt>
    <dgm:pt modelId="{D82636EE-28DC-432F-A8D5-FA6B85087A6B}" type="pres">
      <dgm:prSet presAssocID="{6519812B-D5CF-4904-84EC-7AF22C21C91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83416DC-C443-4A61-A1BA-DAA65E8CE3A7}" type="pres">
      <dgm:prSet presAssocID="{6519812B-D5CF-4904-84EC-7AF22C21C91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3ADF6B1-43E6-4B5F-82AC-30B6AC7AF6E0}" type="pres">
      <dgm:prSet presAssocID="{233C7FD9-55FA-47F0-934B-B35A40F77706}" presName="Name37" presStyleLbl="parChTrans1D2" presStyleIdx="1" presStyleCnt="5"/>
      <dgm:spPr/>
      <dgm:t>
        <a:bodyPr/>
        <a:lstStyle/>
        <a:p>
          <a:endParaRPr lang="en-US"/>
        </a:p>
      </dgm:t>
    </dgm:pt>
    <dgm:pt modelId="{77435D55-550B-4CD2-8557-CD4E4670720E}" type="pres">
      <dgm:prSet presAssocID="{FB1DB716-C424-484C-92D0-49D7A85477E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6F6D06-659E-47EC-9701-F62A6BE186CC}" type="pres">
      <dgm:prSet presAssocID="{FB1DB716-C424-484C-92D0-49D7A85477E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C28A421-FF1D-4090-99C6-8C6F2C83D6D4}" type="pres">
      <dgm:prSet presAssocID="{FB1DB716-C424-484C-92D0-49D7A85477EC}" presName="rootText" presStyleLbl="node2" presStyleIdx="1" presStyleCnt="4" custScaleX="227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507933-9F6F-4006-9A4D-4E0227B1814D}" type="pres">
      <dgm:prSet presAssocID="{FB1DB716-C424-484C-92D0-49D7A85477EC}" presName="rootConnector" presStyleLbl="node2" presStyleIdx="1" presStyleCnt="4"/>
      <dgm:spPr/>
      <dgm:t>
        <a:bodyPr/>
        <a:lstStyle/>
        <a:p>
          <a:endParaRPr lang="en-US"/>
        </a:p>
      </dgm:t>
    </dgm:pt>
    <dgm:pt modelId="{E319C333-FD0F-482A-9335-B2496A228689}" type="pres">
      <dgm:prSet presAssocID="{FB1DB716-C424-484C-92D0-49D7A85477E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6DFCB35-579F-4B3A-9DC2-28A85EB2CCB1}" type="pres">
      <dgm:prSet presAssocID="{FB1DB716-C424-484C-92D0-49D7A85477E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DA22624-362B-45FD-A536-F506A9F4C8CF}" type="pres">
      <dgm:prSet presAssocID="{10D3AE02-AF00-4509-A391-0E85901D9170}" presName="Name37" presStyleLbl="parChTrans1D2" presStyleIdx="2" presStyleCnt="5"/>
      <dgm:spPr/>
      <dgm:t>
        <a:bodyPr/>
        <a:lstStyle/>
        <a:p>
          <a:endParaRPr lang="en-US"/>
        </a:p>
      </dgm:t>
    </dgm:pt>
    <dgm:pt modelId="{630E9F32-678B-4B67-A105-6EB078B6A798}" type="pres">
      <dgm:prSet presAssocID="{B5D38354-87B8-4A5C-B156-BD1EFEDAE90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99670-D22B-42D4-A26C-09E28B2A31C8}" type="pres">
      <dgm:prSet presAssocID="{B5D38354-87B8-4A5C-B156-BD1EFEDAE90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38BE877-E3C0-43DE-91DD-7D3D5E5DF091}" type="pres">
      <dgm:prSet presAssocID="{B5D38354-87B8-4A5C-B156-BD1EFEDAE90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DA3CF-2CD7-4449-A6BB-0D5130B01B3E}" type="pres">
      <dgm:prSet presAssocID="{B5D38354-87B8-4A5C-B156-BD1EFEDAE906}" presName="rootConnector" presStyleLbl="node2" presStyleIdx="2" presStyleCnt="4"/>
      <dgm:spPr/>
      <dgm:t>
        <a:bodyPr/>
        <a:lstStyle/>
        <a:p>
          <a:endParaRPr lang="en-US"/>
        </a:p>
      </dgm:t>
    </dgm:pt>
    <dgm:pt modelId="{88EEA6E9-C9DC-4115-96A2-086F3CF220F6}" type="pres">
      <dgm:prSet presAssocID="{B5D38354-87B8-4A5C-B156-BD1EFEDAE90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2F663C1-AAD8-4FED-A9B3-02F402C71BBA}" type="pres">
      <dgm:prSet presAssocID="{B5D38354-87B8-4A5C-B156-BD1EFEDAE90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CC5A7004-5357-4007-899E-96C68A994820}" type="pres">
      <dgm:prSet presAssocID="{1F4F483B-A9F0-4481-A58D-EE967964D70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E9374A22-5445-4973-A7D5-DBBACD7C7343}" type="pres">
      <dgm:prSet presAssocID="{C7D536D5-BFBC-4924-B814-BFDA93644C1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13C5AC-445C-42A5-A22B-00D7078C33AA}" type="pres">
      <dgm:prSet presAssocID="{C7D536D5-BFBC-4924-B814-BFDA93644C1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A0250FE-C84F-48E2-82E8-7031254393B8}" type="pres">
      <dgm:prSet presAssocID="{C7D536D5-BFBC-4924-B814-BFDA93644C1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74B0E2-434C-4F50-BFD6-C479EC697A44}" type="pres">
      <dgm:prSet presAssocID="{C7D536D5-BFBC-4924-B814-BFDA93644C1B}" presName="rootConnector" presStyleLbl="node2" presStyleIdx="3" presStyleCnt="4"/>
      <dgm:spPr/>
      <dgm:t>
        <a:bodyPr/>
        <a:lstStyle/>
        <a:p>
          <a:endParaRPr lang="en-US"/>
        </a:p>
      </dgm:t>
    </dgm:pt>
    <dgm:pt modelId="{02F808D9-8A31-4AB4-8560-CC262F283F56}" type="pres">
      <dgm:prSet presAssocID="{C7D536D5-BFBC-4924-B814-BFDA93644C1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FEA173A-DF2E-4340-B239-DAD7A3C66898}" type="pres">
      <dgm:prSet presAssocID="{C7D536D5-BFBC-4924-B814-BFDA93644C1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C83BFDCE-EDEC-420F-82F5-2F269434E3AD}" type="pres">
      <dgm:prSet presAssocID="{D433A009-EFB4-4F59-8333-142EA5E91C89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E63EF67-6240-4DE5-9447-086B38D8639B}" type="pres">
      <dgm:prSet presAssocID="{69DD9972-C3DE-4530-96D9-DB2FE1C505C4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FF207E09-3484-4B79-8556-689398F4B1CD}" type="pres">
      <dgm:prSet presAssocID="{6F91EEFF-B010-4941-8753-5AC6729EA31A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830A29-F006-4E77-A8F5-FC12E995E537}" type="pres">
      <dgm:prSet presAssocID="{6F91EEFF-B010-4941-8753-5AC6729EA31A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3CEF25DF-F707-4828-9E7A-EE8D365F2909}" type="pres">
      <dgm:prSet presAssocID="{6F91EEFF-B010-4941-8753-5AC6729EA31A}" presName="rootText3" presStyleLbl="asst1" presStyleIdx="0" presStyleCnt="5" custScaleX="2774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C51F72-F255-4697-9C5C-64B83A2F9DEF}" type="pres">
      <dgm:prSet presAssocID="{6F91EEFF-B010-4941-8753-5AC6729EA31A}" presName="rootConnector3" presStyleLbl="asst1" presStyleIdx="0" presStyleCnt="5"/>
      <dgm:spPr/>
      <dgm:t>
        <a:bodyPr/>
        <a:lstStyle/>
        <a:p>
          <a:endParaRPr lang="en-US"/>
        </a:p>
      </dgm:t>
    </dgm:pt>
    <dgm:pt modelId="{52CC4571-738E-40D5-8B8B-4FDCCC81B1D1}" type="pres">
      <dgm:prSet presAssocID="{6F91EEFF-B010-4941-8753-5AC6729EA31A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D6559D43-C2F5-4E5C-8746-C4642AAEA18D}" type="pres">
      <dgm:prSet presAssocID="{6F91EEFF-B010-4941-8753-5AC6729EA31A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9B5EB7EB-D962-40D7-B6C2-8E9341A51288}" type="pres">
      <dgm:prSet presAssocID="{204D6965-8A0A-4D6A-A774-2AEA490F3081}" presName="Name111" presStyleLbl="parChTrans1D3" presStyleIdx="0" presStyleCnt="2"/>
      <dgm:spPr/>
      <dgm:t>
        <a:bodyPr/>
        <a:lstStyle/>
        <a:p>
          <a:endParaRPr lang="en-US"/>
        </a:p>
      </dgm:t>
    </dgm:pt>
    <dgm:pt modelId="{FC0E5863-6165-48AE-9C9E-DDC8CC092617}" type="pres">
      <dgm:prSet presAssocID="{67D0BA09-43E1-471E-AAC2-2784CEA390AD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EC00C3-E5B6-453C-8505-DBE4460D7879}" type="pres">
      <dgm:prSet presAssocID="{67D0BA09-43E1-471E-AAC2-2784CEA390AD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AE6DE49-1F8D-437C-B1F9-0DACA33F8684}" type="pres">
      <dgm:prSet presAssocID="{67D0BA09-43E1-471E-AAC2-2784CEA390AD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FCA33-887C-43EA-8E54-09F52C615407}" type="pres">
      <dgm:prSet presAssocID="{67D0BA09-43E1-471E-AAC2-2784CEA390AD}" presName="rootConnector3" presStyleLbl="asst1" presStyleIdx="1" presStyleCnt="5"/>
      <dgm:spPr/>
      <dgm:t>
        <a:bodyPr/>
        <a:lstStyle/>
        <a:p>
          <a:endParaRPr lang="en-US"/>
        </a:p>
      </dgm:t>
    </dgm:pt>
    <dgm:pt modelId="{4105A57E-E774-46B1-9913-EC8B934EB57C}" type="pres">
      <dgm:prSet presAssocID="{67D0BA09-43E1-471E-AAC2-2784CEA390AD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CB652C4D-8132-4F7D-ADF0-F83216E1C7FB}" type="pres">
      <dgm:prSet presAssocID="{67D0BA09-43E1-471E-AAC2-2784CEA390AD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A105523B-0A19-4681-B9BE-F4C866D35831}" type="pres">
      <dgm:prSet presAssocID="{ED6E56EF-0784-493C-91EC-FC1283FC7434}" presName="Name111" presStyleLbl="parChTrans1D4" presStyleIdx="0" presStyleCnt="2"/>
      <dgm:spPr/>
      <dgm:t>
        <a:bodyPr/>
        <a:lstStyle/>
        <a:p>
          <a:endParaRPr lang="en-US"/>
        </a:p>
      </dgm:t>
    </dgm:pt>
    <dgm:pt modelId="{5E662142-A92B-4F4D-A665-0BC40C570601}" type="pres">
      <dgm:prSet presAssocID="{C2A2ECDA-67C5-4924-8D49-80CF7A0151F7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8D79AA-F3C1-4B74-875C-BA54121132A4}" type="pres">
      <dgm:prSet presAssocID="{C2A2ECDA-67C5-4924-8D49-80CF7A0151F7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809E7965-A201-4678-B5DD-BCF3BD4747FF}" type="pres">
      <dgm:prSet presAssocID="{C2A2ECDA-67C5-4924-8D49-80CF7A0151F7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8B1D8-1534-47DB-A842-0DB73772880C}" type="pres">
      <dgm:prSet presAssocID="{C2A2ECDA-67C5-4924-8D49-80CF7A0151F7}" presName="rootConnector3" presStyleLbl="asst1" presStyleIdx="2" presStyleCnt="5"/>
      <dgm:spPr/>
      <dgm:t>
        <a:bodyPr/>
        <a:lstStyle/>
        <a:p>
          <a:endParaRPr lang="en-US"/>
        </a:p>
      </dgm:t>
    </dgm:pt>
    <dgm:pt modelId="{58B41D30-F916-4D1E-AD03-F3C42C01BB98}" type="pres">
      <dgm:prSet presAssocID="{C2A2ECDA-67C5-4924-8D49-80CF7A0151F7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D36D5531-52EE-44B0-964A-41D115302C4D}" type="pres">
      <dgm:prSet presAssocID="{C2A2ECDA-67C5-4924-8D49-80CF7A0151F7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90302777-9E65-4617-8DEE-7A1ED3289F49}" type="pres">
      <dgm:prSet presAssocID="{08F0C001-C095-43AC-8C08-FC294E46D29B}" presName="Name111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D6B1954-507D-474D-B20F-6263D9176A96}" type="pres">
      <dgm:prSet presAssocID="{77F51B8C-18D3-4921-900A-E31A383DDCE5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746E69-273B-48F7-94D4-7339D56EC9BA}" type="pres">
      <dgm:prSet presAssocID="{77F51B8C-18D3-4921-900A-E31A383DDCE5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E161584B-6334-4191-A4AD-B8BE7B0F4ECF}" type="pres">
      <dgm:prSet presAssocID="{77F51B8C-18D3-4921-900A-E31A383DDCE5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262D7-6510-4FED-8645-744279E8FAF6}" type="pres">
      <dgm:prSet presAssocID="{77F51B8C-18D3-4921-900A-E31A383DDCE5}" presName="rootConnector3" presStyleLbl="asst1" presStyleIdx="3" presStyleCnt="5"/>
      <dgm:spPr/>
      <dgm:t>
        <a:bodyPr/>
        <a:lstStyle/>
        <a:p>
          <a:endParaRPr lang="en-US"/>
        </a:p>
      </dgm:t>
    </dgm:pt>
    <dgm:pt modelId="{5BAF4B9B-2426-48D9-A0A0-A0BEF5836853}" type="pres">
      <dgm:prSet presAssocID="{77F51B8C-18D3-4921-900A-E31A383DDCE5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C55CA829-66BC-4743-96AA-DDBC2A49D59B}" type="pres">
      <dgm:prSet presAssocID="{77F51B8C-18D3-4921-900A-E31A383DDCE5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412C516-1B58-48DD-9903-40B74B40E355}" type="pres">
      <dgm:prSet presAssocID="{E6784ABD-DCAD-4127-ACE2-44168830C6EC}" presName="Name111" presStyleLbl="parChTrans1D3" presStyleIdx="1" presStyleCnt="2"/>
      <dgm:spPr/>
      <dgm:t>
        <a:bodyPr/>
        <a:lstStyle/>
        <a:p>
          <a:endParaRPr lang="en-US"/>
        </a:p>
      </dgm:t>
    </dgm:pt>
    <dgm:pt modelId="{A7F5CAF1-76E3-46A6-8A10-48E67F0B64FF}" type="pres">
      <dgm:prSet presAssocID="{3F42082F-6851-40B6-B386-82BE0CC9F453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726838-F954-4D57-A893-C5DCEEC02301}" type="pres">
      <dgm:prSet presAssocID="{3F42082F-6851-40B6-B386-82BE0CC9F453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B61C95AE-46D3-49A4-A9B3-C029679D3065}" type="pres">
      <dgm:prSet presAssocID="{3F42082F-6851-40B6-B386-82BE0CC9F453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28F15-398E-4B49-ABB5-F0FD555D77CC}" type="pres">
      <dgm:prSet presAssocID="{3F42082F-6851-40B6-B386-82BE0CC9F453}" presName="rootConnector3" presStyleLbl="asst1" presStyleIdx="4" presStyleCnt="5"/>
      <dgm:spPr/>
      <dgm:t>
        <a:bodyPr/>
        <a:lstStyle/>
        <a:p>
          <a:endParaRPr lang="en-US"/>
        </a:p>
      </dgm:t>
    </dgm:pt>
    <dgm:pt modelId="{13511E78-E120-4FB1-9C36-B9860B48CC29}" type="pres">
      <dgm:prSet presAssocID="{3F42082F-6851-40B6-B386-82BE0CC9F453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304B6455-9983-4205-A72F-D52AEF264022}" type="pres">
      <dgm:prSet presAssocID="{3F42082F-6851-40B6-B386-82BE0CC9F453}" presName="hierChild7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B5D7FA59-2B66-4FDE-BCC5-1C25971B4684}" type="presOf" srcId="{204D6965-8A0A-4D6A-A774-2AEA490F3081}" destId="{9B5EB7EB-D962-40D7-B6C2-8E9341A51288}" srcOrd="0" destOrd="0" presId="urn:microsoft.com/office/officeart/2005/8/layout/orgChart1"/>
    <dgm:cxn modelId="{82C8E2DE-6655-483B-9FB6-7DDF047DADAF}" type="presOf" srcId="{67D0BA09-43E1-471E-AAC2-2784CEA390AD}" destId="{6AE6DE49-1F8D-437C-B1F9-0DACA33F8684}" srcOrd="0" destOrd="0" presId="urn:microsoft.com/office/officeart/2005/8/layout/orgChart1"/>
    <dgm:cxn modelId="{92FBBF8C-9774-460C-8BFA-6CE487A78CA8}" type="presOf" srcId="{30AAB8A5-75CF-4591-A725-4283AC84AB37}" destId="{52964883-7B4C-43CF-BD35-7EFF688350C3}" srcOrd="0" destOrd="0" presId="urn:microsoft.com/office/officeart/2005/8/layout/orgChart1"/>
    <dgm:cxn modelId="{94C9F6ED-FA6D-4F1B-A785-655255C1E1CA}" type="presOf" srcId="{6519812B-D5CF-4904-84EC-7AF22C21C91C}" destId="{6D5F2E9E-7DCB-4220-943C-649E20801619}" srcOrd="0" destOrd="0" presId="urn:microsoft.com/office/officeart/2005/8/layout/orgChart1"/>
    <dgm:cxn modelId="{40E7C898-9A85-44E2-892A-262FE91FE833}" type="presOf" srcId="{D433A009-EFB4-4F59-8333-142EA5E91C89}" destId="{9B4234D2-DE1D-463E-9B3C-C69F42EBA8EB}" srcOrd="0" destOrd="0" presId="urn:microsoft.com/office/officeart/2005/8/layout/orgChart1"/>
    <dgm:cxn modelId="{C716FDB3-06DF-4F6A-8604-CB6078FA44EE}" srcId="{D433A009-EFB4-4F59-8333-142EA5E91C89}" destId="{6F91EEFF-B010-4941-8753-5AC6729EA31A}" srcOrd="0" destOrd="0" parTransId="{69DD9972-C3DE-4530-96D9-DB2FE1C505C4}" sibTransId="{BE0B78E9-0C85-4707-8887-BDDDFC5D3940}"/>
    <dgm:cxn modelId="{8AC96BB8-FE0E-40D6-9F18-CACFFFD3507B}" srcId="{D433A009-EFB4-4F59-8333-142EA5E91C89}" destId="{C7D536D5-BFBC-4924-B814-BFDA93644C1B}" srcOrd="4" destOrd="0" parTransId="{1F4F483B-A9F0-4481-A58D-EE967964D702}" sibTransId="{A6254CED-D03B-43BB-9A92-44F6C02978A9}"/>
    <dgm:cxn modelId="{529631A7-80EC-4F34-BC28-E18813EF34D5}" type="presOf" srcId="{233C7FD9-55FA-47F0-934B-B35A40F77706}" destId="{A3ADF6B1-43E6-4B5F-82AC-30B6AC7AF6E0}" srcOrd="0" destOrd="0" presId="urn:microsoft.com/office/officeart/2005/8/layout/orgChart1"/>
    <dgm:cxn modelId="{BF808C56-53E4-4CC4-AF19-AF6A425D7DC2}" type="presOf" srcId="{10D3AE02-AF00-4509-A391-0E85901D9170}" destId="{BDA22624-362B-45FD-A536-F506A9F4C8CF}" srcOrd="0" destOrd="0" presId="urn:microsoft.com/office/officeart/2005/8/layout/orgChart1"/>
    <dgm:cxn modelId="{30F06187-0561-4EDD-B9FB-17E759E30430}" type="presOf" srcId="{6F91EEFF-B010-4941-8753-5AC6729EA31A}" destId="{3CEF25DF-F707-4828-9E7A-EE8D365F2909}" srcOrd="0" destOrd="0" presId="urn:microsoft.com/office/officeart/2005/8/layout/orgChart1"/>
    <dgm:cxn modelId="{37063F96-F321-47CC-9CA8-179B56824977}" srcId="{D433A009-EFB4-4F59-8333-142EA5E91C89}" destId="{FB1DB716-C424-484C-92D0-49D7A85477EC}" srcOrd="2" destOrd="0" parTransId="{233C7FD9-55FA-47F0-934B-B35A40F77706}" sibTransId="{8AFB289E-C417-4E5C-B2CA-23C553EE7985}"/>
    <dgm:cxn modelId="{9BEDD97B-416F-422B-8AAF-9F802543F30F}" srcId="{6F91EEFF-B010-4941-8753-5AC6729EA31A}" destId="{3F42082F-6851-40B6-B386-82BE0CC9F453}" srcOrd="1" destOrd="0" parTransId="{E6784ABD-DCAD-4127-ACE2-44168830C6EC}" sibTransId="{868757AB-C9F9-4CA6-B7EF-1C74271D8848}"/>
    <dgm:cxn modelId="{B6B06C8A-84F5-4E63-81E6-4ADB60308312}" type="presOf" srcId="{FB1DB716-C424-484C-92D0-49D7A85477EC}" destId="{F0507933-9F6F-4006-9A4D-4E0227B1814D}" srcOrd="1" destOrd="0" presId="urn:microsoft.com/office/officeart/2005/8/layout/orgChart1"/>
    <dgm:cxn modelId="{2FE5CF13-131B-4A88-82BD-690A4A8660AD}" srcId="{6F91EEFF-B010-4941-8753-5AC6729EA31A}" destId="{67D0BA09-43E1-471E-AAC2-2784CEA390AD}" srcOrd="0" destOrd="0" parTransId="{204D6965-8A0A-4D6A-A774-2AEA490F3081}" sibTransId="{BC198C0C-7510-4F97-BC5D-3744084DC68E}"/>
    <dgm:cxn modelId="{66EC41C2-FCAE-42F9-B12F-4935B1A0513B}" type="presOf" srcId="{ED6E56EF-0784-493C-91EC-FC1283FC7434}" destId="{A105523B-0A19-4681-B9BE-F4C866D35831}" srcOrd="0" destOrd="0" presId="urn:microsoft.com/office/officeart/2005/8/layout/orgChart1"/>
    <dgm:cxn modelId="{9625E061-EDDC-4394-B5B7-820016B3CA04}" type="presOf" srcId="{77F51B8C-18D3-4921-900A-E31A383DDCE5}" destId="{E161584B-6334-4191-A4AD-B8BE7B0F4ECF}" srcOrd="0" destOrd="0" presId="urn:microsoft.com/office/officeart/2005/8/layout/orgChart1"/>
    <dgm:cxn modelId="{BBE0190F-9860-4C3C-9EF8-292D1C0510D9}" type="presOf" srcId="{D433A009-EFB4-4F59-8333-142EA5E91C89}" destId="{2B97689B-0B59-454A-838D-4B8C863A51DC}" srcOrd="1" destOrd="0" presId="urn:microsoft.com/office/officeart/2005/8/layout/orgChart1"/>
    <dgm:cxn modelId="{D8EB739F-746A-4CFC-9C6E-84FF99156C6A}" srcId="{67D0BA09-43E1-471E-AAC2-2784CEA390AD}" destId="{C2A2ECDA-67C5-4924-8D49-80CF7A0151F7}" srcOrd="0" destOrd="0" parTransId="{ED6E56EF-0784-493C-91EC-FC1283FC7434}" sibTransId="{46E105B2-F9B2-4673-ACB5-0E160BD452F5}"/>
    <dgm:cxn modelId="{21609EE6-9EF7-4E49-B220-9A50052D7847}" type="presOf" srcId="{AC6178EF-3649-4A0F-8CB7-12A6198870E7}" destId="{3134010C-EA30-43E7-959E-9338246D68F4}" srcOrd="0" destOrd="0" presId="urn:microsoft.com/office/officeart/2005/8/layout/orgChart1"/>
    <dgm:cxn modelId="{28C03392-4BCC-4FDC-B57F-B89D6532AA60}" type="presOf" srcId="{3F42082F-6851-40B6-B386-82BE0CC9F453}" destId="{64E28F15-398E-4B49-ABB5-F0FD555D77CC}" srcOrd="1" destOrd="0" presId="urn:microsoft.com/office/officeart/2005/8/layout/orgChart1"/>
    <dgm:cxn modelId="{0537BD4B-6D06-4862-AE75-824B9BBCFC7A}" type="presOf" srcId="{C7D536D5-BFBC-4924-B814-BFDA93644C1B}" destId="{0A0250FE-C84F-48E2-82E8-7031254393B8}" srcOrd="0" destOrd="0" presId="urn:microsoft.com/office/officeart/2005/8/layout/orgChart1"/>
    <dgm:cxn modelId="{7490CBBD-1160-4207-81B5-18B69023BFCB}" type="presOf" srcId="{C2A2ECDA-67C5-4924-8D49-80CF7A0151F7}" destId="{809E7965-A201-4678-B5DD-BCF3BD4747FF}" srcOrd="0" destOrd="0" presId="urn:microsoft.com/office/officeart/2005/8/layout/orgChart1"/>
    <dgm:cxn modelId="{7C3B507A-D5B8-4BD0-B5E6-F7B77DB6087A}" srcId="{30AAB8A5-75CF-4591-A725-4283AC84AB37}" destId="{D433A009-EFB4-4F59-8333-142EA5E91C89}" srcOrd="0" destOrd="0" parTransId="{F43631B2-1F36-47AE-A337-4C24589F87F9}" sibTransId="{73324D10-4354-4C41-AA55-7B2FB5EFB746}"/>
    <dgm:cxn modelId="{09FFF8CC-A234-4643-BF00-5E1C553B6B14}" srcId="{D433A009-EFB4-4F59-8333-142EA5E91C89}" destId="{6519812B-D5CF-4904-84EC-7AF22C21C91C}" srcOrd="1" destOrd="0" parTransId="{AC6178EF-3649-4A0F-8CB7-12A6198870E7}" sibTransId="{1E524958-C1DF-4A62-A297-E78E50CBE9DE}"/>
    <dgm:cxn modelId="{A3E5D74C-691B-47A5-87FA-9A86EEBDD56A}" type="presOf" srcId="{FB1DB716-C424-484C-92D0-49D7A85477EC}" destId="{4C28A421-FF1D-4090-99C6-8C6F2C83D6D4}" srcOrd="0" destOrd="0" presId="urn:microsoft.com/office/officeart/2005/8/layout/orgChart1"/>
    <dgm:cxn modelId="{A64D4037-BFF4-4966-87A8-6BBC6FEB30AD}" type="presOf" srcId="{C7D536D5-BFBC-4924-B814-BFDA93644C1B}" destId="{D574B0E2-434C-4F50-BFD6-C479EC697A44}" srcOrd="1" destOrd="0" presId="urn:microsoft.com/office/officeart/2005/8/layout/orgChart1"/>
    <dgm:cxn modelId="{CFD83E8B-0377-4162-8089-99C5C79546EB}" type="presOf" srcId="{E6784ABD-DCAD-4127-ACE2-44168830C6EC}" destId="{5412C516-1B58-48DD-9903-40B74B40E355}" srcOrd="0" destOrd="0" presId="urn:microsoft.com/office/officeart/2005/8/layout/orgChart1"/>
    <dgm:cxn modelId="{3FB58FCB-4D4A-46F5-AF2C-3D8FEDA805AF}" type="presOf" srcId="{B5D38354-87B8-4A5C-B156-BD1EFEDAE906}" destId="{238BE877-E3C0-43DE-91DD-7D3D5E5DF091}" srcOrd="0" destOrd="0" presId="urn:microsoft.com/office/officeart/2005/8/layout/orgChart1"/>
    <dgm:cxn modelId="{E96A2AAF-D82C-4666-819B-798308240CA0}" srcId="{D433A009-EFB4-4F59-8333-142EA5E91C89}" destId="{B5D38354-87B8-4A5C-B156-BD1EFEDAE906}" srcOrd="3" destOrd="0" parTransId="{10D3AE02-AF00-4509-A391-0E85901D9170}" sibTransId="{733314AA-4E8A-4115-8C5D-D6D3DC4AEE57}"/>
    <dgm:cxn modelId="{927F0724-3EF4-4B28-875A-0D998BB57319}" type="presOf" srcId="{67D0BA09-43E1-471E-AAC2-2784CEA390AD}" destId="{CFDFCA33-887C-43EA-8E54-09F52C615407}" srcOrd="1" destOrd="0" presId="urn:microsoft.com/office/officeart/2005/8/layout/orgChart1"/>
    <dgm:cxn modelId="{46AD1B42-E72E-4916-831C-3BFAA6D30BDA}" type="presOf" srcId="{77F51B8C-18D3-4921-900A-E31A383DDCE5}" destId="{9B1262D7-6510-4FED-8645-744279E8FAF6}" srcOrd="1" destOrd="0" presId="urn:microsoft.com/office/officeart/2005/8/layout/orgChart1"/>
    <dgm:cxn modelId="{E90396DE-AAC8-4994-89FC-C1D6CB921F59}" type="presOf" srcId="{3F42082F-6851-40B6-B386-82BE0CC9F453}" destId="{B61C95AE-46D3-49A4-A9B3-C029679D3065}" srcOrd="0" destOrd="0" presId="urn:microsoft.com/office/officeart/2005/8/layout/orgChart1"/>
    <dgm:cxn modelId="{55ECD963-9374-4020-80E2-B01619FC52DD}" type="presOf" srcId="{1F4F483B-A9F0-4481-A58D-EE967964D702}" destId="{CC5A7004-5357-4007-899E-96C68A994820}" srcOrd="0" destOrd="0" presId="urn:microsoft.com/office/officeart/2005/8/layout/orgChart1"/>
    <dgm:cxn modelId="{F616DA87-5F55-40DF-AC58-AD6C9B35C8D2}" srcId="{C2A2ECDA-67C5-4924-8D49-80CF7A0151F7}" destId="{77F51B8C-18D3-4921-900A-E31A383DDCE5}" srcOrd="0" destOrd="0" parTransId="{08F0C001-C095-43AC-8C08-FC294E46D29B}" sibTransId="{1787DEB0-C110-4B36-BEC4-78E28C546C3A}"/>
    <dgm:cxn modelId="{07AFBF09-F4D6-414B-A6A8-B979459C49F7}" type="presOf" srcId="{69DD9972-C3DE-4530-96D9-DB2FE1C505C4}" destId="{FE63EF67-6240-4DE5-9447-086B38D8639B}" srcOrd="0" destOrd="0" presId="urn:microsoft.com/office/officeart/2005/8/layout/orgChart1"/>
    <dgm:cxn modelId="{11D7536E-D9E7-4245-9A10-195B8F0EAF78}" type="presOf" srcId="{6F91EEFF-B010-4941-8753-5AC6729EA31A}" destId="{F8C51F72-F255-4697-9C5C-64B83A2F9DEF}" srcOrd="1" destOrd="0" presId="urn:microsoft.com/office/officeart/2005/8/layout/orgChart1"/>
    <dgm:cxn modelId="{E09B9315-84FD-4632-B9E2-A5C115FD62CD}" type="presOf" srcId="{6519812B-D5CF-4904-84EC-7AF22C21C91C}" destId="{9F4A4C66-42BB-43C6-A3ED-FB75309C603C}" srcOrd="1" destOrd="0" presId="urn:microsoft.com/office/officeart/2005/8/layout/orgChart1"/>
    <dgm:cxn modelId="{515B6A3D-E2E2-4615-B538-677AD8426F8F}" type="presOf" srcId="{C2A2ECDA-67C5-4924-8D49-80CF7A0151F7}" destId="{D2B8B1D8-1534-47DB-A842-0DB73772880C}" srcOrd="1" destOrd="0" presId="urn:microsoft.com/office/officeart/2005/8/layout/orgChart1"/>
    <dgm:cxn modelId="{75BF62EF-A780-45E2-855E-B9A141D40AD3}" type="presOf" srcId="{08F0C001-C095-43AC-8C08-FC294E46D29B}" destId="{90302777-9E65-4617-8DEE-7A1ED3289F49}" srcOrd="0" destOrd="0" presId="urn:microsoft.com/office/officeart/2005/8/layout/orgChart1"/>
    <dgm:cxn modelId="{A38BFFAB-D4C0-40EA-8FBC-BB3BA79386AC}" type="presOf" srcId="{B5D38354-87B8-4A5C-B156-BD1EFEDAE906}" destId="{782DA3CF-2CD7-4449-A6BB-0D5130B01B3E}" srcOrd="1" destOrd="0" presId="urn:microsoft.com/office/officeart/2005/8/layout/orgChart1"/>
    <dgm:cxn modelId="{BDD1CA0C-9561-4347-842E-42DD72D72788}" type="presParOf" srcId="{52964883-7B4C-43CF-BD35-7EFF688350C3}" destId="{4F230E6D-D307-4877-A4E9-6821875A03F1}" srcOrd="0" destOrd="0" presId="urn:microsoft.com/office/officeart/2005/8/layout/orgChart1"/>
    <dgm:cxn modelId="{CF0F99C6-184E-4FEC-B871-DF0E5E53F4BF}" type="presParOf" srcId="{4F230E6D-D307-4877-A4E9-6821875A03F1}" destId="{FF517CE3-ECF2-4DDC-B8A8-E38744249041}" srcOrd="0" destOrd="0" presId="urn:microsoft.com/office/officeart/2005/8/layout/orgChart1"/>
    <dgm:cxn modelId="{A7ECBC52-4DDD-4D72-A45A-3C0B3B37287E}" type="presParOf" srcId="{FF517CE3-ECF2-4DDC-B8A8-E38744249041}" destId="{9B4234D2-DE1D-463E-9B3C-C69F42EBA8EB}" srcOrd="0" destOrd="0" presId="urn:microsoft.com/office/officeart/2005/8/layout/orgChart1"/>
    <dgm:cxn modelId="{2184837F-D4D4-4380-8F85-95F07B575358}" type="presParOf" srcId="{FF517CE3-ECF2-4DDC-B8A8-E38744249041}" destId="{2B97689B-0B59-454A-838D-4B8C863A51DC}" srcOrd="1" destOrd="0" presId="urn:microsoft.com/office/officeart/2005/8/layout/orgChart1"/>
    <dgm:cxn modelId="{4D5A58BF-0A94-4E20-B34D-EBD02E009331}" type="presParOf" srcId="{4F230E6D-D307-4877-A4E9-6821875A03F1}" destId="{D202D812-8473-4DE8-985B-CCF399EBA650}" srcOrd="1" destOrd="0" presId="urn:microsoft.com/office/officeart/2005/8/layout/orgChart1"/>
    <dgm:cxn modelId="{C06C051B-74FC-4E4F-AB88-912767A11EE7}" type="presParOf" srcId="{D202D812-8473-4DE8-985B-CCF399EBA650}" destId="{3134010C-EA30-43E7-959E-9338246D68F4}" srcOrd="0" destOrd="0" presId="urn:microsoft.com/office/officeart/2005/8/layout/orgChart1"/>
    <dgm:cxn modelId="{A8F4BA2C-0CC5-4402-9F9D-A6C0C6FEFF01}" type="presParOf" srcId="{D202D812-8473-4DE8-985B-CCF399EBA650}" destId="{8FA520C5-DF01-45DD-9396-37F4E4C8CBDA}" srcOrd="1" destOrd="0" presId="urn:microsoft.com/office/officeart/2005/8/layout/orgChart1"/>
    <dgm:cxn modelId="{B43AD02C-6B18-4005-BA8E-C2FAFD86C3A3}" type="presParOf" srcId="{8FA520C5-DF01-45DD-9396-37F4E4C8CBDA}" destId="{FF2FEBFA-E4AD-4652-9A83-26E70F9EE67F}" srcOrd="0" destOrd="0" presId="urn:microsoft.com/office/officeart/2005/8/layout/orgChart1"/>
    <dgm:cxn modelId="{C6AB93DE-8950-4976-9A34-FA557C2EE66A}" type="presParOf" srcId="{FF2FEBFA-E4AD-4652-9A83-26E70F9EE67F}" destId="{6D5F2E9E-7DCB-4220-943C-649E20801619}" srcOrd="0" destOrd="0" presId="urn:microsoft.com/office/officeart/2005/8/layout/orgChart1"/>
    <dgm:cxn modelId="{40AFF622-C39A-415C-B618-F8248575C9CA}" type="presParOf" srcId="{FF2FEBFA-E4AD-4652-9A83-26E70F9EE67F}" destId="{9F4A4C66-42BB-43C6-A3ED-FB75309C603C}" srcOrd="1" destOrd="0" presId="urn:microsoft.com/office/officeart/2005/8/layout/orgChart1"/>
    <dgm:cxn modelId="{99B79E98-557B-4F09-9A72-C420180E3F35}" type="presParOf" srcId="{8FA520C5-DF01-45DD-9396-37F4E4C8CBDA}" destId="{D82636EE-28DC-432F-A8D5-FA6B85087A6B}" srcOrd="1" destOrd="0" presId="urn:microsoft.com/office/officeart/2005/8/layout/orgChart1"/>
    <dgm:cxn modelId="{51047D63-DF0F-41B3-A3CE-E3623769EEE5}" type="presParOf" srcId="{8FA520C5-DF01-45DD-9396-37F4E4C8CBDA}" destId="{083416DC-C443-4A61-A1BA-DAA65E8CE3A7}" srcOrd="2" destOrd="0" presId="urn:microsoft.com/office/officeart/2005/8/layout/orgChart1"/>
    <dgm:cxn modelId="{1B83642E-95AF-4E24-8202-90FB5A811873}" type="presParOf" srcId="{D202D812-8473-4DE8-985B-CCF399EBA650}" destId="{A3ADF6B1-43E6-4B5F-82AC-30B6AC7AF6E0}" srcOrd="2" destOrd="0" presId="urn:microsoft.com/office/officeart/2005/8/layout/orgChart1"/>
    <dgm:cxn modelId="{898AA6CE-5D03-481E-A563-F316ED21EC10}" type="presParOf" srcId="{D202D812-8473-4DE8-985B-CCF399EBA650}" destId="{77435D55-550B-4CD2-8557-CD4E4670720E}" srcOrd="3" destOrd="0" presId="urn:microsoft.com/office/officeart/2005/8/layout/orgChart1"/>
    <dgm:cxn modelId="{1283ABAE-1503-43B4-B51E-F06AEAC00022}" type="presParOf" srcId="{77435D55-550B-4CD2-8557-CD4E4670720E}" destId="{1B6F6D06-659E-47EC-9701-F62A6BE186CC}" srcOrd="0" destOrd="0" presId="urn:microsoft.com/office/officeart/2005/8/layout/orgChart1"/>
    <dgm:cxn modelId="{048BBEFF-393E-445F-B932-95E0446C9001}" type="presParOf" srcId="{1B6F6D06-659E-47EC-9701-F62A6BE186CC}" destId="{4C28A421-FF1D-4090-99C6-8C6F2C83D6D4}" srcOrd="0" destOrd="0" presId="urn:microsoft.com/office/officeart/2005/8/layout/orgChart1"/>
    <dgm:cxn modelId="{97D23539-C847-4E93-83F8-C262F653A54B}" type="presParOf" srcId="{1B6F6D06-659E-47EC-9701-F62A6BE186CC}" destId="{F0507933-9F6F-4006-9A4D-4E0227B1814D}" srcOrd="1" destOrd="0" presId="urn:microsoft.com/office/officeart/2005/8/layout/orgChart1"/>
    <dgm:cxn modelId="{904C2471-00B4-45FA-9801-63B36EE01038}" type="presParOf" srcId="{77435D55-550B-4CD2-8557-CD4E4670720E}" destId="{E319C333-FD0F-482A-9335-B2496A228689}" srcOrd="1" destOrd="0" presId="urn:microsoft.com/office/officeart/2005/8/layout/orgChart1"/>
    <dgm:cxn modelId="{A4F50C6F-9AC8-432A-888E-21BBFF5CCC44}" type="presParOf" srcId="{77435D55-550B-4CD2-8557-CD4E4670720E}" destId="{36DFCB35-579F-4B3A-9DC2-28A85EB2CCB1}" srcOrd="2" destOrd="0" presId="urn:microsoft.com/office/officeart/2005/8/layout/orgChart1"/>
    <dgm:cxn modelId="{A6613136-F449-4AE3-B86A-60C8ED8781E5}" type="presParOf" srcId="{D202D812-8473-4DE8-985B-CCF399EBA650}" destId="{BDA22624-362B-45FD-A536-F506A9F4C8CF}" srcOrd="4" destOrd="0" presId="urn:microsoft.com/office/officeart/2005/8/layout/orgChart1"/>
    <dgm:cxn modelId="{A09BCC27-91D2-4F2E-B950-ECFBE5D2258D}" type="presParOf" srcId="{D202D812-8473-4DE8-985B-CCF399EBA650}" destId="{630E9F32-678B-4B67-A105-6EB078B6A798}" srcOrd="5" destOrd="0" presId="urn:microsoft.com/office/officeart/2005/8/layout/orgChart1"/>
    <dgm:cxn modelId="{0A9224EE-88BB-441D-B55A-AEFC56DD6F29}" type="presParOf" srcId="{630E9F32-678B-4B67-A105-6EB078B6A798}" destId="{53899670-D22B-42D4-A26C-09E28B2A31C8}" srcOrd="0" destOrd="0" presId="urn:microsoft.com/office/officeart/2005/8/layout/orgChart1"/>
    <dgm:cxn modelId="{2D43037D-24F9-4045-9286-CBE6B1EDFEC3}" type="presParOf" srcId="{53899670-D22B-42D4-A26C-09E28B2A31C8}" destId="{238BE877-E3C0-43DE-91DD-7D3D5E5DF091}" srcOrd="0" destOrd="0" presId="urn:microsoft.com/office/officeart/2005/8/layout/orgChart1"/>
    <dgm:cxn modelId="{971997BC-B952-49A3-B83B-F2AFE676C103}" type="presParOf" srcId="{53899670-D22B-42D4-A26C-09E28B2A31C8}" destId="{782DA3CF-2CD7-4449-A6BB-0D5130B01B3E}" srcOrd="1" destOrd="0" presId="urn:microsoft.com/office/officeart/2005/8/layout/orgChart1"/>
    <dgm:cxn modelId="{7AC8CAEA-2604-4A5F-BF2A-05911C78FEB8}" type="presParOf" srcId="{630E9F32-678B-4B67-A105-6EB078B6A798}" destId="{88EEA6E9-C9DC-4115-96A2-086F3CF220F6}" srcOrd="1" destOrd="0" presId="urn:microsoft.com/office/officeart/2005/8/layout/orgChart1"/>
    <dgm:cxn modelId="{550318F1-B8C4-4837-A15D-4E5FD2E08AB2}" type="presParOf" srcId="{630E9F32-678B-4B67-A105-6EB078B6A798}" destId="{E2F663C1-AAD8-4FED-A9B3-02F402C71BBA}" srcOrd="2" destOrd="0" presId="urn:microsoft.com/office/officeart/2005/8/layout/orgChart1"/>
    <dgm:cxn modelId="{6E60C7BD-AAFA-495A-B5FB-18DF98BF2844}" type="presParOf" srcId="{D202D812-8473-4DE8-985B-CCF399EBA650}" destId="{CC5A7004-5357-4007-899E-96C68A994820}" srcOrd="6" destOrd="0" presId="urn:microsoft.com/office/officeart/2005/8/layout/orgChart1"/>
    <dgm:cxn modelId="{05D7279C-5874-49B5-A38A-D34D898720BF}" type="presParOf" srcId="{D202D812-8473-4DE8-985B-CCF399EBA650}" destId="{E9374A22-5445-4973-A7D5-DBBACD7C7343}" srcOrd="7" destOrd="0" presId="urn:microsoft.com/office/officeart/2005/8/layout/orgChart1"/>
    <dgm:cxn modelId="{BA3FB222-F050-4135-9C14-513B841AD63A}" type="presParOf" srcId="{E9374A22-5445-4973-A7D5-DBBACD7C7343}" destId="{4613C5AC-445C-42A5-A22B-00D7078C33AA}" srcOrd="0" destOrd="0" presId="urn:microsoft.com/office/officeart/2005/8/layout/orgChart1"/>
    <dgm:cxn modelId="{BFA52DD0-2315-4026-B54E-D57E3CC9FA0E}" type="presParOf" srcId="{4613C5AC-445C-42A5-A22B-00D7078C33AA}" destId="{0A0250FE-C84F-48E2-82E8-7031254393B8}" srcOrd="0" destOrd="0" presId="urn:microsoft.com/office/officeart/2005/8/layout/orgChart1"/>
    <dgm:cxn modelId="{D34CEBFB-E9C3-47B1-983A-67C9328EDD11}" type="presParOf" srcId="{4613C5AC-445C-42A5-A22B-00D7078C33AA}" destId="{D574B0E2-434C-4F50-BFD6-C479EC697A44}" srcOrd="1" destOrd="0" presId="urn:microsoft.com/office/officeart/2005/8/layout/orgChart1"/>
    <dgm:cxn modelId="{F71E3E6E-D7F1-49C3-A063-20990CC9A78C}" type="presParOf" srcId="{E9374A22-5445-4973-A7D5-DBBACD7C7343}" destId="{02F808D9-8A31-4AB4-8560-CC262F283F56}" srcOrd="1" destOrd="0" presId="urn:microsoft.com/office/officeart/2005/8/layout/orgChart1"/>
    <dgm:cxn modelId="{F9F9D871-0E16-462B-BD90-BDC73A7209BD}" type="presParOf" srcId="{E9374A22-5445-4973-A7D5-DBBACD7C7343}" destId="{CFEA173A-DF2E-4340-B239-DAD7A3C66898}" srcOrd="2" destOrd="0" presId="urn:microsoft.com/office/officeart/2005/8/layout/orgChart1"/>
    <dgm:cxn modelId="{4CACE2DB-D0FE-48C2-9527-F487F238F703}" type="presParOf" srcId="{4F230E6D-D307-4877-A4E9-6821875A03F1}" destId="{C83BFDCE-EDEC-420F-82F5-2F269434E3AD}" srcOrd="2" destOrd="0" presId="urn:microsoft.com/office/officeart/2005/8/layout/orgChart1"/>
    <dgm:cxn modelId="{4575596D-8ACD-4768-8831-777A535BE35C}" type="presParOf" srcId="{C83BFDCE-EDEC-420F-82F5-2F269434E3AD}" destId="{FE63EF67-6240-4DE5-9447-086B38D8639B}" srcOrd="0" destOrd="0" presId="urn:microsoft.com/office/officeart/2005/8/layout/orgChart1"/>
    <dgm:cxn modelId="{7C55CD4E-9BA2-432A-B4D7-4D85FC3DF623}" type="presParOf" srcId="{C83BFDCE-EDEC-420F-82F5-2F269434E3AD}" destId="{FF207E09-3484-4B79-8556-689398F4B1CD}" srcOrd="1" destOrd="0" presId="urn:microsoft.com/office/officeart/2005/8/layout/orgChart1"/>
    <dgm:cxn modelId="{540A6F43-0DD5-41FD-BA73-8C5F001ABD46}" type="presParOf" srcId="{FF207E09-3484-4B79-8556-689398F4B1CD}" destId="{88830A29-F006-4E77-A8F5-FC12E995E537}" srcOrd="0" destOrd="0" presId="urn:microsoft.com/office/officeart/2005/8/layout/orgChart1"/>
    <dgm:cxn modelId="{AFE8B542-E2AF-4938-AABE-2E7FDFEC3243}" type="presParOf" srcId="{88830A29-F006-4E77-A8F5-FC12E995E537}" destId="{3CEF25DF-F707-4828-9E7A-EE8D365F2909}" srcOrd="0" destOrd="0" presId="urn:microsoft.com/office/officeart/2005/8/layout/orgChart1"/>
    <dgm:cxn modelId="{E6D4495F-1512-4F57-87FD-2F14697F222A}" type="presParOf" srcId="{88830A29-F006-4E77-A8F5-FC12E995E537}" destId="{F8C51F72-F255-4697-9C5C-64B83A2F9DEF}" srcOrd="1" destOrd="0" presId="urn:microsoft.com/office/officeart/2005/8/layout/orgChart1"/>
    <dgm:cxn modelId="{0AB6ED5B-6010-4EE7-8518-081576AF6DAE}" type="presParOf" srcId="{FF207E09-3484-4B79-8556-689398F4B1CD}" destId="{52CC4571-738E-40D5-8B8B-4FDCCC81B1D1}" srcOrd="1" destOrd="0" presId="urn:microsoft.com/office/officeart/2005/8/layout/orgChart1"/>
    <dgm:cxn modelId="{6BCA5E04-FB2E-42B5-A9B1-CBA3F75D29AE}" type="presParOf" srcId="{FF207E09-3484-4B79-8556-689398F4B1CD}" destId="{D6559D43-C2F5-4E5C-8746-C4642AAEA18D}" srcOrd="2" destOrd="0" presId="urn:microsoft.com/office/officeart/2005/8/layout/orgChart1"/>
    <dgm:cxn modelId="{71167121-EB07-4CD5-8C7F-A5FDF963B014}" type="presParOf" srcId="{D6559D43-C2F5-4E5C-8746-C4642AAEA18D}" destId="{9B5EB7EB-D962-40D7-B6C2-8E9341A51288}" srcOrd="0" destOrd="0" presId="urn:microsoft.com/office/officeart/2005/8/layout/orgChart1"/>
    <dgm:cxn modelId="{C2EB35C3-4E6F-4F3E-A5C4-562698F10122}" type="presParOf" srcId="{D6559D43-C2F5-4E5C-8746-C4642AAEA18D}" destId="{FC0E5863-6165-48AE-9C9E-DDC8CC092617}" srcOrd="1" destOrd="0" presId="urn:microsoft.com/office/officeart/2005/8/layout/orgChart1"/>
    <dgm:cxn modelId="{13F1F69C-5229-4A4C-85AE-5CD41E57B20C}" type="presParOf" srcId="{FC0E5863-6165-48AE-9C9E-DDC8CC092617}" destId="{6AEC00C3-E5B6-453C-8505-DBE4460D7879}" srcOrd="0" destOrd="0" presId="urn:microsoft.com/office/officeart/2005/8/layout/orgChart1"/>
    <dgm:cxn modelId="{561AE7E7-48A8-4C8A-8DFF-8D2A8A39AA70}" type="presParOf" srcId="{6AEC00C3-E5B6-453C-8505-DBE4460D7879}" destId="{6AE6DE49-1F8D-437C-B1F9-0DACA33F8684}" srcOrd="0" destOrd="0" presId="urn:microsoft.com/office/officeart/2005/8/layout/orgChart1"/>
    <dgm:cxn modelId="{1E120AC9-C76D-4178-85DA-97BC7BF5E337}" type="presParOf" srcId="{6AEC00C3-E5B6-453C-8505-DBE4460D7879}" destId="{CFDFCA33-887C-43EA-8E54-09F52C615407}" srcOrd="1" destOrd="0" presId="urn:microsoft.com/office/officeart/2005/8/layout/orgChart1"/>
    <dgm:cxn modelId="{583558A5-3E47-45FA-9B83-A6876BCB09EC}" type="presParOf" srcId="{FC0E5863-6165-48AE-9C9E-DDC8CC092617}" destId="{4105A57E-E774-46B1-9913-EC8B934EB57C}" srcOrd="1" destOrd="0" presId="urn:microsoft.com/office/officeart/2005/8/layout/orgChart1"/>
    <dgm:cxn modelId="{1645895F-6604-4DC7-A644-19DF24515C55}" type="presParOf" srcId="{FC0E5863-6165-48AE-9C9E-DDC8CC092617}" destId="{CB652C4D-8132-4F7D-ADF0-F83216E1C7FB}" srcOrd="2" destOrd="0" presId="urn:microsoft.com/office/officeart/2005/8/layout/orgChart1"/>
    <dgm:cxn modelId="{9B9C11C5-7808-44CE-A70F-25F069821FB7}" type="presParOf" srcId="{CB652C4D-8132-4F7D-ADF0-F83216E1C7FB}" destId="{A105523B-0A19-4681-B9BE-F4C866D35831}" srcOrd="0" destOrd="0" presId="urn:microsoft.com/office/officeart/2005/8/layout/orgChart1"/>
    <dgm:cxn modelId="{4AB50FFB-B708-46FD-AECD-B32A2C92B8EE}" type="presParOf" srcId="{CB652C4D-8132-4F7D-ADF0-F83216E1C7FB}" destId="{5E662142-A92B-4F4D-A665-0BC40C570601}" srcOrd="1" destOrd="0" presId="urn:microsoft.com/office/officeart/2005/8/layout/orgChart1"/>
    <dgm:cxn modelId="{AA965A4D-6652-4978-9F4F-56A7DADF30DD}" type="presParOf" srcId="{5E662142-A92B-4F4D-A665-0BC40C570601}" destId="{D18D79AA-F3C1-4B74-875C-BA54121132A4}" srcOrd="0" destOrd="0" presId="urn:microsoft.com/office/officeart/2005/8/layout/orgChart1"/>
    <dgm:cxn modelId="{70FE5801-B753-498A-ACFD-9D33CB090839}" type="presParOf" srcId="{D18D79AA-F3C1-4B74-875C-BA54121132A4}" destId="{809E7965-A201-4678-B5DD-BCF3BD4747FF}" srcOrd="0" destOrd="0" presId="urn:microsoft.com/office/officeart/2005/8/layout/orgChart1"/>
    <dgm:cxn modelId="{3B19307B-9B3A-4E46-9A7F-49A59B2702AA}" type="presParOf" srcId="{D18D79AA-F3C1-4B74-875C-BA54121132A4}" destId="{D2B8B1D8-1534-47DB-A842-0DB73772880C}" srcOrd="1" destOrd="0" presId="urn:microsoft.com/office/officeart/2005/8/layout/orgChart1"/>
    <dgm:cxn modelId="{EED8EAA0-603E-4576-B4A3-FF98AB3A7005}" type="presParOf" srcId="{5E662142-A92B-4F4D-A665-0BC40C570601}" destId="{58B41D30-F916-4D1E-AD03-F3C42C01BB98}" srcOrd="1" destOrd="0" presId="urn:microsoft.com/office/officeart/2005/8/layout/orgChart1"/>
    <dgm:cxn modelId="{97009DA9-0F08-41F1-A856-873840C9637D}" type="presParOf" srcId="{5E662142-A92B-4F4D-A665-0BC40C570601}" destId="{D36D5531-52EE-44B0-964A-41D115302C4D}" srcOrd="2" destOrd="0" presId="urn:microsoft.com/office/officeart/2005/8/layout/orgChart1"/>
    <dgm:cxn modelId="{75B537A3-87AD-45C3-BE97-40FF745B965E}" type="presParOf" srcId="{D36D5531-52EE-44B0-964A-41D115302C4D}" destId="{90302777-9E65-4617-8DEE-7A1ED3289F49}" srcOrd="0" destOrd="0" presId="urn:microsoft.com/office/officeart/2005/8/layout/orgChart1"/>
    <dgm:cxn modelId="{204EEEB5-009A-499B-B454-EE7BAD5B56B2}" type="presParOf" srcId="{D36D5531-52EE-44B0-964A-41D115302C4D}" destId="{2D6B1954-507D-474D-B20F-6263D9176A96}" srcOrd="1" destOrd="0" presId="urn:microsoft.com/office/officeart/2005/8/layout/orgChart1"/>
    <dgm:cxn modelId="{575DA715-A56D-41CD-B228-89B458AF7110}" type="presParOf" srcId="{2D6B1954-507D-474D-B20F-6263D9176A96}" destId="{4C746E69-273B-48F7-94D4-7339D56EC9BA}" srcOrd="0" destOrd="0" presId="urn:microsoft.com/office/officeart/2005/8/layout/orgChart1"/>
    <dgm:cxn modelId="{23E773E9-ECF0-4E5A-9EE0-D1BFEDF074C1}" type="presParOf" srcId="{4C746E69-273B-48F7-94D4-7339D56EC9BA}" destId="{E161584B-6334-4191-A4AD-B8BE7B0F4ECF}" srcOrd="0" destOrd="0" presId="urn:microsoft.com/office/officeart/2005/8/layout/orgChart1"/>
    <dgm:cxn modelId="{BF675B5F-E70D-4C64-878A-D85832286B59}" type="presParOf" srcId="{4C746E69-273B-48F7-94D4-7339D56EC9BA}" destId="{9B1262D7-6510-4FED-8645-744279E8FAF6}" srcOrd="1" destOrd="0" presId="urn:microsoft.com/office/officeart/2005/8/layout/orgChart1"/>
    <dgm:cxn modelId="{20776F70-C842-45D4-8D9C-DC1325152E4C}" type="presParOf" srcId="{2D6B1954-507D-474D-B20F-6263D9176A96}" destId="{5BAF4B9B-2426-48D9-A0A0-A0BEF5836853}" srcOrd="1" destOrd="0" presId="urn:microsoft.com/office/officeart/2005/8/layout/orgChart1"/>
    <dgm:cxn modelId="{E79D634C-F2AF-490B-9E47-79CF39F08692}" type="presParOf" srcId="{2D6B1954-507D-474D-B20F-6263D9176A96}" destId="{C55CA829-66BC-4743-96AA-DDBC2A49D59B}" srcOrd="2" destOrd="0" presId="urn:microsoft.com/office/officeart/2005/8/layout/orgChart1"/>
    <dgm:cxn modelId="{8F919126-46D3-43BE-B885-9CD9D4899D3D}" type="presParOf" srcId="{D6559D43-C2F5-4E5C-8746-C4642AAEA18D}" destId="{5412C516-1B58-48DD-9903-40B74B40E355}" srcOrd="2" destOrd="0" presId="urn:microsoft.com/office/officeart/2005/8/layout/orgChart1"/>
    <dgm:cxn modelId="{D197268A-939C-42F0-B997-CFBC426644FA}" type="presParOf" srcId="{D6559D43-C2F5-4E5C-8746-C4642AAEA18D}" destId="{A7F5CAF1-76E3-46A6-8A10-48E67F0B64FF}" srcOrd="3" destOrd="0" presId="urn:microsoft.com/office/officeart/2005/8/layout/orgChart1"/>
    <dgm:cxn modelId="{BFA92867-F684-4B9B-8635-BF13DDFF04B1}" type="presParOf" srcId="{A7F5CAF1-76E3-46A6-8A10-48E67F0B64FF}" destId="{AB726838-F954-4D57-A893-C5DCEEC02301}" srcOrd="0" destOrd="0" presId="urn:microsoft.com/office/officeart/2005/8/layout/orgChart1"/>
    <dgm:cxn modelId="{894A3757-C14C-4440-82E3-9F0E65AD3DAC}" type="presParOf" srcId="{AB726838-F954-4D57-A893-C5DCEEC02301}" destId="{B61C95AE-46D3-49A4-A9B3-C029679D3065}" srcOrd="0" destOrd="0" presId="urn:microsoft.com/office/officeart/2005/8/layout/orgChart1"/>
    <dgm:cxn modelId="{436BAB76-CEAF-46C6-A36F-80B6D6B9174C}" type="presParOf" srcId="{AB726838-F954-4D57-A893-C5DCEEC02301}" destId="{64E28F15-398E-4B49-ABB5-F0FD555D77CC}" srcOrd="1" destOrd="0" presId="urn:microsoft.com/office/officeart/2005/8/layout/orgChart1"/>
    <dgm:cxn modelId="{99C4BF26-D752-49D5-BDD6-ED708D7A532B}" type="presParOf" srcId="{A7F5CAF1-76E3-46A6-8A10-48E67F0B64FF}" destId="{13511E78-E120-4FB1-9C36-B9860B48CC29}" srcOrd="1" destOrd="0" presId="urn:microsoft.com/office/officeart/2005/8/layout/orgChart1"/>
    <dgm:cxn modelId="{1995F9D3-9C3D-48E7-972A-CA453691F4A4}" type="presParOf" srcId="{A7F5CAF1-76E3-46A6-8A10-48E67F0B64FF}" destId="{304B6455-9983-4205-A72F-D52AEF2640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AAB8A5-75CF-4591-A725-4283AC84AB37}" type="doc">
      <dgm:prSet loTypeId="urn:microsoft.com/office/officeart/2005/8/layout/orgChart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33A009-EFB4-4F59-8333-142EA5E91C89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ko-KR" altLang="en-US" dirty="0" smtClean="0"/>
            <a:t>대통령</a:t>
          </a:r>
          <a:endParaRPr lang="en-US" dirty="0"/>
        </a:p>
      </dgm:t>
    </dgm:pt>
    <dgm:pt modelId="{F43631B2-1F36-47AE-A337-4C24589F87F9}" type="parTrans" cxnId="{7C3B507A-D5B8-4BD0-B5E6-F7B77DB6087A}">
      <dgm:prSet/>
      <dgm:spPr/>
      <dgm:t>
        <a:bodyPr/>
        <a:lstStyle/>
        <a:p>
          <a:endParaRPr lang="en-US"/>
        </a:p>
      </dgm:t>
    </dgm:pt>
    <dgm:pt modelId="{73324D10-4354-4C41-AA55-7B2FB5EFB746}" type="sibTrans" cxnId="{7C3B507A-D5B8-4BD0-B5E6-F7B77DB6087A}">
      <dgm:prSet/>
      <dgm:spPr/>
      <dgm:t>
        <a:bodyPr/>
        <a:lstStyle/>
        <a:p>
          <a:endParaRPr lang="en-US"/>
        </a:p>
      </dgm:t>
    </dgm:pt>
    <dgm:pt modelId="{6F91EEFF-B010-4941-8753-5AC6729EA31A}" type="asst">
      <dgm:prSet phldrT="[텍스트]"/>
      <dgm:spPr>
        <a:solidFill>
          <a:schemeClr val="accent1"/>
        </a:solidFill>
      </dgm:spPr>
      <dgm:t>
        <a:bodyPr/>
        <a:lstStyle/>
        <a:p>
          <a:r>
            <a:rPr lang="ko-KR" altLang="en-US" dirty="0" smtClean="0"/>
            <a:t>개인정보위원회</a:t>
          </a:r>
          <a:endParaRPr lang="en-US" altLang="ko-KR" dirty="0" smtClean="0"/>
        </a:p>
        <a:p>
          <a:r>
            <a:rPr lang="en-US" dirty="0" smtClean="0"/>
            <a:t>(</a:t>
          </a:r>
          <a:r>
            <a:rPr lang="ko-KR" altLang="en-US" dirty="0" smtClean="0"/>
            <a:t>위원회의 </a:t>
          </a:r>
          <a:r>
            <a:rPr lang="en-US" altLang="ko-KR" dirty="0" smtClean="0"/>
            <a:t>boss)</a:t>
          </a:r>
          <a:endParaRPr lang="en-US" dirty="0"/>
        </a:p>
      </dgm:t>
    </dgm:pt>
    <dgm:pt modelId="{69DD9972-C3DE-4530-96D9-DB2FE1C505C4}" type="parTrans" cxnId="{C716FDB3-06DF-4F6A-8604-CB6078FA44EE}">
      <dgm:prSet/>
      <dgm:spPr/>
      <dgm:t>
        <a:bodyPr/>
        <a:lstStyle/>
        <a:p>
          <a:endParaRPr lang="en-US"/>
        </a:p>
      </dgm:t>
    </dgm:pt>
    <dgm:pt modelId="{BE0B78E9-0C85-4707-8887-BDDDFC5D3940}" type="sibTrans" cxnId="{C716FDB3-06DF-4F6A-8604-CB6078FA44EE}">
      <dgm:prSet/>
      <dgm:spPr/>
      <dgm:t>
        <a:bodyPr/>
        <a:lstStyle/>
        <a:p>
          <a:endParaRPr lang="en-US"/>
        </a:p>
      </dgm:t>
    </dgm:pt>
    <dgm:pt modelId="{6519812B-D5CF-4904-84EC-7AF22C21C91C}">
      <dgm:prSet phldrT="[텍스트]"/>
      <dgm:spPr/>
      <dgm:t>
        <a:bodyPr/>
        <a:lstStyle/>
        <a:p>
          <a:r>
            <a:rPr lang="ko-KR" altLang="en-US" dirty="0" smtClean="0"/>
            <a:t>각 부처 등등</a:t>
          </a:r>
          <a:r>
            <a:rPr lang="en-US" altLang="ko-KR" dirty="0" smtClean="0"/>
            <a:t>…</a:t>
          </a:r>
          <a:endParaRPr lang="en-US" dirty="0"/>
        </a:p>
      </dgm:t>
    </dgm:pt>
    <dgm:pt modelId="{AC6178EF-3649-4A0F-8CB7-12A6198870E7}" type="parTrans" cxnId="{09FFF8CC-A234-4643-BF00-5E1C553B6B14}">
      <dgm:prSet/>
      <dgm:spPr/>
      <dgm:t>
        <a:bodyPr/>
        <a:lstStyle/>
        <a:p>
          <a:endParaRPr lang="en-US"/>
        </a:p>
      </dgm:t>
    </dgm:pt>
    <dgm:pt modelId="{1E524958-C1DF-4A62-A297-E78E50CBE9DE}" type="sibTrans" cxnId="{09FFF8CC-A234-4643-BF00-5E1C553B6B14}">
      <dgm:prSet/>
      <dgm:spPr/>
      <dgm:t>
        <a:bodyPr/>
        <a:lstStyle/>
        <a:p>
          <a:endParaRPr lang="en-US"/>
        </a:p>
      </dgm:t>
    </dgm:pt>
    <dgm:pt modelId="{FB1DB716-C424-484C-92D0-49D7A85477EC}">
      <dgm:prSet phldrT="[텍스트]"/>
      <dgm:spPr>
        <a:solidFill>
          <a:schemeClr val="accent1"/>
        </a:solidFill>
      </dgm:spPr>
      <dgm:t>
        <a:bodyPr/>
        <a:lstStyle/>
        <a:p>
          <a:r>
            <a:rPr lang="ko-KR" altLang="en-US" dirty="0" err="1" smtClean="0"/>
            <a:t>행자부</a:t>
          </a:r>
          <a:endParaRPr lang="en-US" altLang="ko-KR" dirty="0" smtClean="0"/>
        </a:p>
        <a:p>
          <a:r>
            <a:rPr lang="en-US" altLang="ko-KR" dirty="0" smtClean="0"/>
            <a:t>(</a:t>
          </a:r>
          <a:r>
            <a:rPr lang="ko-KR" altLang="en-US" dirty="0" err="1" smtClean="0"/>
            <a:t>각부처의</a:t>
          </a:r>
          <a:r>
            <a:rPr lang="ko-KR" altLang="en-US" dirty="0" smtClean="0"/>
            <a:t> </a:t>
          </a:r>
          <a:r>
            <a:rPr lang="en-US" altLang="ko-KR" dirty="0" smtClean="0"/>
            <a:t>boss </a:t>
          </a:r>
          <a:r>
            <a:rPr lang="ko-KR" altLang="en-US" dirty="0" smtClean="0"/>
            <a:t>이다</a:t>
          </a:r>
          <a:r>
            <a:rPr lang="en-US" altLang="ko-KR" dirty="0" smtClean="0"/>
            <a:t>)</a:t>
          </a:r>
          <a:endParaRPr lang="en-US" dirty="0"/>
        </a:p>
      </dgm:t>
    </dgm:pt>
    <dgm:pt modelId="{233C7FD9-55FA-47F0-934B-B35A40F77706}" type="parTrans" cxnId="{37063F96-F321-47CC-9CA8-179B56824977}">
      <dgm:prSet/>
      <dgm:spPr/>
      <dgm:t>
        <a:bodyPr/>
        <a:lstStyle/>
        <a:p>
          <a:endParaRPr lang="en-US"/>
        </a:p>
      </dgm:t>
    </dgm:pt>
    <dgm:pt modelId="{8AFB289E-C417-4E5C-B2CA-23C553EE7985}" type="sibTrans" cxnId="{37063F96-F321-47CC-9CA8-179B56824977}">
      <dgm:prSet/>
      <dgm:spPr/>
      <dgm:t>
        <a:bodyPr/>
        <a:lstStyle/>
        <a:p>
          <a:endParaRPr lang="en-US"/>
        </a:p>
      </dgm:t>
    </dgm:pt>
    <dgm:pt modelId="{C7D536D5-BFBC-4924-B814-BFDA93644C1B}">
      <dgm:prSet phldrT="[텍스트]"/>
      <dgm:spPr/>
      <dgm:t>
        <a:bodyPr/>
        <a:lstStyle/>
        <a:p>
          <a:r>
            <a:rPr lang="ko-KR" altLang="en-US" dirty="0" smtClean="0"/>
            <a:t>환경부</a:t>
          </a:r>
          <a:endParaRPr lang="en-US" dirty="0"/>
        </a:p>
      </dgm:t>
    </dgm:pt>
    <dgm:pt modelId="{1F4F483B-A9F0-4481-A58D-EE967964D702}" type="parTrans" cxnId="{8AC96BB8-FE0E-40D6-9F18-CACFFFD3507B}">
      <dgm:prSet/>
      <dgm:spPr/>
      <dgm:t>
        <a:bodyPr/>
        <a:lstStyle/>
        <a:p>
          <a:endParaRPr lang="en-US"/>
        </a:p>
      </dgm:t>
    </dgm:pt>
    <dgm:pt modelId="{A6254CED-D03B-43BB-9A92-44F6C02978A9}" type="sibTrans" cxnId="{8AC96BB8-FE0E-40D6-9F18-CACFFFD3507B}">
      <dgm:prSet/>
      <dgm:spPr/>
      <dgm:t>
        <a:bodyPr/>
        <a:lstStyle/>
        <a:p>
          <a:endParaRPr lang="en-US"/>
        </a:p>
      </dgm:t>
    </dgm:pt>
    <dgm:pt modelId="{67D0BA09-43E1-471E-AAC2-2784CEA390AD}" type="asst">
      <dgm:prSet phldrT="[텍스트]"/>
      <dgm:spPr/>
      <dgm:t>
        <a:bodyPr/>
        <a:lstStyle/>
        <a:p>
          <a:r>
            <a:rPr lang="ko-KR" altLang="en-US" dirty="0" smtClean="0"/>
            <a:t>사무국</a:t>
          </a:r>
          <a:endParaRPr lang="en-US" dirty="0"/>
        </a:p>
      </dgm:t>
    </dgm:pt>
    <dgm:pt modelId="{204D6965-8A0A-4D6A-A774-2AEA490F3081}" type="parTrans" cxnId="{2FE5CF13-131B-4A88-82BD-690A4A8660AD}">
      <dgm:prSet/>
      <dgm:spPr/>
      <dgm:t>
        <a:bodyPr/>
        <a:lstStyle/>
        <a:p>
          <a:endParaRPr lang="en-US"/>
        </a:p>
      </dgm:t>
    </dgm:pt>
    <dgm:pt modelId="{BC198C0C-7510-4F97-BC5D-3744084DC68E}" type="sibTrans" cxnId="{2FE5CF13-131B-4A88-82BD-690A4A8660AD}">
      <dgm:prSet/>
      <dgm:spPr/>
      <dgm:t>
        <a:bodyPr/>
        <a:lstStyle/>
        <a:p>
          <a:endParaRPr lang="en-US"/>
        </a:p>
      </dgm:t>
    </dgm:pt>
    <dgm:pt modelId="{3F42082F-6851-40B6-B386-82BE0CC9F453}" type="asst">
      <dgm:prSet phldrT="[텍스트]"/>
      <dgm:spPr>
        <a:solidFill>
          <a:srgbClr val="FF0000"/>
        </a:solidFill>
      </dgm:spPr>
      <dgm:t>
        <a:bodyPr/>
        <a:lstStyle/>
        <a:p>
          <a:r>
            <a:rPr lang="ko-KR" altLang="en-US" dirty="0" smtClean="0"/>
            <a:t>전문위원회</a:t>
          </a:r>
          <a:endParaRPr lang="en-US" dirty="0"/>
        </a:p>
      </dgm:t>
    </dgm:pt>
    <dgm:pt modelId="{E6784ABD-DCAD-4127-ACE2-44168830C6EC}" type="parTrans" cxnId="{9BEDD97B-416F-422B-8AAF-9F802543F30F}">
      <dgm:prSet/>
      <dgm:spPr/>
      <dgm:t>
        <a:bodyPr/>
        <a:lstStyle/>
        <a:p>
          <a:endParaRPr lang="en-US"/>
        </a:p>
      </dgm:t>
    </dgm:pt>
    <dgm:pt modelId="{868757AB-C9F9-4CA6-B7EF-1C74271D8848}" type="sibTrans" cxnId="{9BEDD97B-416F-422B-8AAF-9F802543F30F}">
      <dgm:prSet/>
      <dgm:spPr/>
      <dgm:t>
        <a:bodyPr/>
        <a:lstStyle/>
        <a:p>
          <a:endParaRPr lang="en-US"/>
        </a:p>
      </dgm:t>
    </dgm:pt>
    <dgm:pt modelId="{C2A2ECDA-67C5-4924-8D49-80CF7A0151F7}" type="asst">
      <dgm:prSet phldrT="[텍스트]"/>
      <dgm:spPr>
        <a:solidFill>
          <a:srgbClr val="FF0000"/>
        </a:solidFill>
      </dgm:spPr>
      <dgm:t>
        <a:bodyPr/>
        <a:lstStyle/>
        <a:p>
          <a:r>
            <a:rPr lang="ko-KR" altLang="en-US" dirty="0" smtClean="0"/>
            <a:t>분쟁조정 위원회</a:t>
          </a:r>
          <a:endParaRPr lang="en-US" dirty="0"/>
        </a:p>
      </dgm:t>
    </dgm:pt>
    <dgm:pt modelId="{ED6E56EF-0784-493C-91EC-FC1283FC7434}" type="parTrans" cxnId="{D8EB739F-746A-4CFC-9C6E-84FF99156C6A}">
      <dgm:prSet/>
      <dgm:spPr/>
      <dgm:t>
        <a:bodyPr/>
        <a:lstStyle/>
        <a:p>
          <a:endParaRPr lang="en-US"/>
        </a:p>
      </dgm:t>
    </dgm:pt>
    <dgm:pt modelId="{46E105B2-F9B2-4673-ACB5-0E160BD452F5}" type="sibTrans" cxnId="{D8EB739F-746A-4CFC-9C6E-84FF99156C6A}">
      <dgm:prSet/>
      <dgm:spPr/>
      <dgm:t>
        <a:bodyPr/>
        <a:lstStyle/>
        <a:p>
          <a:endParaRPr lang="en-US"/>
        </a:p>
      </dgm:t>
    </dgm:pt>
    <dgm:pt modelId="{B5D38354-87B8-4A5C-B156-BD1EFEDAE906}">
      <dgm:prSet phldrT="[텍스트]"/>
      <dgm:spPr/>
      <dgm:t>
        <a:bodyPr/>
        <a:lstStyle/>
        <a:p>
          <a:r>
            <a:rPr lang="ko-KR" altLang="en-US" dirty="0" smtClean="0"/>
            <a:t>교육부</a:t>
          </a:r>
          <a:endParaRPr lang="en-US" dirty="0"/>
        </a:p>
      </dgm:t>
    </dgm:pt>
    <dgm:pt modelId="{10D3AE02-AF00-4509-A391-0E85901D9170}" type="parTrans" cxnId="{E96A2AAF-D82C-4666-819B-798308240CA0}">
      <dgm:prSet/>
      <dgm:spPr/>
      <dgm:t>
        <a:bodyPr/>
        <a:lstStyle/>
        <a:p>
          <a:endParaRPr lang="en-US"/>
        </a:p>
      </dgm:t>
    </dgm:pt>
    <dgm:pt modelId="{733314AA-4E8A-4115-8C5D-D6D3DC4AEE57}" type="sibTrans" cxnId="{E96A2AAF-D82C-4666-819B-798308240CA0}">
      <dgm:prSet/>
      <dgm:spPr/>
      <dgm:t>
        <a:bodyPr/>
        <a:lstStyle/>
        <a:p>
          <a:endParaRPr lang="en-US"/>
        </a:p>
      </dgm:t>
    </dgm:pt>
    <dgm:pt modelId="{77F51B8C-18D3-4921-900A-E31A383DDCE5}" type="asst">
      <dgm:prSet phldrT="[텍스트]"/>
      <dgm:spPr/>
      <dgm:t>
        <a:bodyPr/>
        <a:lstStyle/>
        <a:p>
          <a:r>
            <a:rPr lang="ko-KR" altLang="en-US" dirty="0" err="1" smtClean="0"/>
            <a:t>조정부</a:t>
          </a:r>
          <a:r>
            <a:rPr lang="ko-KR" altLang="en-US" dirty="0" smtClean="0"/>
            <a:t> 분야별 </a:t>
          </a:r>
          <a:r>
            <a:rPr lang="en-US" altLang="ko-KR" dirty="0" smtClean="0"/>
            <a:t>5</a:t>
          </a:r>
          <a:r>
            <a:rPr lang="ko-KR" altLang="en-US" dirty="0" smtClean="0"/>
            <a:t>명</a:t>
          </a:r>
          <a:endParaRPr lang="en-US" dirty="0"/>
        </a:p>
      </dgm:t>
    </dgm:pt>
    <dgm:pt modelId="{08F0C001-C095-43AC-8C08-FC294E46D29B}" type="parTrans" cxnId="{F616DA87-5F55-40DF-AC58-AD6C9B35C8D2}">
      <dgm:prSet/>
      <dgm:spPr/>
      <dgm:t>
        <a:bodyPr/>
        <a:lstStyle/>
        <a:p>
          <a:endParaRPr lang="en-US"/>
        </a:p>
      </dgm:t>
    </dgm:pt>
    <dgm:pt modelId="{1787DEB0-C110-4B36-BEC4-78E28C546C3A}" type="sibTrans" cxnId="{F616DA87-5F55-40DF-AC58-AD6C9B35C8D2}">
      <dgm:prSet/>
      <dgm:spPr/>
      <dgm:t>
        <a:bodyPr/>
        <a:lstStyle/>
        <a:p>
          <a:endParaRPr lang="en-US"/>
        </a:p>
      </dgm:t>
    </dgm:pt>
    <dgm:pt modelId="{52964883-7B4C-43CF-BD35-7EFF688350C3}" type="pres">
      <dgm:prSet presAssocID="{30AAB8A5-75CF-4591-A725-4283AC84AB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230E6D-D307-4877-A4E9-6821875A03F1}" type="pres">
      <dgm:prSet presAssocID="{D433A009-EFB4-4F59-8333-142EA5E91C89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17CE3-ECF2-4DDC-B8A8-E38744249041}" type="pres">
      <dgm:prSet presAssocID="{D433A009-EFB4-4F59-8333-142EA5E91C89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9B4234D2-DE1D-463E-9B3C-C69F42EBA8EB}" type="pres">
      <dgm:prSet presAssocID="{D433A009-EFB4-4F59-8333-142EA5E91C89}" presName="rootText1" presStyleLbl="node0" presStyleIdx="0" presStyleCnt="1" custScaleX="568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97689B-0B59-454A-838D-4B8C863A51DC}" type="pres">
      <dgm:prSet presAssocID="{D433A009-EFB4-4F59-8333-142EA5E91C8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02D812-8473-4DE8-985B-CCF399EBA650}" type="pres">
      <dgm:prSet presAssocID="{D433A009-EFB4-4F59-8333-142EA5E91C89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3134010C-EA30-43E7-959E-9338246D68F4}" type="pres">
      <dgm:prSet presAssocID="{AC6178EF-3649-4A0F-8CB7-12A6198870E7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FA520C5-DF01-45DD-9396-37F4E4C8CBDA}" type="pres">
      <dgm:prSet presAssocID="{6519812B-D5CF-4904-84EC-7AF22C21C91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2FEBFA-E4AD-4652-9A83-26E70F9EE67F}" type="pres">
      <dgm:prSet presAssocID="{6519812B-D5CF-4904-84EC-7AF22C21C91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D5F2E9E-7DCB-4220-943C-649E20801619}" type="pres">
      <dgm:prSet presAssocID="{6519812B-D5CF-4904-84EC-7AF22C21C91C}" presName="rootText" presStyleLbl="node2" presStyleIdx="0" presStyleCnt="4" custLinFactNeighborX="1597" custLinFactNeighborY="47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A4C66-42BB-43C6-A3ED-FB75309C603C}" type="pres">
      <dgm:prSet presAssocID="{6519812B-D5CF-4904-84EC-7AF22C21C91C}" presName="rootConnector" presStyleLbl="node2" presStyleIdx="0" presStyleCnt="4"/>
      <dgm:spPr/>
      <dgm:t>
        <a:bodyPr/>
        <a:lstStyle/>
        <a:p>
          <a:endParaRPr lang="en-US"/>
        </a:p>
      </dgm:t>
    </dgm:pt>
    <dgm:pt modelId="{D82636EE-28DC-432F-A8D5-FA6B85087A6B}" type="pres">
      <dgm:prSet presAssocID="{6519812B-D5CF-4904-84EC-7AF22C21C91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83416DC-C443-4A61-A1BA-DAA65E8CE3A7}" type="pres">
      <dgm:prSet presAssocID="{6519812B-D5CF-4904-84EC-7AF22C21C91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3ADF6B1-43E6-4B5F-82AC-30B6AC7AF6E0}" type="pres">
      <dgm:prSet presAssocID="{233C7FD9-55FA-47F0-934B-B35A40F77706}" presName="Name37" presStyleLbl="parChTrans1D2" presStyleIdx="1" presStyleCnt="5"/>
      <dgm:spPr/>
      <dgm:t>
        <a:bodyPr/>
        <a:lstStyle/>
        <a:p>
          <a:endParaRPr lang="en-US"/>
        </a:p>
      </dgm:t>
    </dgm:pt>
    <dgm:pt modelId="{77435D55-550B-4CD2-8557-CD4E4670720E}" type="pres">
      <dgm:prSet presAssocID="{FB1DB716-C424-484C-92D0-49D7A85477E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6F6D06-659E-47EC-9701-F62A6BE186CC}" type="pres">
      <dgm:prSet presAssocID="{FB1DB716-C424-484C-92D0-49D7A85477E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C28A421-FF1D-4090-99C6-8C6F2C83D6D4}" type="pres">
      <dgm:prSet presAssocID="{FB1DB716-C424-484C-92D0-49D7A85477EC}" presName="rootText" presStyleLbl="node2" presStyleIdx="1" presStyleCnt="4" custScaleX="227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507933-9F6F-4006-9A4D-4E0227B1814D}" type="pres">
      <dgm:prSet presAssocID="{FB1DB716-C424-484C-92D0-49D7A85477EC}" presName="rootConnector" presStyleLbl="node2" presStyleIdx="1" presStyleCnt="4"/>
      <dgm:spPr/>
      <dgm:t>
        <a:bodyPr/>
        <a:lstStyle/>
        <a:p>
          <a:endParaRPr lang="en-US"/>
        </a:p>
      </dgm:t>
    </dgm:pt>
    <dgm:pt modelId="{E319C333-FD0F-482A-9335-B2496A228689}" type="pres">
      <dgm:prSet presAssocID="{FB1DB716-C424-484C-92D0-49D7A85477E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6DFCB35-579F-4B3A-9DC2-28A85EB2CCB1}" type="pres">
      <dgm:prSet presAssocID="{FB1DB716-C424-484C-92D0-49D7A85477E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DA22624-362B-45FD-A536-F506A9F4C8CF}" type="pres">
      <dgm:prSet presAssocID="{10D3AE02-AF00-4509-A391-0E85901D9170}" presName="Name37" presStyleLbl="parChTrans1D2" presStyleIdx="2" presStyleCnt="5"/>
      <dgm:spPr/>
      <dgm:t>
        <a:bodyPr/>
        <a:lstStyle/>
        <a:p>
          <a:endParaRPr lang="en-US"/>
        </a:p>
      </dgm:t>
    </dgm:pt>
    <dgm:pt modelId="{630E9F32-678B-4B67-A105-6EB078B6A798}" type="pres">
      <dgm:prSet presAssocID="{B5D38354-87B8-4A5C-B156-BD1EFEDAE90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99670-D22B-42D4-A26C-09E28B2A31C8}" type="pres">
      <dgm:prSet presAssocID="{B5D38354-87B8-4A5C-B156-BD1EFEDAE90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38BE877-E3C0-43DE-91DD-7D3D5E5DF091}" type="pres">
      <dgm:prSet presAssocID="{B5D38354-87B8-4A5C-B156-BD1EFEDAE90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DA3CF-2CD7-4449-A6BB-0D5130B01B3E}" type="pres">
      <dgm:prSet presAssocID="{B5D38354-87B8-4A5C-B156-BD1EFEDAE906}" presName="rootConnector" presStyleLbl="node2" presStyleIdx="2" presStyleCnt="4"/>
      <dgm:spPr/>
      <dgm:t>
        <a:bodyPr/>
        <a:lstStyle/>
        <a:p>
          <a:endParaRPr lang="en-US"/>
        </a:p>
      </dgm:t>
    </dgm:pt>
    <dgm:pt modelId="{88EEA6E9-C9DC-4115-96A2-086F3CF220F6}" type="pres">
      <dgm:prSet presAssocID="{B5D38354-87B8-4A5C-B156-BD1EFEDAE90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2F663C1-AAD8-4FED-A9B3-02F402C71BBA}" type="pres">
      <dgm:prSet presAssocID="{B5D38354-87B8-4A5C-B156-BD1EFEDAE90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CC5A7004-5357-4007-899E-96C68A994820}" type="pres">
      <dgm:prSet presAssocID="{1F4F483B-A9F0-4481-A58D-EE967964D70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E9374A22-5445-4973-A7D5-DBBACD7C7343}" type="pres">
      <dgm:prSet presAssocID="{C7D536D5-BFBC-4924-B814-BFDA93644C1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13C5AC-445C-42A5-A22B-00D7078C33AA}" type="pres">
      <dgm:prSet presAssocID="{C7D536D5-BFBC-4924-B814-BFDA93644C1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A0250FE-C84F-48E2-82E8-7031254393B8}" type="pres">
      <dgm:prSet presAssocID="{C7D536D5-BFBC-4924-B814-BFDA93644C1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74B0E2-434C-4F50-BFD6-C479EC697A44}" type="pres">
      <dgm:prSet presAssocID="{C7D536D5-BFBC-4924-B814-BFDA93644C1B}" presName="rootConnector" presStyleLbl="node2" presStyleIdx="3" presStyleCnt="4"/>
      <dgm:spPr/>
      <dgm:t>
        <a:bodyPr/>
        <a:lstStyle/>
        <a:p>
          <a:endParaRPr lang="en-US"/>
        </a:p>
      </dgm:t>
    </dgm:pt>
    <dgm:pt modelId="{02F808D9-8A31-4AB4-8560-CC262F283F56}" type="pres">
      <dgm:prSet presAssocID="{C7D536D5-BFBC-4924-B814-BFDA93644C1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FEA173A-DF2E-4340-B239-DAD7A3C66898}" type="pres">
      <dgm:prSet presAssocID="{C7D536D5-BFBC-4924-B814-BFDA93644C1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C83BFDCE-EDEC-420F-82F5-2F269434E3AD}" type="pres">
      <dgm:prSet presAssocID="{D433A009-EFB4-4F59-8333-142EA5E91C89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E63EF67-6240-4DE5-9447-086B38D8639B}" type="pres">
      <dgm:prSet presAssocID="{69DD9972-C3DE-4530-96D9-DB2FE1C505C4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FF207E09-3484-4B79-8556-689398F4B1CD}" type="pres">
      <dgm:prSet presAssocID="{6F91EEFF-B010-4941-8753-5AC6729EA31A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830A29-F006-4E77-A8F5-FC12E995E537}" type="pres">
      <dgm:prSet presAssocID="{6F91EEFF-B010-4941-8753-5AC6729EA31A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3CEF25DF-F707-4828-9E7A-EE8D365F2909}" type="pres">
      <dgm:prSet presAssocID="{6F91EEFF-B010-4941-8753-5AC6729EA31A}" presName="rootText3" presStyleLbl="asst1" presStyleIdx="0" presStyleCnt="5" custScaleX="2774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C51F72-F255-4697-9C5C-64B83A2F9DEF}" type="pres">
      <dgm:prSet presAssocID="{6F91EEFF-B010-4941-8753-5AC6729EA31A}" presName="rootConnector3" presStyleLbl="asst1" presStyleIdx="0" presStyleCnt="5"/>
      <dgm:spPr/>
      <dgm:t>
        <a:bodyPr/>
        <a:lstStyle/>
        <a:p>
          <a:endParaRPr lang="en-US"/>
        </a:p>
      </dgm:t>
    </dgm:pt>
    <dgm:pt modelId="{52CC4571-738E-40D5-8B8B-4FDCCC81B1D1}" type="pres">
      <dgm:prSet presAssocID="{6F91EEFF-B010-4941-8753-5AC6729EA31A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D6559D43-C2F5-4E5C-8746-C4642AAEA18D}" type="pres">
      <dgm:prSet presAssocID="{6F91EEFF-B010-4941-8753-5AC6729EA31A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9B5EB7EB-D962-40D7-B6C2-8E9341A51288}" type="pres">
      <dgm:prSet presAssocID="{204D6965-8A0A-4D6A-A774-2AEA490F3081}" presName="Name111" presStyleLbl="parChTrans1D3" presStyleIdx="0" presStyleCnt="2"/>
      <dgm:spPr/>
      <dgm:t>
        <a:bodyPr/>
        <a:lstStyle/>
        <a:p>
          <a:endParaRPr lang="en-US"/>
        </a:p>
      </dgm:t>
    </dgm:pt>
    <dgm:pt modelId="{FC0E5863-6165-48AE-9C9E-DDC8CC092617}" type="pres">
      <dgm:prSet presAssocID="{67D0BA09-43E1-471E-AAC2-2784CEA390AD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EC00C3-E5B6-453C-8505-DBE4460D7879}" type="pres">
      <dgm:prSet presAssocID="{67D0BA09-43E1-471E-AAC2-2784CEA390AD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AE6DE49-1F8D-437C-B1F9-0DACA33F8684}" type="pres">
      <dgm:prSet presAssocID="{67D0BA09-43E1-471E-AAC2-2784CEA390AD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FCA33-887C-43EA-8E54-09F52C615407}" type="pres">
      <dgm:prSet presAssocID="{67D0BA09-43E1-471E-AAC2-2784CEA390AD}" presName="rootConnector3" presStyleLbl="asst1" presStyleIdx="1" presStyleCnt="5"/>
      <dgm:spPr/>
      <dgm:t>
        <a:bodyPr/>
        <a:lstStyle/>
        <a:p>
          <a:endParaRPr lang="en-US"/>
        </a:p>
      </dgm:t>
    </dgm:pt>
    <dgm:pt modelId="{4105A57E-E774-46B1-9913-EC8B934EB57C}" type="pres">
      <dgm:prSet presAssocID="{67D0BA09-43E1-471E-AAC2-2784CEA390AD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CB652C4D-8132-4F7D-ADF0-F83216E1C7FB}" type="pres">
      <dgm:prSet presAssocID="{67D0BA09-43E1-471E-AAC2-2784CEA390AD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A105523B-0A19-4681-B9BE-F4C866D35831}" type="pres">
      <dgm:prSet presAssocID="{ED6E56EF-0784-493C-91EC-FC1283FC7434}" presName="Name111" presStyleLbl="parChTrans1D4" presStyleIdx="0" presStyleCnt="2"/>
      <dgm:spPr/>
      <dgm:t>
        <a:bodyPr/>
        <a:lstStyle/>
        <a:p>
          <a:endParaRPr lang="en-US"/>
        </a:p>
      </dgm:t>
    </dgm:pt>
    <dgm:pt modelId="{5E662142-A92B-4F4D-A665-0BC40C570601}" type="pres">
      <dgm:prSet presAssocID="{C2A2ECDA-67C5-4924-8D49-80CF7A0151F7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8D79AA-F3C1-4B74-875C-BA54121132A4}" type="pres">
      <dgm:prSet presAssocID="{C2A2ECDA-67C5-4924-8D49-80CF7A0151F7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809E7965-A201-4678-B5DD-BCF3BD4747FF}" type="pres">
      <dgm:prSet presAssocID="{C2A2ECDA-67C5-4924-8D49-80CF7A0151F7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8B1D8-1534-47DB-A842-0DB73772880C}" type="pres">
      <dgm:prSet presAssocID="{C2A2ECDA-67C5-4924-8D49-80CF7A0151F7}" presName="rootConnector3" presStyleLbl="asst1" presStyleIdx="2" presStyleCnt="5"/>
      <dgm:spPr/>
      <dgm:t>
        <a:bodyPr/>
        <a:lstStyle/>
        <a:p>
          <a:endParaRPr lang="en-US"/>
        </a:p>
      </dgm:t>
    </dgm:pt>
    <dgm:pt modelId="{58B41D30-F916-4D1E-AD03-F3C42C01BB98}" type="pres">
      <dgm:prSet presAssocID="{C2A2ECDA-67C5-4924-8D49-80CF7A0151F7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D36D5531-52EE-44B0-964A-41D115302C4D}" type="pres">
      <dgm:prSet presAssocID="{C2A2ECDA-67C5-4924-8D49-80CF7A0151F7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90302777-9E65-4617-8DEE-7A1ED3289F49}" type="pres">
      <dgm:prSet presAssocID="{08F0C001-C095-43AC-8C08-FC294E46D29B}" presName="Name111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D6B1954-507D-474D-B20F-6263D9176A96}" type="pres">
      <dgm:prSet presAssocID="{77F51B8C-18D3-4921-900A-E31A383DDCE5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746E69-273B-48F7-94D4-7339D56EC9BA}" type="pres">
      <dgm:prSet presAssocID="{77F51B8C-18D3-4921-900A-E31A383DDCE5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E161584B-6334-4191-A4AD-B8BE7B0F4ECF}" type="pres">
      <dgm:prSet presAssocID="{77F51B8C-18D3-4921-900A-E31A383DDCE5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262D7-6510-4FED-8645-744279E8FAF6}" type="pres">
      <dgm:prSet presAssocID="{77F51B8C-18D3-4921-900A-E31A383DDCE5}" presName="rootConnector3" presStyleLbl="asst1" presStyleIdx="3" presStyleCnt="5"/>
      <dgm:spPr/>
      <dgm:t>
        <a:bodyPr/>
        <a:lstStyle/>
        <a:p>
          <a:endParaRPr lang="en-US"/>
        </a:p>
      </dgm:t>
    </dgm:pt>
    <dgm:pt modelId="{5BAF4B9B-2426-48D9-A0A0-A0BEF5836853}" type="pres">
      <dgm:prSet presAssocID="{77F51B8C-18D3-4921-900A-E31A383DDCE5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C55CA829-66BC-4743-96AA-DDBC2A49D59B}" type="pres">
      <dgm:prSet presAssocID="{77F51B8C-18D3-4921-900A-E31A383DDCE5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412C516-1B58-48DD-9903-40B74B40E355}" type="pres">
      <dgm:prSet presAssocID="{E6784ABD-DCAD-4127-ACE2-44168830C6EC}" presName="Name111" presStyleLbl="parChTrans1D3" presStyleIdx="1" presStyleCnt="2"/>
      <dgm:spPr/>
      <dgm:t>
        <a:bodyPr/>
        <a:lstStyle/>
        <a:p>
          <a:endParaRPr lang="en-US"/>
        </a:p>
      </dgm:t>
    </dgm:pt>
    <dgm:pt modelId="{A7F5CAF1-76E3-46A6-8A10-48E67F0B64FF}" type="pres">
      <dgm:prSet presAssocID="{3F42082F-6851-40B6-B386-82BE0CC9F453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726838-F954-4D57-A893-C5DCEEC02301}" type="pres">
      <dgm:prSet presAssocID="{3F42082F-6851-40B6-B386-82BE0CC9F453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B61C95AE-46D3-49A4-A9B3-C029679D3065}" type="pres">
      <dgm:prSet presAssocID="{3F42082F-6851-40B6-B386-82BE0CC9F453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28F15-398E-4B49-ABB5-F0FD555D77CC}" type="pres">
      <dgm:prSet presAssocID="{3F42082F-6851-40B6-B386-82BE0CC9F453}" presName="rootConnector3" presStyleLbl="asst1" presStyleIdx="4" presStyleCnt="5"/>
      <dgm:spPr/>
      <dgm:t>
        <a:bodyPr/>
        <a:lstStyle/>
        <a:p>
          <a:endParaRPr lang="en-US"/>
        </a:p>
      </dgm:t>
    </dgm:pt>
    <dgm:pt modelId="{13511E78-E120-4FB1-9C36-B9860B48CC29}" type="pres">
      <dgm:prSet presAssocID="{3F42082F-6851-40B6-B386-82BE0CC9F453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304B6455-9983-4205-A72F-D52AEF264022}" type="pres">
      <dgm:prSet presAssocID="{3F42082F-6851-40B6-B386-82BE0CC9F453}" presName="hierChild7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4420DCDB-7070-4C83-AD2C-39A962C51087}" type="presOf" srcId="{10D3AE02-AF00-4509-A391-0E85901D9170}" destId="{BDA22624-362B-45FD-A536-F506A9F4C8CF}" srcOrd="0" destOrd="0" presId="urn:microsoft.com/office/officeart/2005/8/layout/orgChart1"/>
    <dgm:cxn modelId="{9B927D45-5297-480B-B0F4-5BED13CDFE18}" type="presOf" srcId="{6519812B-D5CF-4904-84EC-7AF22C21C91C}" destId="{9F4A4C66-42BB-43C6-A3ED-FB75309C603C}" srcOrd="1" destOrd="0" presId="urn:microsoft.com/office/officeart/2005/8/layout/orgChart1"/>
    <dgm:cxn modelId="{F616DA87-5F55-40DF-AC58-AD6C9B35C8D2}" srcId="{C2A2ECDA-67C5-4924-8D49-80CF7A0151F7}" destId="{77F51B8C-18D3-4921-900A-E31A383DDCE5}" srcOrd="0" destOrd="0" parTransId="{08F0C001-C095-43AC-8C08-FC294E46D29B}" sibTransId="{1787DEB0-C110-4B36-BEC4-78E28C546C3A}"/>
    <dgm:cxn modelId="{09FFF8CC-A234-4643-BF00-5E1C553B6B14}" srcId="{D433A009-EFB4-4F59-8333-142EA5E91C89}" destId="{6519812B-D5CF-4904-84EC-7AF22C21C91C}" srcOrd="1" destOrd="0" parTransId="{AC6178EF-3649-4A0F-8CB7-12A6198870E7}" sibTransId="{1E524958-C1DF-4A62-A297-E78E50CBE9DE}"/>
    <dgm:cxn modelId="{2FE5CF13-131B-4A88-82BD-690A4A8660AD}" srcId="{6F91EEFF-B010-4941-8753-5AC6729EA31A}" destId="{67D0BA09-43E1-471E-AAC2-2784CEA390AD}" srcOrd="0" destOrd="0" parTransId="{204D6965-8A0A-4D6A-A774-2AEA490F3081}" sibTransId="{BC198C0C-7510-4F97-BC5D-3744084DC68E}"/>
    <dgm:cxn modelId="{0FC75E7F-D785-4122-93D3-0FD208E78C39}" type="presOf" srcId="{1F4F483B-A9F0-4481-A58D-EE967964D702}" destId="{CC5A7004-5357-4007-899E-96C68A994820}" srcOrd="0" destOrd="0" presId="urn:microsoft.com/office/officeart/2005/8/layout/orgChart1"/>
    <dgm:cxn modelId="{DC02C934-F903-4513-AABE-206204F18B65}" type="presOf" srcId="{C7D536D5-BFBC-4924-B814-BFDA93644C1B}" destId="{D574B0E2-434C-4F50-BFD6-C479EC697A44}" srcOrd="1" destOrd="0" presId="urn:microsoft.com/office/officeart/2005/8/layout/orgChart1"/>
    <dgm:cxn modelId="{DA6CE3FE-5916-4DDE-A675-A3EBB1A64432}" type="presOf" srcId="{08F0C001-C095-43AC-8C08-FC294E46D29B}" destId="{90302777-9E65-4617-8DEE-7A1ED3289F49}" srcOrd="0" destOrd="0" presId="urn:microsoft.com/office/officeart/2005/8/layout/orgChart1"/>
    <dgm:cxn modelId="{32EFE56B-9529-4476-BD73-6A001CE33007}" type="presOf" srcId="{FB1DB716-C424-484C-92D0-49D7A85477EC}" destId="{F0507933-9F6F-4006-9A4D-4E0227B1814D}" srcOrd="1" destOrd="0" presId="urn:microsoft.com/office/officeart/2005/8/layout/orgChart1"/>
    <dgm:cxn modelId="{B788BD87-37EB-474B-A485-E17F83CB2F20}" type="presOf" srcId="{6519812B-D5CF-4904-84EC-7AF22C21C91C}" destId="{6D5F2E9E-7DCB-4220-943C-649E20801619}" srcOrd="0" destOrd="0" presId="urn:microsoft.com/office/officeart/2005/8/layout/orgChart1"/>
    <dgm:cxn modelId="{D8EB739F-746A-4CFC-9C6E-84FF99156C6A}" srcId="{67D0BA09-43E1-471E-AAC2-2784CEA390AD}" destId="{C2A2ECDA-67C5-4924-8D49-80CF7A0151F7}" srcOrd="0" destOrd="0" parTransId="{ED6E56EF-0784-493C-91EC-FC1283FC7434}" sibTransId="{46E105B2-F9B2-4673-ACB5-0E160BD452F5}"/>
    <dgm:cxn modelId="{2FB54ED5-C830-4A11-AABF-51283F49E2B3}" type="presOf" srcId="{6F91EEFF-B010-4941-8753-5AC6729EA31A}" destId="{F8C51F72-F255-4697-9C5C-64B83A2F9DEF}" srcOrd="1" destOrd="0" presId="urn:microsoft.com/office/officeart/2005/8/layout/orgChart1"/>
    <dgm:cxn modelId="{DDB8411B-852A-461F-A3C1-08FC19A26DED}" type="presOf" srcId="{77F51B8C-18D3-4921-900A-E31A383DDCE5}" destId="{E161584B-6334-4191-A4AD-B8BE7B0F4ECF}" srcOrd="0" destOrd="0" presId="urn:microsoft.com/office/officeart/2005/8/layout/orgChart1"/>
    <dgm:cxn modelId="{8AC96BB8-FE0E-40D6-9F18-CACFFFD3507B}" srcId="{D433A009-EFB4-4F59-8333-142EA5E91C89}" destId="{C7D536D5-BFBC-4924-B814-BFDA93644C1B}" srcOrd="4" destOrd="0" parTransId="{1F4F483B-A9F0-4481-A58D-EE967964D702}" sibTransId="{A6254CED-D03B-43BB-9A92-44F6C02978A9}"/>
    <dgm:cxn modelId="{A0F8A043-BF32-4934-A530-8114F6B42F50}" type="presOf" srcId="{6F91EEFF-B010-4941-8753-5AC6729EA31A}" destId="{3CEF25DF-F707-4828-9E7A-EE8D365F2909}" srcOrd="0" destOrd="0" presId="urn:microsoft.com/office/officeart/2005/8/layout/orgChart1"/>
    <dgm:cxn modelId="{5BEEB28C-AD0B-48C5-B9AE-FCF11A76B01E}" type="presOf" srcId="{C2A2ECDA-67C5-4924-8D49-80CF7A0151F7}" destId="{809E7965-A201-4678-B5DD-BCF3BD4747FF}" srcOrd="0" destOrd="0" presId="urn:microsoft.com/office/officeart/2005/8/layout/orgChart1"/>
    <dgm:cxn modelId="{37063F96-F321-47CC-9CA8-179B56824977}" srcId="{D433A009-EFB4-4F59-8333-142EA5E91C89}" destId="{FB1DB716-C424-484C-92D0-49D7A85477EC}" srcOrd="2" destOrd="0" parTransId="{233C7FD9-55FA-47F0-934B-B35A40F77706}" sibTransId="{8AFB289E-C417-4E5C-B2CA-23C553EE7985}"/>
    <dgm:cxn modelId="{7339D503-04CC-4A98-934A-5C6EA36FA34C}" type="presOf" srcId="{77F51B8C-18D3-4921-900A-E31A383DDCE5}" destId="{9B1262D7-6510-4FED-8645-744279E8FAF6}" srcOrd="1" destOrd="0" presId="urn:microsoft.com/office/officeart/2005/8/layout/orgChart1"/>
    <dgm:cxn modelId="{B0E1507B-0B63-4C9C-8288-D8E007527C20}" type="presOf" srcId="{30AAB8A5-75CF-4591-A725-4283AC84AB37}" destId="{52964883-7B4C-43CF-BD35-7EFF688350C3}" srcOrd="0" destOrd="0" presId="urn:microsoft.com/office/officeart/2005/8/layout/orgChart1"/>
    <dgm:cxn modelId="{0F8715B5-6C7C-4785-8CE9-361B9D4EC018}" type="presOf" srcId="{69DD9972-C3DE-4530-96D9-DB2FE1C505C4}" destId="{FE63EF67-6240-4DE5-9447-086B38D8639B}" srcOrd="0" destOrd="0" presId="urn:microsoft.com/office/officeart/2005/8/layout/orgChart1"/>
    <dgm:cxn modelId="{E4E270D6-EAFE-42BE-BE5D-9300C47CEBAC}" type="presOf" srcId="{AC6178EF-3649-4A0F-8CB7-12A6198870E7}" destId="{3134010C-EA30-43E7-959E-9338246D68F4}" srcOrd="0" destOrd="0" presId="urn:microsoft.com/office/officeart/2005/8/layout/orgChart1"/>
    <dgm:cxn modelId="{E96A2AAF-D82C-4666-819B-798308240CA0}" srcId="{D433A009-EFB4-4F59-8333-142EA5E91C89}" destId="{B5D38354-87B8-4A5C-B156-BD1EFEDAE906}" srcOrd="3" destOrd="0" parTransId="{10D3AE02-AF00-4509-A391-0E85901D9170}" sibTransId="{733314AA-4E8A-4115-8C5D-D6D3DC4AEE57}"/>
    <dgm:cxn modelId="{7C3B507A-D5B8-4BD0-B5E6-F7B77DB6087A}" srcId="{30AAB8A5-75CF-4591-A725-4283AC84AB37}" destId="{D433A009-EFB4-4F59-8333-142EA5E91C89}" srcOrd="0" destOrd="0" parTransId="{F43631B2-1F36-47AE-A337-4C24589F87F9}" sibTransId="{73324D10-4354-4C41-AA55-7B2FB5EFB746}"/>
    <dgm:cxn modelId="{1C244206-3F3C-492F-A593-2E8D8B5248A0}" type="presOf" srcId="{ED6E56EF-0784-493C-91EC-FC1283FC7434}" destId="{A105523B-0A19-4681-B9BE-F4C866D35831}" srcOrd="0" destOrd="0" presId="urn:microsoft.com/office/officeart/2005/8/layout/orgChart1"/>
    <dgm:cxn modelId="{6EFFC97D-5E21-49A5-A21C-F70E864B8C4C}" type="presOf" srcId="{FB1DB716-C424-484C-92D0-49D7A85477EC}" destId="{4C28A421-FF1D-4090-99C6-8C6F2C83D6D4}" srcOrd="0" destOrd="0" presId="urn:microsoft.com/office/officeart/2005/8/layout/orgChart1"/>
    <dgm:cxn modelId="{C716FDB3-06DF-4F6A-8604-CB6078FA44EE}" srcId="{D433A009-EFB4-4F59-8333-142EA5E91C89}" destId="{6F91EEFF-B010-4941-8753-5AC6729EA31A}" srcOrd="0" destOrd="0" parTransId="{69DD9972-C3DE-4530-96D9-DB2FE1C505C4}" sibTransId="{BE0B78E9-0C85-4707-8887-BDDDFC5D3940}"/>
    <dgm:cxn modelId="{175D2AFA-1BC2-490B-B78D-F8A0D8CBFFD5}" type="presOf" srcId="{C7D536D5-BFBC-4924-B814-BFDA93644C1B}" destId="{0A0250FE-C84F-48E2-82E8-7031254393B8}" srcOrd="0" destOrd="0" presId="urn:microsoft.com/office/officeart/2005/8/layout/orgChart1"/>
    <dgm:cxn modelId="{44F97546-D947-4194-B4DA-262118A3C7F6}" type="presOf" srcId="{3F42082F-6851-40B6-B386-82BE0CC9F453}" destId="{64E28F15-398E-4B49-ABB5-F0FD555D77CC}" srcOrd="1" destOrd="0" presId="urn:microsoft.com/office/officeart/2005/8/layout/orgChart1"/>
    <dgm:cxn modelId="{112446A0-C62A-42C7-A978-C3FA49992D05}" type="presOf" srcId="{B5D38354-87B8-4A5C-B156-BD1EFEDAE906}" destId="{782DA3CF-2CD7-4449-A6BB-0D5130B01B3E}" srcOrd="1" destOrd="0" presId="urn:microsoft.com/office/officeart/2005/8/layout/orgChart1"/>
    <dgm:cxn modelId="{159A3213-5963-4360-A784-502661CEE158}" type="presOf" srcId="{D433A009-EFB4-4F59-8333-142EA5E91C89}" destId="{9B4234D2-DE1D-463E-9B3C-C69F42EBA8EB}" srcOrd="0" destOrd="0" presId="urn:microsoft.com/office/officeart/2005/8/layout/orgChart1"/>
    <dgm:cxn modelId="{9BEDD97B-416F-422B-8AAF-9F802543F30F}" srcId="{6F91EEFF-B010-4941-8753-5AC6729EA31A}" destId="{3F42082F-6851-40B6-B386-82BE0CC9F453}" srcOrd="1" destOrd="0" parTransId="{E6784ABD-DCAD-4127-ACE2-44168830C6EC}" sibTransId="{868757AB-C9F9-4CA6-B7EF-1C74271D8848}"/>
    <dgm:cxn modelId="{E69FB701-9A24-4128-9FCA-8CF72BBEC243}" type="presOf" srcId="{D433A009-EFB4-4F59-8333-142EA5E91C89}" destId="{2B97689B-0B59-454A-838D-4B8C863A51DC}" srcOrd="1" destOrd="0" presId="urn:microsoft.com/office/officeart/2005/8/layout/orgChart1"/>
    <dgm:cxn modelId="{2F4B48F8-0F7A-46EA-972D-4F1E3D4FC518}" type="presOf" srcId="{C2A2ECDA-67C5-4924-8D49-80CF7A0151F7}" destId="{D2B8B1D8-1534-47DB-A842-0DB73772880C}" srcOrd="1" destOrd="0" presId="urn:microsoft.com/office/officeart/2005/8/layout/orgChart1"/>
    <dgm:cxn modelId="{DD340020-63EF-4F32-A128-582B069D531D}" type="presOf" srcId="{67D0BA09-43E1-471E-AAC2-2784CEA390AD}" destId="{CFDFCA33-887C-43EA-8E54-09F52C615407}" srcOrd="1" destOrd="0" presId="urn:microsoft.com/office/officeart/2005/8/layout/orgChart1"/>
    <dgm:cxn modelId="{8A65ABA9-F982-413E-87FC-9296A7A2CFB5}" type="presOf" srcId="{B5D38354-87B8-4A5C-B156-BD1EFEDAE906}" destId="{238BE877-E3C0-43DE-91DD-7D3D5E5DF091}" srcOrd="0" destOrd="0" presId="urn:microsoft.com/office/officeart/2005/8/layout/orgChart1"/>
    <dgm:cxn modelId="{57633C5C-CF7F-42E5-8A72-165CFA372D44}" type="presOf" srcId="{E6784ABD-DCAD-4127-ACE2-44168830C6EC}" destId="{5412C516-1B58-48DD-9903-40B74B40E355}" srcOrd="0" destOrd="0" presId="urn:microsoft.com/office/officeart/2005/8/layout/orgChart1"/>
    <dgm:cxn modelId="{76731F72-F342-4789-A77C-BA337BA022D0}" type="presOf" srcId="{233C7FD9-55FA-47F0-934B-B35A40F77706}" destId="{A3ADF6B1-43E6-4B5F-82AC-30B6AC7AF6E0}" srcOrd="0" destOrd="0" presId="urn:microsoft.com/office/officeart/2005/8/layout/orgChart1"/>
    <dgm:cxn modelId="{C2FDB78D-259E-4AAC-B7FC-BC0A0EA5D44F}" type="presOf" srcId="{3F42082F-6851-40B6-B386-82BE0CC9F453}" destId="{B61C95AE-46D3-49A4-A9B3-C029679D3065}" srcOrd="0" destOrd="0" presId="urn:microsoft.com/office/officeart/2005/8/layout/orgChart1"/>
    <dgm:cxn modelId="{F32E59DD-E67F-4DC1-A45F-CA1A2E921874}" type="presOf" srcId="{204D6965-8A0A-4D6A-A774-2AEA490F3081}" destId="{9B5EB7EB-D962-40D7-B6C2-8E9341A51288}" srcOrd="0" destOrd="0" presId="urn:microsoft.com/office/officeart/2005/8/layout/orgChart1"/>
    <dgm:cxn modelId="{8BDE3C34-89A3-483C-A5C8-F8158FCC9F69}" type="presOf" srcId="{67D0BA09-43E1-471E-AAC2-2784CEA390AD}" destId="{6AE6DE49-1F8D-437C-B1F9-0DACA33F8684}" srcOrd="0" destOrd="0" presId="urn:microsoft.com/office/officeart/2005/8/layout/orgChart1"/>
    <dgm:cxn modelId="{97EDF8DE-BCAC-4B72-AA73-12E440B808BE}" type="presParOf" srcId="{52964883-7B4C-43CF-BD35-7EFF688350C3}" destId="{4F230E6D-D307-4877-A4E9-6821875A03F1}" srcOrd="0" destOrd="0" presId="urn:microsoft.com/office/officeart/2005/8/layout/orgChart1"/>
    <dgm:cxn modelId="{D11371A3-CCEC-45DD-995E-F8425B870D06}" type="presParOf" srcId="{4F230E6D-D307-4877-A4E9-6821875A03F1}" destId="{FF517CE3-ECF2-4DDC-B8A8-E38744249041}" srcOrd="0" destOrd="0" presId="urn:microsoft.com/office/officeart/2005/8/layout/orgChart1"/>
    <dgm:cxn modelId="{ED26CF07-041E-4C6D-A82D-12A8F18B5388}" type="presParOf" srcId="{FF517CE3-ECF2-4DDC-B8A8-E38744249041}" destId="{9B4234D2-DE1D-463E-9B3C-C69F42EBA8EB}" srcOrd="0" destOrd="0" presId="urn:microsoft.com/office/officeart/2005/8/layout/orgChart1"/>
    <dgm:cxn modelId="{A6031452-FE37-4BE4-9CE3-B99DF9F2B85B}" type="presParOf" srcId="{FF517CE3-ECF2-4DDC-B8A8-E38744249041}" destId="{2B97689B-0B59-454A-838D-4B8C863A51DC}" srcOrd="1" destOrd="0" presId="urn:microsoft.com/office/officeart/2005/8/layout/orgChart1"/>
    <dgm:cxn modelId="{8B4D5035-E675-4847-97B4-267AF5150C4F}" type="presParOf" srcId="{4F230E6D-D307-4877-A4E9-6821875A03F1}" destId="{D202D812-8473-4DE8-985B-CCF399EBA650}" srcOrd="1" destOrd="0" presId="urn:microsoft.com/office/officeart/2005/8/layout/orgChart1"/>
    <dgm:cxn modelId="{C2825A95-9793-433A-9A8D-13D0504B274E}" type="presParOf" srcId="{D202D812-8473-4DE8-985B-CCF399EBA650}" destId="{3134010C-EA30-43E7-959E-9338246D68F4}" srcOrd="0" destOrd="0" presId="urn:microsoft.com/office/officeart/2005/8/layout/orgChart1"/>
    <dgm:cxn modelId="{E79FEB32-5021-4217-8ED5-E9F55DC3EA68}" type="presParOf" srcId="{D202D812-8473-4DE8-985B-CCF399EBA650}" destId="{8FA520C5-DF01-45DD-9396-37F4E4C8CBDA}" srcOrd="1" destOrd="0" presId="urn:microsoft.com/office/officeart/2005/8/layout/orgChart1"/>
    <dgm:cxn modelId="{C1E50BF9-BA9D-4237-BC63-4A1060EAD1C5}" type="presParOf" srcId="{8FA520C5-DF01-45DD-9396-37F4E4C8CBDA}" destId="{FF2FEBFA-E4AD-4652-9A83-26E70F9EE67F}" srcOrd="0" destOrd="0" presId="urn:microsoft.com/office/officeart/2005/8/layout/orgChart1"/>
    <dgm:cxn modelId="{4866059B-5509-4B32-BDDC-1FAEDF5CE69B}" type="presParOf" srcId="{FF2FEBFA-E4AD-4652-9A83-26E70F9EE67F}" destId="{6D5F2E9E-7DCB-4220-943C-649E20801619}" srcOrd="0" destOrd="0" presId="urn:microsoft.com/office/officeart/2005/8/layout/orgChart1"/>
    <dgm:cxn modelId="{799B23BC-CD80-4B5A-AE06-08EC47AFB959}" type="presParOf" srcId="{FF2FEBFA-E4AD-4652-9A83-26E70F9EE67F}" destId="{9F4A4C66-42BB-43C6-A3ED-FB75309C603C}" srcOrd="1" destOrd="0" presId="urn:microsoft.com/office/officeart/2005/8/layout/orgChart1"/>
    <dgm:cxn modelId="{292FFBA7-0A08-4832-B801-3BC28ECF8AE5}" type="presParOf" srcId="{8FA520C5-DF01-45DD-9396-37F4E4C8CBDA}" destId="{D82636EE-28DC-432F-A8D5-FA6B85087A6B}" srcOrd="1" destOrd="0" presId="urn:microsoft.com/office/officeart/2005/8/layout/orgChart1"/>
    <dgm:cxn modelId="{61EA9FE0-6E0E-4B25-8B99-A327B12A198A}" type="presParOf" srcId="{8FA520C5-DF01-45DD-9396-37F4E4C8CBDA}" destId="{083416DC-C443-4A61-A1BA-DAA65E8CE3A7}" srcOrd="2" destOrd="0" presId="urn:microsoft.com/office/officeart/2005/8/layout/orgChart1"/>
    <dgm:cxn modelId="{0AE93E51-504D-40ED-BF69-3F2A6DAE3F4E}" type="presParOf" srcId="{D202D812-8473-4DE8-985B-CCF399EBA650}" destId="{A3ADF6B1-43E6-4B5F-82AC-30B6AC7AF6E0}" srcOrd="2" destOrd="0" presId="urn:microsoft.com/office/officeart/2005/8/layout/orgChart1"/>
    <dgm:cxn modelId="{E1CEAF92-F448-4E72-A7BC-3726840FABD3}" type="presParOf" srcId="{D202D812-8473-4DE8-985B-CCF399EBA650}" destId="{77435D55-550B-4CD2-8557-CD4E4670720E}" srcOrd="3" destOrd="0" presId="urn:microsoft.com/office/officeart/2005/8/layout/orgChart1"/>
    <dgm:cxn modelId="{96CE9A04-45A7-402E-8864-13E67DF38532}" type="presParOf" srcId="{77435D55-550B-4CD2-8557-CD4E4670720E}" destId="{1B6F6D06-659E-47EC-9701-F62A6BE186CC}" srcOrd="0" destOrd="0" presId="urn:microsoft.com/office/officeart/2005/8/layout/orgChart1"/>
    <dgm:cxn modelId="{9DF26AB5-A8A2-4FA3-9C16-28EDFEB28D27}" type="presParOf" srcId="{1B6F6D06-659E-47EC-9701-F62A6BE186CC}" destId="{4C28A421-FF1D-4090-99C6-8C6F2C83D6D4}" srcOrd="0" destOrd="0" presId="urn:microsoft.com/office/officeart/2005/8/layout/orgChart1"/>
    <dgm:cxn modelId="{4555980F-FFBF-4975-B628-21B425C66202}" type="presParOf" srcId="{1B6F6D06-659E-47EC-9701-F62A6BE186CC}" destId="{F0507933-9F6F-4006-9A4D-4E0227B1814D}" srcOrd="1" destOrd="0" presId="urn:microsoft.com/office/officeart/2005/8/layout/orgChart1"/>
    <dgm:cxn modelId="{555BE7A1-9659-4ACD-AE37-A95709C46B48}" type="presParOf" srcId="{77435D55-550B-4CD2-8557-CD4E4670720E}" destId="{E319C333-FD0F-482A-9335-B2496A228689}" srcOrd="1" destOrd="0" presId="urn:microsoft.com/office/officeart/2005/8/layout/orgChart1"/>
    <dgm:cxn modelId="{8C0185B8-D0A4-493B-9262-44F2BC0E78B6}" type="presParOf" srcId="{77435D55-550B-4CD2-8557-CD4E4670720E}" destId="{36DFCB35-579F-4B3A-9DC2-28A85EB2CCB1}" srcOrd="2" destOrd="0" presId="urn:microsoft.com/office/officeart/2005/8/layout/orgChart1"/>
    <dgm:cxn modelId="{5BBD1A14-BA51-4FDE-AA4E-35BB0AA476E6}" type="presParOf" srcId="{D202D812-8473-4DE8-985B-CCF399EBA650}" destId="{BDA22624-362B-45FD-A536-F506A9F4C8CF}" srcOrd="4" destOrd="0" presId="urn:microsoft.com/office/officeart/2005/8/layout/orgChart1"/>
    <dgm:cxn modelId="{4E47F5BC-DD97-4D1A-A6CC-D3964602509B}" type="presParOf" srcId="{D202D812-8473-4DE8-985B-CCF399EBA650}" destId="{630E9F32-678B-4B67-A105-6EB078B6A798}" srcOrd="5" destOrd="0" presId="urn:microsoft.com/office/officeart/2005/8/layout/orgChart1"/>
    <dgm:cxn modelId="{4ED42DBC-B1BB-4D70-98A7-BB676A365391}" type="presParOf" srcId="{630E9F32-678B-4B67-A105-6EB078B6A798}" destId="{53899670-D22B-42D4-A26C-09E28B2A31C8}" srcOrd="0" destOrd="0" presId="urn:microsoft.com/office/officeart/2005/8/layout/orgChart1"/>
    <dgm:cxn modelId="{8DF3B987-2E5C-41DE-A204-24B3E07E74CA}" type="presParOf" srcId="{53899670-D22B-42D4-A26C-09E28B2A31C8}" destId="{238BE877-E3C0-43DE-91DD-7D3D5E5DF091}" srcOrd="0" destOrd="0" presId="urn:microsoft.com/office/officeart/2005/8/layout/orgChart1"/>
    <dgm:cxn modelId="{5574A7FE-A313-4BFB-8E56-1D3320926047}" type="presParOf" srcId="{53899670-D22B-42D4-A26C-09E28B2A31C8}" destId="{782DA3CF-2CD7-4449-A6BB-0D5130B01B3E}" srcOrd="1" destOrd="0" presId="urn:microsoft.com/office/officeart/2005/8/layout/orgChart1"/>
    <dgm:cxn modelId="{B1A78E6B-EE41-472F-9599-DA68A2F79D74}" type="presParOf" srcId="{630E9F32-678B-4B67-A105-6EB078B6A798}" destId="{88EEA6E9-C9DC-4115-96A2-086F3CF220F6}" srcOrd="1" destOrd="0" presId="urn:microsoft.com/office/officeart/2005/8/layout/orgChart1"/>
    <dgm:cxn modelId="{66E1E4C2-89EA-48B0-9E77-E4590032D356}" type="presParOf" srcId="{630E9F32-678B-4B67-A105-6EB078B6A798}" destId="{E2F663C1-AAD8-4FED-A9B3-02F402C71BBA}" srcOrd="2" destOrd="0" presId="urn:microsoft.com/office/officeart/2005/8/layout/orgChart1"/>
    <dgm:cxn modelId="{5E5D882B-ED80-4A02-8795-19DBB14C9E90}" type="presParOf" srcId="{D202D812-8473-4DE8-985B-CCF399EBA650}" destId="{CC5A7004-5357-4007-899E-96C68A994820}" srcOrd="6" destOrd="0" presId="urn:microsoft.com/office/officeart/2005/8/layout/orgChart1"/>
    <dgm:cxn modelId="{DDB760FE-A0AC-4D6A-90DA-5C8779315E15}" type="presParOf" srcId="{D202D812-8473-4DE8-985B-CCF399EBA650}" destId="{E9374A22-5445-4973-A7D5-DBBACD7C7343}" srcOrd="7" destOrd="0" presId="urn:microsoft.com/office/officeart/2005/8/layout/orgChart1"/>
    <dgm:cxn modelId="{8D10E6B0-B804-4B7F-8E17-10F2515816DB}" type="presParOf" srcId="{E9374A22-5445-4973-A7D5-DBBACD7C7343}" destId="{4613C5AC-445C-42A5-A22B-00D7078C33AA}" srcOrd="0" destOrd="0" presId="urn:microsoft.com/office/officeart/2005/8/layout/orgChart1"/>
    <dgm:cxn modelId="{C3CD8367-4E3F-46EF-8725-163C6679F552}" type="presParOf" srcId="{4613C5AC-445C-42A5-A22B-00D7078C33AA}" destId="{0A0250FE-C84F-48E2-82E8-7031254393B8}" srcOrd="0" destOrd="0" presId="urn:microsoft.com/office/officeart/2005/8/layout/orgChart1"/>
    <dgm:cxn modelId="{321A6928-C2B5-4C09-B92B-8D74793541AD}" type="presParOf" srcId="{4613C5AC-445C-42A5-A22B-00D7078C33AA}" destId="{D574B0E2-434C-4F50-BFD6-C479EC697A44}" srcOrd="1" destOrd="0" presId="urn:microsoft.com/office/officeart/2005/8/layout/orgChart1"/>
    <dgm:cxn modelId="{AFBE7CB4-0F58-43E7-9332-0BA977AE4C01}" type="presParOf" srcId="{E9374A22-5445-4973-A7D5-DBBACD7C7343}" destId="{02F808D9-8A31-4AB4-8560-CC262F283F56}" srcOrd="1" destOrd="0" presId="urn:microsoft.com/office/officeart/2005/8/layout/orgChart1"/>
    <dgm:cxn modelId="{44E9662F-8BFE-4962-99D4-6C2CC1AAF17C}" type="presParOf" srcId="{E9374A22-5445-4973-A7D5-DBBACD7C7343}" destId="{CFEA173A-DF2E-4340-B239-DAD7A3C66898}" srcOrd="2" destOrd="0" presId="urn:microsoft.com/office/officeart/2005/8/layout/orgChart1"/>
    <dgm:cxn modelId="{32585FB0-EBBF-46C0-9BB5-C98C732C322B}" type="presParOf" srcId="{4F230E6D-D307-4877-A4E9-6821875A03F1}" destId="{C83BFDCE-EDEC-420F-82F5-2F269434E3AD}" srcOrd="2" destOrd="0" presId="urn:microsoft.com/office/officeart/2005/8/layout/orgChart1"/>
    <dgm:cxn modelId="{F1E0D622-4D56-4BBC-9C59-9B85AF911F13}" type="presParOf" srcId="{C83BFDCE-EDEC-420F-82F5-2F269434E3AD}" destId="{FE63EF67-6240-4DE5-9447-086B38D8639B}" srcOrd="0" destOrd="0" presId="urn:microsoft.com/office/officeart/2005/8/layout/orgChart1"/>
    <dgm:cxn modelId="{80DB183F-23E3-499B-B601-00AE130F4632}" type="presParOf" srcId="{C83BFDCE-EDEC-420F-82F5-2F269434E3AD}" destId="{FF207E09-3484-4B79-8556-689398F4B1CD}" srcOrd="1" destOrd="0" presId="urn:microsoft.com/office/officeart/2005/8/layout/orgChart1"/>
    <dgm:cxn modelId="{8FB685EF-E302-4730-BE6C-455DD03B06F4}" type="presParOf" srcId="{FF207E09-3484-4B79-8556-689398F4B1CD}" destId="{88830A29-F006-4E77-A8F5-FC12E995E537}" srcOrd="0" destOrd="0" presId="urn:microsoft.com/office/officeart/2005/8/layout/orgChart1"/>
    <dgm:cxn modelId="{77D61E71-04EC-4A02-A587-83DE16CD1190}" type="presParOf" srcId="{88830A29-F006-4E77-A8F5-FC12E995E537}" destId="{3CEF25DF-F707-4828-9E7A-EE8D365F2909}" srcOrd="0" destOrd="0" presId="urn:microsoft.com/office/officeart/2005/8/layout/orgChart1"/>
    <dgm:cxn modelId="{0D690BF3-0D2D-4785-B3B5-CF005EF061DA}" type="presParOf" srcId="{88830A29-F006-4E77-A8F5-FC12E995E537}" destId="{F8C51F72-F255-4697-9C5C-64B83A2F9DEF}" srcOrd="1" destOrd="0" presId="urn:microsoft.com/office/officeart/2005/8/layout/orgChart1"/>
    <dgm:cxn modelId="{AB6BC88F-76CD-49E1-BB26-837230888AD6}" type="presParOf" srcId="{FF207E09-3484-4B79-8556-689398F4B1CD}" destId="{52CC4571-738E-40D5-8B8B-4FDCCC81B1D1}" srcOrd="1" destOrd="0" presId="urn:microsoft.com/office/officeart/2005/8/layout/orgChart1"/>
    <dgm:cxn modelId="{C458113A-9167-4594-9275-52DDC89C4DDC}" type="presParOf" srcId="{FF207E09-3484-4B79-8556-689398F4B1CD}" destId="{D6559D43-C2F5-4E5C-8746-C4642AAEA18D}" srcOrd="2" destOrd="0" presId="urn:microsoft.com/office/officeart/2005/8/layout/orgChart1"/>
    <dgm:cxn modelId="{879B22E1-F62D-425A-95D9-7FE0A95DF4E3}" type="presParOf" srcId="{D6559D43-C2F5-4E5C-8746-C4642AAEA18D}" destId="{9B5EB7EB-D962-40D7-B6C2-8E9341A51288}" srcOrd="0" destOrd="0" presId="urn:microsoft.com/office/officeart/2005/8/layout/orgChart1"/>
    <dgm:cxn modelId="{D41AFA19-EC85-4169-B718-8F38C4A17AE6}" type="presParOf" srcId="{D6559D43-C2F5-4E5C-8746-C4642AAEA18D}" destId="{FC0E5863-6165-48AE-9C9E-DDC8CC092617}" srcOrd="1" destOrd="0" presId="urn:microsoft.com/office/officeart/2005/8/layout/orgChart1"/>
    <dgm:cxn modelId="{7D18488A-E8C8-44DE-899E-7CE72123CA83}" type="presParOf" srcId="{FC0E5863-6165-48AE-9C9E-DDC8CC092617}" destId="{6AEC00C3-E5B6-453C-8505-DBE4460D7879}" srcOrd="0" destOrd="0" presId="urn:microsoft.com/office/officeart/2005/8/layout/orgChart1"/>
    <dgm:cxn modelId="{0CC173B2-5066-4C19-92DB-C02D72E2398E}" type="presParOf" srcId="{6AEC00C3-E5B6-453C-8505-DBE4460D7879}" destId="{6AE6DE49-1F8D-437C-B1F9-0DACA33F8684}" srcOrd="0" destOrd="0" presId="urn:microsoft.com/office/officeart/2005/8/layout/orgChart1"/>
    <dgm:cxn modelId="{EFFB6816-F3FF-48AD-8F39-AA5C8B228C5E}" type="presParOf" srcId="{6AEC00C3-E5B6-453C-8505-DBE4460D7879}" destId="{CFDFCA33-887C-43EA-8E54-09F52C615407}" srcOrd="1" destOrd="0" presId="urn:microsoft.com/office/officeart/2005/8/layout/orgChart1"/>
    <dgm:cxn modelId="{E335655B-9786-4C09-AEF3-4C846FA3FDBB}" type="presParOf" srcId="{FC0E5863-6165-48AE-9C9E-DDC8CC092617}" destId="{4105A57E-E774-46B1-9913-EC8B934EB57C}" srcOrd="1" destOrd="0" presId="urn:microsoft.com/office/officeart/2005/8/layout/orgChart1"/>
    <dgm:cxn modelId="{31B6D4A7-E5B5-468E-841A-48A1E17D0B62}" type="presParOf" srcId="{FC0E5863-6165-48AE-9C9E-DDC8CC092617}" destId="{CB652C4D-8132-4F7D-ADF0-F83216E1C7FB}" srcOrd="2" destOrd="0" presId="urn:microsoft.com/office/officeart/2005/8/layout/orgChart1"/>
    <dgm:cxn modelId="{2A38C1B0-2E60-4A08-8F6F-E29A6B2E2955}" type="presParOf" srcId="{CB652C4D-8132-4F7D-ADF0-F83216E1C7FB}" destId="{A105523B-0A19-4681-B9BE-F4C866D35831}" srcOrd="0" destOrd="0" presId="urn:microsoft.com/office/officeart/2005/8/layout/orgChart1"/>
    <dgm:cxn modelId="{EE599EA9-9757-4FF4-90FD-B4D61BAEECBA}" type="presParOf" srcId="{CB652C4D-8132-4F7D-ADF0-F83216E1C7FB}" destId="{5E662142-A92B-4F4D-A665-0BC40C570601}" srcOrd="1" destOrd="0" presId="urn:microsoft.com/office/officeart/2005/8/layout/orgChart1"/>
    <dgm:cxn modelId="{6602B8A9-183E-4269-AFD2-BDFE1514A815}" type="presParOf" srcId="{5E662142-A92B-4F4D-A665-0BC40C570601}" destId="{D18D79AA-F3C1-4B74-875C-BA54121132A4}" srcOrd="0" destOrd="0" presId="urn:microsoft.com/office/officeart/2005/8/layout/orgChart1"/>
    <dgm:cxn modelId="{6ECE3059-0ED5-471E-922D-5F0AC01B909E}" type="presParOf" srcId="{D18D79AA-F3C1-4B74-875C-BA54121132A4}" destId="{809E7965-A201-4678-B5DD-BCF3BD4747FF}" srcOrd="0" destOrd="0" presId="urn:microsoft.com/office/officeart/2005/8/layout/orgChart1"/>
    <dgm:cxn modelId="{A4136C35-B8EF-45F1-815B-7F2C8EB5F4DE}" type="presParOf" srcId="{D18D79AA-F3C1-4B74-875C-BA54121132A4}" destId="{D2B8B1D8-1534-47DB-A842-0DB73772880C}" srcOrd="1" destOrd="0" presId="urn:microsoft.com/office/officeart/2005/8/layout/orgChart1"/>
    <dgm:cxn modelId="{409E1310-5D4F-444B-AFD9-B5EBC0DFF4C8}" type="presParOf" srcId="{5E662142-A92B-4F4D-A665-0BC40C570601}" destId="{58B41D30-F916-4D1E-AD03-F3C42C01BB98}" srcOrd="1" destOrd="0" presId="urn:microsoft.com/office/officeart/2005/8/layout/orgChart1"/>
    <dgm:cxn modelId="{396750C7-90EC-4D36-902E-4A06088DF3F1}" type="presParOf" srcId="{5E662142-A92B-4F4D-A665-0BC40C570601}" destId="{D36D5531-52EE-44B0-964A-41D115302C4D}" srcOrd="2" destOrd="0" presId="urn:microsoft.com/office/officeart/2005/8/layout/orgChart1"/>
    <dgm:cxn modelId="{0437B9EA-1D9C-43F3-8471-24609B821BC4}" type="presParOf" srcId="{D36D5531-52EE-44B0-964A-41D115302C4D}" destId="{90302777-9E65-4617-8DEE-7A1ED3289F49}" srcOrd="0" destOrd="0" presId="urn:microsoft.com/office/officeart/2005/8/layout/orgChart1"/>
    <dgm:cxn modelId="{3E1B52B3-6C29-44FD-849B-E656AAD16557}" type="presParOf" srcId="{D36D5531-52EE-44B0-964A-41D115302C4D}" destId="{2D6B1954-507D-474D-B20F-6263D9176A96}" srcOrd="1" destOrd="0" presId="urn:microsoft.com/office/officeart/2005/8/layout/orgChart1"/>
    <dgm:cxn modelId="{F2B12B1B-1FDA-4374-9588-B3028AD00368}" type="presParOf" srcId="{2D6B1954-507D-474D-B20F-6263D9176A96}" destId="{4C746E69-273B-48F7-94D4-7339D56EC9BA}" srcOrd="0" destOrd="0" presId="urn:microsoft.com/office/officeart/2005/8/layout/orgChart1"/>
    <dgm:cxn modelId="{B94D83FC-01FC-4E5C-A750-986A158CD974}" type="presParOf" srcId="{4C746E69-273B-48F7-94D4-7339D56EC9BA}" destId="{E161584B-6334-4191-A4AD-B8BE7B0F4ECF}" srcOrd="0" destOrd="0" presId="urn:microsoft.com/office/officeart/2005/8/layout/orgChart1"/>
    <dgm:cxn modelId="{4261786D-6070-4A92-9C71-BB2CB7E0EE91}" type="presParOf" srcId="{4C746E69-273B-48F7-94D4-7339D56EC9BA}" destId="{9B1262D7-6510-4FED-8645-744279E8FAF6}" srcOrd="1" destOrd="0" presId="urn:microsoft.com/office/officeart/2005/8/layout/orgChart1"/>
    <dgm:cxn modelId="{FF2EB0AA-27E4-446A-A5E1-D3C45B31D277}" type="presParOf" srcId="{2D6B1954-507D-474D-B20F-6263D9176A96}" destId="{5BAF4B9B-2426-48D9-A0A0-A0BEF5836853}" srcOrd="1" destOrd="0" presId="urn:microsoft.com/office/officeart/2005/8/layout/orgChart1"/>
    <dgm:cxn modelId="{C0A57575-09CA-4E3A-8CCB-6361AD128A1E}" type="presParOf" srcId="{2D6B1954-507D-474D-B20F-6263D9176A96}" destId="{C55CA829-66BC-4743-96AA-DDBC2A49D59B}" srcOrd="2" destOrd="0" presId="urn:microsoft.com/office/officeart/2005/8/layout/orgChart1"/>
    <dgm:cxn modelId="{F61EDAFE-2CC2-4C88-8D4C-FF17A2DB812A}" type="presParOf" srcId="{D6559D43-C2F5-4E5C-8746-C4642AAEA18D}" destId="{5412C516-1B58-48DD-9903-40B74B40E355}" srcOrd="2" destOrd="0" presId="urn:microsoft.com/office/officeart/2005/8/layout/orgChart1"/>
    <dgm:cxn modelId="{3BC8B72C-80A5-41FC-A923-E4D3FAD5DA1C}" type="presParOf" srcId="{D6559D43-C2F5-4E5C-8746-C4642AAEA18D}" destId="{A7F5CAF1-76E3-46A6-8A10-48E67F0B64FF}" srcOrd="3" destOrd="0" presId="urn:microsoft.com/office/officeart/2005/8/layout/orgChart1"/>
    <dgm:cxn modelId="{C8F49806-E135-4FAF-9CC9-84F9FA784ED8}" type="presParOf" srcId="{A7F5CAF1-76E3-46A6-8A10-48E67F0B64FF}" destId="{AB726838-F954-4D57-A893-C5DCEEC02301}" srcOrd="0" destOrd="0" presId="urn:microsoft.com/office/officeart/2005/8/layout/orgChart1"/>
    <dgm:cxn modelId="{F522EBAF-C605-4283-8837-90D3C7264711}" type="presParOf" srcId="{AB726838-F954-4D57-A893-C5DCEEC02301}" destId="{B61C95AE-46D3-49A4-A9B3-C029679D3065}" srcOrd="0" destOrd="0" presId="urn:microsoft.com/office/officeart/2005/8/layout/orgChart1"/>
    <dgm:cxn modelId="{BE1394F4-5052-45BF-976D-88F5A2C63B3E}" type="presParOf" srcId="{AB726838-F954-4D57-A893-C5DCEEC02301}" destId="{64E28F15-398E-4B49-ABB5-F0FD555D77CC}" srcOrd="1" destOrd="0" presId="urn:microsoft.com/office/officeart/2005/8/layout/orgChart1"/>
    <dgm:cxn modelId="{4123F179-3B60-415C-BC04-FA322AD5BDCA}" type="presParOf" srcId="{A7F5CAF1-76E3-46A6-8A10-48E67F0B64FF}" destId="{13511E78-E120-4FB1-9C36-B9860B48CC29}" srcOrd="1" destOrd="0" presId="urn:microsoft.com/office/officeart/2005/8/layout/orgChart1"/>
    <dgm:cxn modelId="{5B58C6C0-38AB-4DD9-AE27-62BBF19C6C07}" type="presParOf" srcId="{A7F5CAF1-76E3-46A6-8A10-48E67F0B64FF}" destId="{304B6455-9983-4205-A72F-D52AEF2640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2C516-1B58-48DD-9903-40B74B40E355}">
      <dsp:nvSpPr>
        <dsp:cNvPr id="0" name=""/>
        <dsp:cNvSpPr/>
      </dsp:nvSpPr>
      <dsp:spPr>
        <a:xfrm>
          <a:off x="4296303" y="1352814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713"/>
              </a:lnTo>
              <a:lnTo>
                <a:pt x="117260" y="51371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02777-9E65-4617-8DEE-7A1ED3289F49}">
      <dsp:nvSpPr>
        <dsp:cNvPr id="0" name=""/>
        <dsp:cNvSpPr/>
      </dsp:nvSpPr>
      <dsp:spPr>
        <a:xfrm>
          <a:off x="2827752" y="2938626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117260" y="0"/>
              </a:moveTo>
              <a:lnTo>
                <a:pt x="117260" y="513713"/>
              </a:lnTo>
              <a:lnTo>
                <a:pt x="0" y="51371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5523B-0A19-4681-B9BE-F4C866D35831}">
      <dsp:nvSpPr>
        <dsp:cNvPr id="0" name=""/>
        <dsp:cNvSpPr/>
      </dsp:nvSpPr>
      <dsp:spPr>
        <a:xfrm>
          <a:off x="3503397" y="2145720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117260" y="0"/>
              </a:moveTo>
              <a:lnTo>
                <a:pt x="117260" y="513713"/>
              </a:lnTo>
              <a:lnTo>
                <a:pt x="0" y="51371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EB7EB-D962-40D7-B6C2-8E9341A51288}">
      <dsp:nvSpPr>
        <dsp:cNvPr id="0" name=""/>
        <dsp:cNvSpPr/>
      </dsp:nvSpPr>
      <dsp:spPr>
        <a:xfrm>
          <a:off x="4179043" y="1352814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117260" y="0"/>
              </a:moveTo>
              <a:lnTo>
                <a:pt x="117260" y="513713"/>
              </a:lnTo>
              <a:lnTo>
                <a:pt x="0" y="51371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3EF67-6240-4DE5-9447-086B38D8639B}">
      <dsp:nvSpPr>
        <dsp:cNvPr id="0" name=""/>
        <dsp:cNvSpPr/>
      </dsp:nvSpPr>
      <dsp:spPr>
        <a:xfrm>
          <a:off x="5845446" y="559908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117260" y="0"/>
              </a:moveTo>
              <a:lnTo>
                <a:pt x="117260" y="513713"/>
              </a:lnTo>
              <a:lnTo>
                <a:pt x="0" y="51371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A7004-5357-4007-899E-96C68A994820}">
      <dsp:nvSpPr>
        <dsp:cNvPr id="0" name=""/>
        <dsp:cNvSpPr/>
      </dsp:nvSpPr>
      <dsp:spPr>
        <a:xfrm>
          <a:off x="5962707" y="559908"/>
          <a:ext cx="2740724" cy="340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8884"/>
              </a:lnTo>
              <a:lnTo>
                <a:pt x="2740724" y="3288884"/>
              </a:lnTo>
              <a:lnTo>
                <a:pt x="2740724" y="340614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22624-362B-45FD-A536-F506A9F4C8CF}">
      <dsp:nvSpPr>
        <dsp:cNvPr id="0" name=""/>
        <dsp:cNvSpPr/>
      </dsp:nvSpPr>
      <dsp:spPr>
        <a:xfrm>
          <a:off x="5962707" y="559908"/>
          <a:ext cx="1389433" cy="340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8884"/>
              </a:lnTo>
              <a:lnTo>
                <a:pt x="1389433" y="3288884"/>
              </a:lnTo>
              <a:lnTo>
                <a:pt x="1389433" y="340614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DF6B1-43E6-4B5F-82AC-30B6AC7AF6E0}">
      <dsp:nvSpPr>
        <dsp:cNvPr id="0" name=""/>
        <dsp:cNvSpPr/>
      </dsp:nvSpPr>
      <dsp:spPr>
        <a:xfrm>
          <a:off x="5287062" y="559908"/>
          <a:ext cx="675645" cy="3406145"/>
        </a:xfrm>
        <a:custGeom>
          <a:avLst/>
          <a:gdLst/>
          <a:ahLst/>
          <a:cxnLst/>
          <a:rect l="0" t="0" r="0" b="0"/>
          <a:pathLst>
            <a:path>
              <a:moveTo>
                <a:pt x="675645" y="0"/>
              </a:moveTo>
              <a:lnTo>
                <a:pt x="675645" y="3288884"/>
              </a:lnTo>
              <a:lnTo>
                <a:pt x="0" y="3288884"/>
              </a:lnTo>
              <a:lnTo>
                <a:pt x="0" y="340614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4010C-EA30-43E7-959E-9338246D68F4}">
      <dsp:nvSpPr>
        <dsp:cNvPr id="0" name=""/>
        <dsp:cNvSpPr/>
      </dsp:nvSpPr>
      <dsp:spPr>
        <a:xfrm>
          <a:off x="3239818" y="559908"/>
          <a:ext cx="2722889" cy="3407669"/>
        </a:xfrm>
        <a:custGeom>
          <a:avLst/>
          <a:gdLst/>
          <a:ahLst/>
          <a:cxnLst/>
          <a:rect l="0" t="0" r="0" b="0"/>
          <a:pathLst>
            <a:path>
              <a:moveTo>
                <a:pt x="2722889" y="0"/>
              </a:moveTo>
              <a:lnTo>
                <a:pt x="2722889" y="3290409"/>
              </a:lnTo>
              <a:lnTo>
                <a:pt x="0" y="3290409"/>
              </a:lnTo>
              <a:lnTo>
                <a:pt x="0" y="340766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234D2-DE1D-463E-9B3C-C69F42EBA8EB}">
      <dsp:nvSpPr>
        <dsp:cNvPr id="0" name=""/>
        <dsp:cNvSpPr/>
      </dsp:nvSpPr>
      <dsp:spPr>
        <a:xfrm>
          <a:off x="2788051" y="1524"/>
          <a:ext cx="6349312" cy="558384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대통령</a:t>
          </a:r>
          <a:endParaRPr lang="en-US" sz="1100" kern="1200" dirty="0"/>
        </a:p>
      </dsp:txBody>
      <dsp:txXfrm>
        <a:off x="2788051" y="1524"/>
        <a:ext cx="6349312" cy="558384"/>
      </dsp:txXfrm>
    </dsp:sp>
    <dsp:sp modelId="{6D5F2E9E-7DCB-4220-943C-649E20801619}">
      <dsp:nvSpPr>
        <dsp:cNvPr id="0" name=""/>
        <dsp:cNvSpPr/>
      </dsp:nvSpPr>
      <dsp:spPr>
        <a:xfrm>
          <a:off x="2681433" y="3967578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각 부처 등등</a:t>
          </a:r>
          <a:r>
            <a:rPr lang="en-US" altLang="ko-KR" sz="1100" kern="1200" dirty="0" smtClean="0"/>
            <a:t>…</a:t>
          </a:r>
          <a:endParaRPr lang="en-US" sz="1100" kern="1200" dirty="0"/>
        </a:p>
      </dsp:txBody>
      <dsp:txXfrm>
        <a:off x="2681433" y="3967578"/>
        <a:ext cx="1116769" cy="558384"/>
      </dsp:txXfrm>
    </dsp:sp>
    <dsp:sp modelId="{4C28A421-FF1D-4090-99C6-8C6F2C83D6D4}">
      <dsp:nvSpPr>
        <dsp:cNvPr id="0" name=""/>
        <dsp:cNvSpPr/>
      </dsp:nvSpPr>
      <dsp:spPr>
        <a:xfrm>
          <a:off x="4014889" y="3966054"/>
          <a:ext cx="2544346" cy="55838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행자부</a:t>
          </a:r>
          <a:endParaRPr lang="en-US" altLang="ko-K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</a:t>
          </a:r>
          <a:r>
            <a:rPr lang="ko-KR" altLang="en-US" sz="1100" kern="1200" dirty="0" err="1" smtClean="0"/>
            <a:t>각부처의</a:t>
          </a:r>
          <a:r>
            <a:rPr lang="ko-KR" altLang="en-US" sz="1100" kern="1200" dirty="0" smtClean="0"/>
            <a:t> </a:t>
          </a:r>
          <a:r>
            <a:rPr lang="en-US" altLang="ko-KR" sz="1100" kern="1200" dirty="0" smtClean="0"/>
            <a:t>boss </a:t>
          </a:r>
          <a:r>
            <a:rPr lang="ko-KR" altLang="en-US" sz="1100" kern="1200" dirty="0" smtClean="0"/>
            <a:t>이다</a:t>
          </a:r>
          <a:r>
            <a:rPr lang="en-US" altLang="ko-KR" sz="1100" kern="1200" dirty="0" smtClean="0"/>
            <a:t>)</a:t>
          </a:r>
          <a:endParaRPr lang="en-US" sz="1100" kern="1200" dirty="0"/>
        </a:p>
      </dsp:txBody>
      <dsp:txXfrm>
        <a:off x="4014889" y="3966054"/>
        <a:ext cx="2544346" cy="558384"/>
      </dsp:txXfrm>
    </dsp:sp>
    <dsp:sp modelId="{238BE877-E3C0-43DE-91DD-7D3D5E5DF091}">
      <dsp:nvSpPr>
        <dsp:cNvPr id="0" name=""/>
        <dsp:cNvSpPr/>
      </dsp:nvSpPr>
      <dsp:spPr>
        <a:xfrm>
          <a:off x="6793756" y="3966054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교육부</a:t>
          </a:r>
          <a:endParaRPr lang="en-US" sz="1100" kern="1200" dirty="0"/>
        </a:p>
      </dsp:txBody>
      <dsp:txXfrm>
        <a:off x="6793756" y="3966054"/>
        <a:ext cx="1116769" cy="558384"/>
      </dsp:txXfrm>
    </dsp:sp>
    <dsp:sp modelId="{0A0250FE-C84F-48E2-82E8-7031254393B8}">
      <dsp:nvSpPr>
        <dsp:cNvPr id="0" name=""/>
        <dsp:cNvSpPr/>
      </dsp:nvSpPr>
      <dsp:spPr>
        <a:xfrm>
          <a:off x="8145047" y="3966054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환경부</a:t>
          </a:r>
          <a:endParaRPr lang="en-US" sz="1100" kern="1200" dirty="0"/>
        </a:p>
      </dsp:txBody>
      <dsp:txXfrm>
        <a:off x="8145047" y="3966054"/>
        <a:ext cx="1116769" cy="558384"/>
      </dsp:txXfrm>
    </dsp:sp>
    <dsp:sp modelId="{3CEF25DF-F707-4828-9E7A-EE8D365F2909}">
      <dsp:nvSpPr>
        <dsp:cNvPr id="0" name=""/>
        <dsp:cNvSpPr/>
      </dsp:nvSpPr>
      <dsp:spPr>
        <a:xfrm>
          <a:off x="2747160" y="794430"/>
          <a:ext cx="3098285" cy="55838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개인정보위원회</a:t>
          </a:r>
          <a:endParaRPr lang="en-US" altLang="ko-K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ko-KR" altLang="en-US" sz="1100" kern="1200" dirty="0" smtClean="0"/>
            <a:t>위원회의 </a:t>
          </a:r>
          <a:r>
            <a:rPr lang="en-US" altLang="ko-KR" sz="1100" kern="1200" dirty="0" smtClean="0"/>
            <a:t>boss)</a:t>
          </a:r>
          <a:endParaRPr lang="en-US" sz="1100" kern="1200" dirty="0"/>
        </a:p>
      </dsp:txBody>
      <dsp:txXfrm>
        <a:off x="2747160" y="794430"/>
        <a:ext cx="3098285" cy="558384"/>
      </dsp:txXfrm>
    </dsp:sp>
    <dsp:sp modelId="{6AE6DE49-1F8D-437C-B1F9-0DACA33F8684}">
      <dsp:nvSpPr>
        <dsp:cNvPr id="0" name=""/>
        <dsp:cNvSpPr/>
      </dsp:nvSpPr>
      <dsp:spPr>
        <a:xfrm>
          <a:off x="3062274" y="1587336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사무국</a:t>
          </a:r>
          <a:endParaRPr lang="en-US" sz="1100" kern="1200" dirty="0"/>
        </a:p>
      </dsp:txBody>
      <dsp:txXfrm>
        <a:off x="3062274" y="1587336"/>
        <a:ext cx="1116769" cy="558384"/>
      </dsp:txXfrm>
    </dsp:sp>
    <dsp:sp modelId="{809E7965-A201-4678-B5DD-BCF3BD4747FF}">
      <dsp:nvSpPr>
        <dsp:cNvPr id="0" name=""/>
        <dsp:cNvSpPr/>
      </dsp:nvSpPr>
      <dsp:spPr>
        <a:xfrm>
          <a:off x="2386628" y="2380242"/>
          <a:ext cx="1116769" cy="558384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분쟁조정 위원회</a:t>
          </a:r>
          <a:endParaRPr lang="en-US" sz="1100" kern="1200" dirty="0"/>
        </a:p>
      </dsp:txBody>
      <dsp:txXfrm>
        <a:off x="2386628" y="2380242"/>
        <a:ext cx="1116769" cy="558384"/>
      </dsp:txXfrm>
    </dsp:sp>
    <dsp:sp modelId="{E161584B-6334-4191-A4AD-B8BE7B0F4ECF}">
      <dsp:nvSpPr>
        <dsp:cNvPr id="0" name=""/>
        <dsp:cNvSpPr/>
      </dsp:nvSpPr>
      <dsp:spPr>
        <a:xfrm>
          <a:off x="1710983" y="3173148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조정부</a:t>
          </a:r>
          <a:r>
            <a:rPr lang="ko-KR" altLang="en-US" sz="1100" kern="1200" dirty="0" smtClean="0"/>
            <a:t> 분야별 </a:t>
          </a:r>
          <a:r>
            <a:rPr lang="en-US" altLang="ko-KR" sz="1100" kern="1200" dirty="0" smtClean="0"/>
            <a:t>5</a:t>
          </a:r>
          <a:r>
            <a:rPr lang="ko-KR" altLang="en-US" sz="1100" kern="1200" dirty="0" smtClean="0"/>
            <a:t>명</a:t>
          </a:r>
          <a:endParaRPr lang="en-US" sz="1100" kern="1200" dirty="0"/>
        </a:p>
      </dsp:txBody>
      <dsp:txXfrm>
        <a:off x="1710983" y="3173148"/>
        <a:ext cx="1116769" cy="558384"/>
      </dsp:txXfrm>
    </dsp:sp>
    <dsp:sp modelId="{B61C95AE-46D3-49A4-A9B3-C029679D3065}">
      <dsp:nvSpPr>
        <dsp:cNvPr id="0" name=""/>
        <dsp:cNvSpPr/>
      </dsp:nvSpPr>
      <dsp:spPr>
        <a:xfrm>
          <a:off x="4413564" y="1587336"/>
          <a:ext cx="1116769" cy="558384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전문위원회</a:t>
          </a:r>
          <a:endParaRPr lang="en-US" sz="1100" kern="1200" dirty="0"/>
        </a:p>
      </dsp:txBody>
      <dsp:txXfrm>
        <a:off x="4413564" y="1587336"/>
        <a:ext cx="1116769" cy="558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2C516-1B58-48DD-9903-40B74B40E355}">
      <dsp:nvSpPr>
        <dsp:cNvPr id="0" name=""/>
        <dsp:cNvSpPr/>
      </dsp:nvSpPr>
      <dsp:spPr>
        <a:xfrm>
          <a:off x="4296303" y="1352814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713"/>
              </a:lnTo>
              <a:lnTo>
                <a:pt x="117260" y="51371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02777-9E65-4617-8DEE-7A1ED3289F49}">
      <dsp:nvSpPr>
        <dsp:cNvPr id="0" name=""/>
        <dsp:cNvSpPr/>
      </dsp:nvSpPr>
      <dsp:spPr>
        <a:xfrm>
          <a:off x="2827752" y="2938626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117260" y="0"/>
              </a:moveTo>
              <a:lnTo>
                <a:pt x="117260" y="513713"/>
              </a:lnTo>
              <a:lnTo>
                <a:pt x="0" y="51371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5523B-0A19-4681-B9BE-F4C866D35831}">
      <dsp:nvSpPr>
        <dsp:cNvPr id="0" name=""/>
        <dsp:cNvSpPr/>
      </dsp:nvSpPr>
      <dsp:spPr>
        <a:xfrm>
          <a:off x="3503397" y="2145720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117260" y="0"/>
              </a:moveTo>
              <a:lnTo>
                <a:pt x="117260" y="513713"/>
              </a:lnTo>
              <a:lnTo>
                <a:pt x="0" y="51371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EB7EB-D962-40D7-B6C2-8E9341A51288}">
      <dsp:nvSpPr>
        <dsp:cNvPr id="0" name=""/>
        <dsp:cNvSpPr/>
      </dsp:nvSpPr>
      <dsp:spPr>
        <a:xfrm>
          <a:off x="4179043" y="1352814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117260" y="0"/>
              </a:moveTo>
              <a:lnTo>
                <a:pt x="117260" y="513713"/>
              </a:lnTo>
              <a:lnTo>
                <a:pt x="0" y="51371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3EF67-6240-4DE5-9447-086B38D8639B}">
      <dsp:nvSpPr>
        <dsp:cNvPr id="0" name=""/>
        <dsp:cNvSpPr/>
      </dsp:nvSpPr>
      <dsp:spPr>
        <a:xfrm>
          <a:off x="5845446" y="559908"/>
          <a:ext cx="117260" cy="513713"/>
        </a:xfrm>
        <a:custGeom>
          <a:avLst/>
          <a:gdLst/>
          <a:ahLst/>
          <a:cxnLst/>
          <a:rect l="0" t="0" r="0" b="0"/>
          <a:pathLst>
            <a:path>
              <a:moveTo>
                <a:pt x="117260" y="0"/>
              </a:moveTo>
              <a:lnTo>
                <a:pt x="117260" y="513713"/>
              </a:lnTo>
              <a:lnTo>
                <a:pt x="0" y="51371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A7004-5357-4007-899E-96C68A994820}">
      <dsp:nvSpPr>
        <dsp:cNvPr id="0" name=""/>
        <dsp:cNvSpPr/>
      </dsp:nvSpPr>
      <dsp:spPr>
        <a:xfrm>
          <a:off x="5962707" y="559908"/>
          <a:ext cx="2740724" cy="340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8884"/>
              </a:lnTo>
              <a:lnTo>
                <a:pt x="2740724" y="3288884"/>
              </a:lnTo>
              <a:lnTo>
                <a:pt x="2740724" y="340614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22624-362B-45FD-A536-F506A9F4C8CF}">
      <dsp:nvSpPr>
        <dsp:cNvPr id="0" name=""/>
        <dsp:cNvSpPr/>
      </dsp:nvSpPr>
      <dsp:spPr>
        <a:xfrm>
          <a:off x="5962707" y="559908"/>
          <a:ext cx="1389433" cy="340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8884"/>
              </a:lnTo>
              <a:lnTo>
                <a:pt x="1389433" y="3288884"/>
              </a:lnTo>
              <a:lnTo>
                <a:pt x="1389433" y="340614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DF6B1-43E6-4B5F-82AC-30B6AC7AF6E0}">
      <dsp:nvSpPr>
        <dsp:cNvPr id="0" name=""/>
        <dsp:cNvSpPr/>
      </dsp:nvSpPr>
      <dsp:spPr>
        <a:xfrm>
          <a:off x="5287062" y="559908"/>
          <a:ext cx="675645" cy="3406145"/>
        </a:xfrm>
        <a:custGeom>
          <a:avLst/>
          <a:gdLst/>
          <a:ahLst/>
          <a:cxnLst/>
          <a:rect l="0" t="0" r="0" b="0"/>
          <a:pathLst>
            <a:path>
              <a:moveTo>
                <a:pt x="675645" y="0"/>
              </a:moveTo>
              <a:lnTo>
                <a:pt x="675645" y="3288884"/>
              </a:lnTo>
              <a:lnTo>
                <a:pt x="0" y="3288884"/>
              </a:lnTo>
              <a:lnTo>
                <a:pt x="0" y="340614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4010C-EA30-43E7-959E-9338246D68F4}">
      <dsp:nvSpPr>
        <dsp:cNvPr id="0" name=""/>
        <dsp:cNvSpPr/>
      </dsp:nvSpPr>
      <dsp:spPr>
        <a:xfrm>
          <a:off x="3239818" y="559908"/>
          <a:ext cx="2722889" cy="3407669"/>
        </a:xfrm>
        <a:custGeom>
          <a:avLst/>
          <a:gdLst/>
          <a:ahLst/>
          <a:cxnLst/>
          <a:rect l="0" t="0" r="0" b="0"/>
          <a:pathLst>
            <a:path>
              <a:moveTo>
                <a:pt x="2722889" y="0"/>
              </a:moveTo>
              <a:lnTo>
                <a:pt x="2722889" y="3290409"/>
              </a:lnTo>
              <a:lnTo>
                <a:pt x="0" y="3290409"/>
              </a:lnTo>
              <a:lnTo>
                <a:pt x="0" y="340766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234D2-DE1D-463E-9B3C-C69F42EBA8EB}">
      <dsp:nvSpPr>
        <dsp:cNvPr id="0" name=""/>
        <dsp:cNvSpPr/>
      </dsp:nvSpPr>
      <dsp:spPr>
        <a:xfrm>
          <a:off x="2788051" y="1524"/>
          <a:ext cx="6349312" cy="558384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대통령</a:t>
          </a:r>
          <a:endParaRPr lang="en-US" sz="1100" kern="1200" dirty="0"/>
        </a:p>
      </dsp:txBody>
      <dsp:txXfrm>
        <a:off x="2788051" y="1524"/>
        <a:ext cx="6349312" cy="558384"/>
      </dsp:txXfrm>
    </dsp:sp>
    <dsp:sp modelId="{6D5F2E9E-7DCB-4220-943C-649E20801619}">
      <dsp:nvSpPr>
        <dsp:cNvPr id="0" name=""/>
        <dsp:cNvSpPr/>
      </dsp:nvSpPr>
      <dsp:spPr>
        <a:xfrm>
          <a:off x="2681433" y="3967578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각 부처 등등</a:t>
          </a:r>
          <a:r>
            <a:rPr lang="en-US" altLang="ko-KR" sz="1100" kern="1200" dirty="0" smtClean="0"/>
            <a:t>…</a:t>
          </a:r>
          <a:endParaRPr lang="en-US" sz="1100" kern="1200" dirty="0"/>
        </a:p>
      </dsp:txBody>
      <dsp:txXfrm>
        <a:off x="2681433" y="3967578"/>
        <a:ext cx="1116769" cy="558384"/>
      </dsp:txXfrm>
    </dsp:sp>
    <dsp:sp modelId="{4C28A421-FF1D-4090-99C6-8C6F2C83D6D4}">
      <dsp:nvSpPr>
        <dsp:cNvPr id="0" name=""/>
        <dsp:cNvSpPr/>
      </dsp:nvSpPr>
      <dsp:spPr>
        <a:xfrm>
          <a:off x="4014889" y="3966054"/>
          <a:ext cx="2544346" cy="55838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행자부</a:t>
          </a:r>
          <a:endParaRPr lang="en-US" altLang="ko-K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</a:t>
          </a:r>
          <a:r>
            <a:rPr lang="ko-KR" altLang="en-US" sz="1100" kern="1200" dirty="0" err="1" smtClean="0"/>
            <a:t>각부처의</a:t>
          </a:r>
          <a:r>
            <a:rPr lang="ko-KR" altLang="en-US" sz="1100" kern="1200" dirty="0" smtClean="0"/>
            <a:t> </a:t>
          </a:r>
          <a:r>
            <a:rPr lang="en-US" altLang="ko-KR" sz="1100" kern="1200" dirty="0" smtClean="0"/>
            <a:t>boss </a:t>
          </a:r>
          <a:r>
            <a:rPr lang="ko-KR" altLang="en-US" sz="1100" kern="1200" dirty="0" smtClean="0"/>
            <a:t>이다</a:t>
          </a:r>
          <a:r>
            <a:rPr lang="en-US" altLang="ko-KR" sz="1100" kern="1200" dirty="0" smtClean="0"/>
            <a:t>)</a:t>
          </a:r>
          <a:endParaRPr lang="en-US" sz="1100" kern="1200" dirty="0"/>
        </a:p>
      </dsp:txBody>
      <dsp:txXfrm>
        <a:off x="4014889" y="3966054"/>
        <a:ext cx="2544346" cy="558384"/>
      </dsp:txXfrm>
    </dsp:sp>
    <dsp:sp modelId="{238BE877-E3C0-43DE-91DD-7D3D5E5DF091}">
      <dsp:nvSpPr>
        <dsp:cNvPr id="0" name=""/>
        <dsp:cNvSpPr/>
      </dsp:nvSpPr>
      <dsp:spPr>
        <a:xfrm>
          <a:off x="6793756" y="3966054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교육부</a:t>
          </a:r>
          <a:endParaRPr lang="en-US" sz="1100" kern="1200" dirty="0"/>
        </a:p>
      </dsp:txBody>
      <dsp:txXfrm>
        <a:off x="6793756" y="3966054"/>
        <a:ext cx="1116769" cy="558384"/>
      </dsp:txXfrm>
    </dsp:sp>
    <dsp:sp modelId="{0A0250FE-C84F-48E2-82E8-7031254393B8}">
      <dsp:nvSpPr>
        <dsp:cNvPr id="0" name=""/>
        <dsp:cNvSpPr/>
      </dsp:nvSpPr>
      <dsp:spPr>
        <a:xfrm>
          <a:off x="8145047" y="3966054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환경부</a:t>
          </a:r>
          <a:endParaRPr lang="en-US" sz="1100" kern="1200" dirty="0"/>
        </a:p>
      </dsp:txBody>
      <dsp:txXfrm>
        <a:off x="8145047" y="3966054"/>
        <a:ext cx="1116769" cy="558384"/>
      </dsp:txXfrm>
    </dsp:sp>
    <dsp:sp modelId="{3CEF25DF-F707-4828-9E7A-EE8D365F2909}">
      <dsp:nvSpPr>
        <dsp:cNvPr id="0" name=""/>
        <dsp:cNvSpPr/>
      </dsp:nvSpPr>
      <dsp:spPr>
        <a:xfrm>
          <a:off x="2747160" y="794430"/>
          <a:ext cx="3098285" cy="55838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개인정보위원회</a:t>
          </a:r>
          <a:endParaRPr lang="en-US" altLang="ko-K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ko-KR" altLang="en-US" sz="1100" kern="1200" dirty="0" smtClean="0"/>
            <a:t>위원회의 </a:t>
          </a:r>
          <a:r>
            <a:rPr lang="en-US" altLang="ko-KR" sz="1100" kern="1200" dirty="0" smtClean="0"/>
            <a:t>boss)</a:t>
          </a:r>
          <a:endParaRPr lang="en-US" sz="1100" kern="1200" dirty="0"/>
        </a:p>
      </dsp:txBody>
      <dsp:txXfrm>
        <a:off x="2747160" y="794430"/>
        <a:ext cx="3098285" cy="558384"/>
      </dsp:txXfrm>
    </dsp:sp>
    <dsp:sp modelId="{6AE6DE49-1F8D-437C-B1F9-0DACA33F8684}">
      <dsp:nvSpPr>
        <dsp:cNvPr id="0" name=""/>
        <dsp:cNvSpPr/>
      </dsp:nvSpPr>
      <dsp:spPr>
        <a:xfrm>
          <a:off x="3062274" y="1587336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사무국</a:t>
          </a:r>
          <a:endParaRPr lang="en-US" sz="1100" kern="1200" dirty="0"/>
        </a:p>
      </dsp:txBody>
      <dsp:txXfrm>
        <a:off x="3062274" y="1587336"/>
        <a:ext cx="1116769" cy="558384"/>
      </dsp:txXfrm>
    </dsp:sp>
    <dsp:sp modelId="{809E7965-A201-4678-B5DD-BCF3BD4747FF}">
      <dsp:nvSpPr>
        <dsp:cNvPr id="0" name=""/>
        <dsp:cNvSpPr/>
      </dsp:nvSpPr>
      <dsp:spPr>
        <a:xfrm>
          <a:off x="2386628" y="2380242"/>
          <a:ext cx="1116769" cy="558384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분쟁조정 위원회</a:t>
          </a:r>
          <a:endParaRPr lang="en-US" sz="1100" kern="1200" dirty="0"/>
        </a:p>
      </dsp:txBody>
      <dsp:txXfrm>
        <a:off x="2386628" y="2380242"/>
        <a:ext cx="1116769" cy="558384"/>
      </dsp:txXfrm>
    </dsp:sp>
    <dsp:sp modelId="{E161584B-6334-4191-A4AD-B8BE7B0F4ECF}">
      <dsp:nvSpPr>
        <dsp:cNvPr id="0" name=""/>
        <dsp:cNvSpPr/>
      </dsp:nvSpPr>
      <dsp:spPr>
        <a:xfrm>
          <a:off x="1710983" y="3173148"/>
          <a:ext cx="1116769" cy="558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조정부</a:t>
          </a:r>
          <a:r>
            <a:rPr lang="ko-KR" altLang="en-US" sz="1100" kern="1200" dirty="0" smtClean="0"/>
            <a:t> 분야별 </a:t>
          </a:r>
          <a:r>
            <a:rPr lang="en-US" altLang="ko-KR" sz="1100" kern="1200" dirty="0" smtClean="0"/>
            <a:t>5</a:t>
          </a:r>
          <a:r>
            <a:rPr lang="ko-KR" altLang="en-US" sz="1100" kern="1200" dirty="0" smtClean="0"/>
            <a:t>명</a:t>
          </a:r>
          <a:endParaRPr lang="en-US" sz="1100" kern="1200" dirty="0"/>
        </a:p>
      </dsp:txBody>
      <dsp:txXfrm>
        <a:off x="1710983" y="3173148"/>
        <a:ext cx="1116769" cy="558384"/>
      </dsp:txXfrm>
    </dsp:sp>
    <dsp:sp modelId="{B61C95AE-46D3-49A4-A9B3-C029679D3065}">
      <dsp:nvSpPr>
        <dsp:cNvPr id="0" name=""/>
        <dsp:cNvSpPr/>
      </dsp:nvSpPr>
      <dsp:spPr>
        <a:xfrm>
          <a:off x="4413564" y="1587336"/>
          <a:ext cx="1116769" cy="558384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전문위원회</a:t>
          </a:r>
          <a:endParaRPr lang="en-US" sz="1100" kern="1200" dirty="0"/>
        </a:p>
      </dsp:txBody>
      <dsp:txXfrm>
        <a:off x="4413564" y="1587336"/>
        <a:ext cx="1116769" cy="558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70D5-51DB-491B-B24B-8A31738AB36F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F171-3DFD-40E3-889C-7BC8C5BF4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518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5B6A-507A-4CBD-9243-D1F4AC59B813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833D-6927-4DFB-A849-73C9A5FA6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22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9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8030-F4FD-4E4D-8EE3-276A128713D8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FC0D-683D-41F0-A5EA-59D26768E455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3520-4F87-4F3E-8407-B5B8110CDE6A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8030-F4FD-4E4D-8EE3-276A128713D8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5AE-0913-42B2-A668-A2711EF88485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25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201-0EE3-413F-8C8D-2DD60AD79CCD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5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5683-7530-4090-B69B-C0E6306B81E3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9C32-C3A2-4AF6-B619-1AFF14B6E65F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3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A605-B06A-45EC-85D8-C39A66E4E0F8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7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3C3E-8AE4-4CE4-8B25-DB1EB28058F3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1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D12-C86F-4C80-95E4-0E7BB1847A9F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5AE-0913-42B2-A668-A2711EF88485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72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DE32-8144-46D1-8A07-4785B4D61ACC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2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FC0D-683D-41F0-A5EA-59D26768E455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3520-4F87-4F3E-8407-B5B8110CDE6A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201-0EE3-413F-8C8D-2DD60AD79CCD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5683-7530-4090-B69B-C0E6306B81E3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9C32-C3A2-4AF6-B619-1AFF14B6E65F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3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A605-B06A-45EC-85D8-C39A66E4E0F8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3C3E-8AE4-4CE4-8B25-DB1EB28058F3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D12-C86F-4C80-95E4-0E7BB1847A9F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DE32-8144-46D1-8A07-4785B4D61ACC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DCCF77-01E3-4F58-8931-85D42D13C31D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CF77-01E3-4F58-8931-85D42D13C31D}" type="datetime1">
              <a:rPr lang="en-US" altLang="ko-KR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AC79-52AC-42AF-AE94-701CABFE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5251" y="3290969"/>
            <a:ext cx="10572000" cy="3000974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위원회 정리</a:t>
            </a:r>
            <a:endParaRPr 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584" y="0"/>
            <a:ext cx="10948416" cy="685800"/>
          </a:xfrm>
        </p:spPr>
        <p:txBody>
          <a:bodyPr/>
          <a:lstStyle/>
          <a:p>
            <a:pPr algn="r"/>
            <a:r>
              <a:rPr lang="ko-KR" altLang="en-US" dirty="0" smtClean="0"/>
              <a:t>작성자 </a:t>
            </a:r>
            <a:r>
              <a:rPr lang="en-US" altLang="ko-KR" dirty="0" smtClean="0"/>
              <a:t>: Eric Yoon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전문위원회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>
                <a:solidFill>
                  <a:srgbClr val="FF0000"/>
                </a:solidFill>
              </a:rPr>
              <a:t>위원장을 포함한 </a:t>
            </a:r>
            <a:r>
              <a:rPr lang="en-US" altLang="ko-KR" u="sng" dirty="0" smtClean="0">
                <a:solidFill>
                  <a:srgbClr val="FF0000"/>
                </a:solidFill>
              </a:rPr>
              <a:t>10</a:t>
            </a:r>
            <a:r>
              <a:rPr lang="ko-KR" altLang="en-US" u="sng" dirty="0" smtClean="0">
                <a:solidFill>
                  <a:srgbClr val="FF0000"/>
                </a:solidFill>
              </a:rPr>
              <a:t>명 이내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전문위원회 장은 보호위원회장이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명선출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(</a:t>
            </a:r>
            <a:r>
              <a:rPr lang="ko-KR" altLang="en-US" dirty="0" smtClean="0"/>
              <a:t>보호위원회가 갑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이들의 역할은 보호위원회가 심의 의결을 </a:t>
            </a:r>
            <a:r>
              <a:rPr lang="ko-KR" altLang="en-US" dirty="0" err="1" smtClean="0"/>
              <a:t>진행할때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관련분야의 </a:t>
            </a:r>
            <a:r>
              <a:rPr lang="ko-KR" altLang="en-US" dirty="0" err="1" smtClean="0"/>
              <a:t>자문등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전문적으로 검토할 전문가 들로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보호위원회의 자문 역할 이다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개인정보 </a:t>
            </a:r>
            <a:r>
              <a:rPr lang="ko-KR" altLang="en-US" dirty="0" smtClean="0"/>
              <a:t>분쟁 위원회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1" y="1642551"/>
            <a:ext cx="10173194" cy="4821813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개인정보 </a:t>
            </a:r>
            <a:r>
              <a:rPr lang="ko-KR" altLang="en-US" dirty="0" smtClean="0"/>
              <a:t>분쟁 위원회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개인정보 침해로 인해 피해는 고액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다수인 경우가 많으므로 현실적으로 일반적인 소송절차에 의하여 피해를 구제 받기가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피해자는 침해 사실에 대한 개인 정보 처리자의 고의과실을 입증하기 </a:t>
            </a:r>
            <a:r>
              <a:rPr lang="ko-KR" altLang="en-US" dirty="0" err="1" smtClean="0"/>
              <a:t>어려울뿐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소송비용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재판기간에 </a:t>
            </a:r>
            <a:r>
              <a:rPr lang="ko-KR" altLang="en-US" dirty="0" smtClean="0"/>
              <a:t>따른 부담이 </a:t>
            </a:r>
            <a:r>
              <a:rPr lang="ko-KR" altLang="en-US" dirty="0" err="1" smtClean="0"/>
              <a:t>있기때문에</a:t>
            </a:r>
            <a:r>
              <a:rPr lang="ko-KR" altLang="en-US" dirty="0" smtClean="0"/>
              <a:t> 이러한 피해구제를 위하여 </a:t>
            </a:r>
            <a:r>
              <a:rPr lang="ko-KR" altLang="en-US" dirty="0" err="1" smtClean="0"/>
              <a:t>사법기관은아니지만</a:t>
            </a:r>
            <a:r>
              <a:rPr lang="ko-KR" altLang="en-US" dirty="0" smtClean="0"/>
              <a:t> 그에 준하는 독립적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전문적인 분쟁 조정기구에 의한 분쟁해결이 요구된다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ko-KR" altLang="en-US" dirty="0" smtClean="0"/>
              <a:t>개인정보 분쟁 위원회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분쟁조정신청</a:t>
            </a:r>
            <a:endParaRPr lang="en-US" altLang="ko-KR" dirty="0" smtClean="0"/>
          </a:p>
          <a:p>
            <a:r>
              <a:rPr lang="ko-KR" altLang="en-US" dirty="0" smtClean="0"/>
              <a:t>조정신청의 </a:t>
            </a:r>
            <a:r>
              <a:rPr lang="ko-KR" altLang="en-US" dirty="0" smtClean="0"/>
              <a:t>대상이 되는 분쟁의 범위는 개인 정보와 관련 이라고 하여 매우 포괄적으로 규정되어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개인정보 분쟁 조정위원회는 분쟁 조정 신청을 </a:t>
            </a:r>
            <a:r>
              <a:rPr lang="ko-KR" altLang="en-US" dirty="0" err="1" smtClean="0"/>
              <a:t>받은경우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그상대방에게</a:t>
            </a:r>
            <a:r>
              <a:rPr lang="ko-KR" altLang="en-US" dirty="0" smtClean="0"/>
              <a:t> 분쟁 조정 </a:t>
            </a:r>
            <a:r>
              <a:rPr lang="ko-KR" altLang="en-US" dirty="0" smtClean="0"/>
              <a:t>신청사실을 </a:t>
            </a:r>
            <a:r>
              <a:rPr lang="ko-KR" altLang="en-US" dirty="0" smtClean="0"/>
              <a:t>알려야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분쟁조정은 강제적 조정 절차가 아니므로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통지를 받은 상대방은 조정에 응할지 여부를 </a:t>
            </a:r>
            <a:r>
              <a:rPr lang="ko-KR" altLang="en-US" dirty="0" err="1" smtClean="0"/>
              <a:t>선택할수있다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공공기관은 정보주체와 분쟁이 발생하여 조정신청이 </a:t>
            </a:r>
            <a:r>
              <a:rPr lang="ko-KR" altLang="en-US" dirty="0" err="1" smtClean="0"/>
              <a:t>있는경우</a:t>
            </a:r>
            <a:r>
              <a:rPr lang="ko-KR" altLang="en-US" dirty="0" smtClean="0"/>
              <a:t> 특별한 사유가 </a:t>
            </a:r>
            <a:r>
              <a:rPr lang="ko-KR" altLang="en-US" dirty="0" err="1" smtClean="0"/>
              <a:t>없는한</a:t>
            </a:r>
            <a:r>
              <a:rPr lang="ko-KR" altLang="en-US" dirty="0" smtClean="0"/>
              <a:t> 분쟁 조정에 응하도록 하여 국민의 권익보호를 </a:t>
            </a:r>
            <a:r>
              <a:rPr lang="ko-KR" altLang="en-US" dirty="0" err="1" smtClean="0"/>
              <a:t>도모하고있다</a:t>
            </a:r>
            <a:r>
              <a:rPr lang="en-US" altLang="ko-KR" dirty="0" smtClean="0"/>
              <a:t>. –</a:t>
            </a:r>
            <a:r>
              <a:rPr lang="ko-KR" altLang="en-US" dirty="0" smtClean="0"/>
              <a:t>개인정보보호법</a:t>
            </a:r>
            <a:r>
              <a:rPr lang="en-US" altLang="ko-KR" dirty="0" smtClean="0"/>
              <a:t>-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43</a:t>
            </a:r>
            <a:r>
              <a:rPr lang="ko-KR" altLang="en-US" dirty="0" smtClean="0"/>
              <a:t>조제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분쟁조정위원회는 신청일로부터 </a:t>
            </a:r>
            <a:r>
              <a:rPr lang="en-US" altLang="ko-KR" u="sng" dirty="0" smtClean="0">
                <a:solidFill>
                  <a:srgbClr val="FF0000"/>
                </a:solidFill>
              </a:rPr>
              <a:t>60</a:t>
            </a:r>
            <a:r>
              <a:rPr lang="ko-KR" altLang="en-US" u="sng" dirty="0" smtClean="0">
                <a:solidFill>
                  <a:srgbClr val="FF0000"/>
                </a:solidFill>
              </a:rPr>
              <a:t>일 이내에 </a:t>
            </a:r>
            <a:r>
              <a:rPr lang="ko-KR" altLang="en-US" dirty="0" smtClean="0"/>
              <a:t>조정안을 </a:t>
            </a:r>
            <a:r>
              <a:rPr lang="ko-KR" altLang="en-US" dirty="0" err="1" smtClean="0"/>
              <a:t>제시하여야한다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분쟁 위원회 의 조정 및 </a:t>
            </a:r>
            <a:r>
              <a:rPr lang="ko-KR" altLang="en-US" dirty="0" err="1" smtClean="0"/>
              <a:t>법적효력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분쟁조정위원회는 당사자간의 원만한 합의를 위하여 </a:t>
            </a:r>
            <a:r>
              <a:rPr lang="ko-KR" altLang="en-US" dirty="0" err="1" smtClean="0"/>
              <a:t>조정전</a:t>
            </a:r>
            <a:r>
              <a:rPr lang="ko-KR" altLang="en-US" dirty="0" smtClean="0"/>
              <a:t> 합의를 </a:t>
            </a:r>
            <a:r>
              <a:rPr lang="ko-KR" altLang="en-US" dirty="0" err="1" smtClean="0"/>
              <a:t>권고할수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[46</a:t>
            </a:r>
            <a:r>
              <a:rPr lang="ko-KR" altLang="en-US" dirty="0" smtClean="0"/>
              <a:t>조</a:t>
            </a:r>
            <a:r>
              <a:rPr lang="en-US" altLang="ko-KR" dirty="0" smtClean="0"/>
              <a:t>] , </a:t>
            </a:r>
            <a:r>
              <a:rPr lang="ko-KR" altLang="en-US" dirty="0" smtClean="0"/>
              <a:t>이때 양 당사자가 수락한 경우 그 조정내용은 재판상 화해의 효력을 갖는다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제시한 조정 </a:t>
            </a:r>
            <a:r>
              <a:rPr lang="ko-KR" altLang="en-US" dirty="0" err="1" smtClean="0"/>
              <a:t>안에대하여</a:t>
            </a:r>
            <a:r>
              <a:rPr lang="ko-KR" altLang="en-US" dirty="0" smtClean="0"/>
              <a:t> 당사자가 제시일로부터 </a:t>
            </a:r>
            <a:r>
              <a:rPr lang="en-US" altLang="ko-KR" u="sng" dirty="0" smtClean="0">
                <a:solidFill>
                  <a:srgbClr val="FF0000"/>
                </a:solidFill>
              </a:rPr>
              <a:t>15</a:t>
            </a:r>
            <a:r>
              <a:rPr lang="ko-KR" altLang="en-US" u="sng" dirty="0" smtClean="0">
                <a:solidFill>
                  <a:srgbClr val="FF0000"/>
                </a:solidFill>
              </a:rPr>
              <a:t>일 이내에 수락하지 않으면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거부한것으로</a:t>
            </a:r>
            <a:r>
              <a:rPr lang="ko-KR" altLang="en-US" u="sng" dirty="0" smtClean="0">
                <a:solidFill>
                  <a:srgbClr val="FF0000"/>
                </a:solidFill>
              </a:rPr>
              <a:t> 간주한다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분쟁조정위원회는 신청된 사건의 </a:t>
            </a:r>
            <a:r>
              <a:rPr lang="ko-KR" altLang="en-US" dirty="0" err="1" smtClean="0"/>
              <a:t>처리절차중</a:t>
            </a:r>
            <a:r>
              <a:rPr lang="ko-KR" altLang="en-US" dirty="0" smtClean="0"/>
              <a:t> 한쪽의 당사자가 소를 제기한다면 그 조정의 처리를 중지하고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당사자에게 알린다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48</a:t>
            </a:r>
            <a:r>
              <a:rPr lang="ko-KR" altLang="en-US" dirty="0" smtClean="0"/>
              <a:t>조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다수의 </a:t>
            </a:r>
            <a:r>
              <a:rPr lang="ko-KR" altLang="en-US" dirty="0" err="1" smtClean="0"/>
              <a:t>정보주체중</a:t>
            </a:r>
            <a:r>
              <a:rPr lang="ko-KR" altLang="en-US" dirty="0" smtClean="0"/>
              <a:t> 일부 정보주체가 법원에 소를 제기 하였을 경우 에는 분쟁 절차를 중지하지 않고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소를 제기한 일부 정보주체를 제외한다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853" y="0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한눈에 파악하는 위원회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578861"/>
              </p:ext>
            </p:extLst>
          </p:nvPr>
        </p:nvGraphicFramePr>
        <p:xfrm>
          <a:off x="0" y="724619"/>
          <a:ext cx="12191999" cy="580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657"/>
                <a:gridCol w="3093675"/>
                <a:gridCol w="2648310"/>
                <a:gridCol w="4471357"/>
              </a:tblGrid>
              <a:tr h="5003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보호 위원회 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전문 위원회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분쟁 조정 위원회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구성 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위원장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상임위원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위원장</a:t>
                      </a:r>
                      <a:r>
                        <a:rPr lang="en-US" altLang="ko-KR" dirty="0" smtClean="0"/>
                        <a:t>1)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위원장</a:t>
                      </a:r>
                      <a:r>
                        <a:rPr lang="en-US" altLang="ko-KR" dirty="0" smtClean="0"/>
                        <a:t>1)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업무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정책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제도개선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심의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의결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보호위원회의 자문역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개인정보 침해로 인한 </a:t>
                      </a:r>
                      <a:r>
                        <a:rPr lang="ko-KR" altLang="en-US" dirty="0" err="1" smtClean="0"/>
                        <a:t>피해시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소송비용등</a:t>
                      </a:r>
                      <a:r>
                        <a:rPr lang="ko-KR" altLang="en-US" dirty="0" smtClean="0"/>
                        <a:t> 피해 구제를 위해 원활한 피해보상을 조정 하는 기구로 </a:t>
                      </a:r>
                      <a:r>
                        <a:rPr lang="ko-KR" altLang="en-US" dirty="0" err="1" smtClean="0"/>
                        <a:t>그결과를</a:t>
                      </a:r>
                      <a:r>
                        <a:rPr lang="ko-KR" altLang="en-US" dirty="0" smtClean="0"/>
                        <a:t> 보호위원회의 사무국에 </a:t>
                      </a:r>
                      <a:r>
                        <a:rPr lang="ko-KR" altLang="en-US" dirty="0" err="1" smtClean="0"/>
                        <a:t>보고해야한다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9332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r>
                        <a:rPr lang="ko-KR" altLang="en-US" dirty="0" smtClean="0"/>
                        <a:t>분쟁조정기간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신청일로부터 </a:t>
                      </a:r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일 이내로 조정 안을 제시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*</a:t>
                      </a:r>
                      <a:r>
                        <a:rPr lang="ko-KR" altLang="en-US" dirty="0" smtClean="0"/>
                        <a:t>집단분쟁시기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공고가 </a:t>
                      </a:r>
                      <a:r>
                        <a:rPr lang="ko-KR" altLang="en-US" dirty="0" err="1" smtClean="0"/>
                        <a:t>종료된날로부터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일 이내 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9332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중요 포인트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상임위원이 있는 위원회 </a:t>
                      </a:r>
                      <a:r>
                        <a:rPr lang="en-US" altLang="ko-KR" dirty="0" smtClean="0"/>
                        <a:t>!!!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존재자체가 </a:t>
                      </a:r>
                      <a:r>
                        <a:rPr lang="en-US" altLang="ko-KR" dirty="0" smtClean="0"/>
                        <a:t>……..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날짜는 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r>
                        <a:rPr lang="ko-KR" altLang="en-US" u="sng" dirty="0" smtClean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ko-KR" altLang="en-US" dirty="0" smtClean="0"/>
                        <a:t>암기 포인트 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집단분쟁일 경우 </a:t>
                      </a:r>
                      <a:r>
                        <a:rPr lang="ko-KR" altLang="en-US" dirty="0" err="1" smtClean="0"/>
                        <a:t>피해를입은</a:t>
                      </a:r>
                      <a:r>
                        <a:rPr lang="ko-KR" altLang="en-US" dirty="0" smtClean="0"/>
                        <a:t> 정보주체 수 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r>
                        <a:rPr lang="ko-KR" altLang="en-US" u="sng" dirty="0" smtClean="0">
                          <a:solidFill>
                            <a:srgbClr val="FF0000"/>
                          </a:solidFill>
                        </a:rPr>
                        <a:t>명 이상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!!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조정안은 권고 사항임으로 법적인 효력이 없다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단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조정안을 수락하면 재판상 화해의 효력이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잠깐 생각해봅시다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 까지 각 위원회에 대해 알아 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위원회가 있는 이유를 한번 생각해 </a:t>
            </a:r>
            <a:r>
              <a:rPr lang="ko-KR" altLang="en-US" dirty="0" err="1" smtClean="0"/>
              <a:t>보셧나요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???</a:t>
            </a:r>
          </a:p>
          <a:p>
            <a:r>
              <a:rPr lang="ko-KR" altLang="en-US" dirty="0" smtClean="0"/>
              <a:t>아마도 피해를 입은 정보주체의 권익을 </a:t>
            </a:r>
            <a:r>
              <a:rPr lang="ko-KR" altLang="en-US" dirty="0" err="1" smtClean="0"/>
              <a:t>보호하기위함</a:t>
            </a:r>
            <a:r>
              <a:rPr lang="ko-KR" altLang="en-US" dirty="0" smtClean="0"/>
              <a:t> 이라고 느껴지는데요  </a:t>
            </a:r>
            <a:r>
              <a:rPr lang="en-US" altLang="ko-KR" dirty="0" smtClean="0"/>
              <a:t>…..</a:t>
            </a:r>
          </a:p>
          <a:p>
            <a:r>
              <a:rPr lang="ko-KR" altLang="en-US" dirty="0" smtClean="0"/>
              <a:t>결론은 분쟁조정위원회가 포커스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피해를 입은 정보 주체 는 집단분쟁 조정 또는 단체소송 하여 피해를 구제 </a:t>
            </a:r>
            <a:r>
              <a:rPr lang="ko-KR" altLang="en-US" dirty="0" err="1" smtClean="0"/>
              <a:t>받을수</a:t>
            </a:r>
            <a:r>
              <a:rPr lang="ko-KR" altLang="en-US" dirty="0" smtClean="0"/>
              <a:t> 있기 때문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그럼 집단분쟁 과 단체소송을 비교하시기 바랍니다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집단분쟁조정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-</a:t>
            </a:r>
            <a:r>
              <a:rPr lang="ko-KR" altLang="en-US" dirty="0" smtClean="0"/>
              <a:t>개인정보보호법 시행령</a:t>
            </a:r>
            <a:r>
              <a:rPr lang="en-US" altLang="ko-KR" dirty="0" smtClean="0"/>
              <a:t>-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49</a:t>
            </a:r>
            <a:r>
              <a:rPr lang="ko-KR" altLang="en-US" dirty="0" smtClean="0"/>
              <a:t>조 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48</a:t>
            </a:r>
            <a:r>
              <a:rPr lang="ko-KR" altLang="en-US" dirty="0" smtClean="0"/>
              <a:t>조제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항에도 불구하고 분쟁 조정위원회는 집단분쟁조정의 당사자인 다수의 </a:t>
            </a:r>
            <a:r>
              <a:rPr lang="ko-KR" altLang="en-US" dirty="0" err="1" smtClean="0"/>
              <a:t>정보주체중</a:t>
            </a:r>
            <a:r>
              <a:rPr lang="ko-KR" altLang="en-US" dirty="0" smtClean="0"/>
              <a:t> 일부의 </a:t>
            </a:r>
            <a:r>
              <a:rPr lang="ko-KR" altLang="en-US" dirty="0" err="1" smtClean="0"/>
              <a:t>정보주체가법원에</a:t>
            </a:r>
            <a:r>
              <a:rPr lang="ko-KR" altLang="en-US" dirty="0" smtClean="0"/>
              <a:t> 소를 제기한 경우에는 </a:t>
            </a:r>
            <a:r>
              <a:rPr lang="ko-KR" altLang="en-US" dirty="0" err="1" smtClean="0"/>
              <a:t>그절차를</a:t>
            </a:r>
            <a:r>
              <a:rPr lang="ko-KR" altLang="en-US" dirty="0" smtClean="0"/>
              <a:t> 중지하지 아니하고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소를 제기한 일부의 정보주체를 </a:t>
            </a:r>
            <a:r>
              <a:rPr lang="ko-KR" altLang="en-US" dirty="0" err="1" smtClean="0"/>
              <a:t>그절차에서</a:t>
            </a:r>
            <a:r>
              <a:rPr lang="ko-KR" altLang="en-US" dirty="0" smtClean="0"/>
              <a:t> 제외한다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집단분쟁조정의 </a:t>
            </a:r>
            <a:r>
              <a:rPr lang="ko-KR" altLang="en-US" dirty="0" smtClean="0">
                <a:solidFill>
                  <a:srgbClr val="FF0000"/>
                </a:solidFill>
              </a:rPr>
              <a:t>기간은</a:t>
            </a:r>
            <a:r>
              <a:rPr lang="ko-KR" altLang="en-US" dirty="0" smtClean="0"/>
              <a:t> 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항에 </a:t>
            </a:r>
            <a:r>
              <a:rPr lang="ko-KR" altLang="en-US" dirty="0" err="1" smtClean="0"/>
              <a:t>따른공고가</a:t>
            </a:r>
            <a:r>
              <a:rPr lang="ko-KR" altLang="en-US" dirty="0" smtClean="0"/>
              <a:t> 종료된 날의 다음 날부터 </a:t>
            </a:r>
            <a:r>
              <a:rPr lang="en-US" altLang="ko-KR" dirty="0" smtClean="0">
                <a:solidFill>
                  <a:srgbClr val="FF0000"/>
                </a:solidFill>
              </a:rPr>
              <a:t>60</a:t>
            </a:r>
            <a:r>
              <a:rPr lang="ko-KR" altLang="en-US" dirty="0" err="1" smtClean="0">
                <a:solidFill>
                  <a:srgbClr val="FF0000"/>
                </a:solidFill>
              </a:rPr>
              <a:t>일이내로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부득이한 사정이 있는 경우에는 분쟁조정위원회의 의결로 처리기간을 </a:t>
            </a:r>
            <a:r>
              <a:rPr lang="ko-KR" altLang="en-US" dirty="0" err="1" smtClean="0"/>
              <a:t>연장할수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집단분쟁조정의 </a:t>
            </a:r>
            <a:r>
              <a:rPr lang="ko-KR" altLang="en-US" dirty="0" err="1" smtClean="0"/>
              <a:t>절차등에</a:t>
            </a:r>
            <a:r>
              <a:rPr lang="ko-KR" altLang="en-US" dirty="0" smtClean="0"/>
              <a:t> 관하여 필요한 사항은 대통령령으로 정한다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집단분쟁조정의 신청대상</a:t>
            </a:r>
            <a:r>
              <a:rPr lang="en-US" altLang="ko-KR" dirty="0" smtClean="0"/>
              <a:t>	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피해또는</a:t>
            </a:r>
            <a:r>
              <a:rPr lang="ko-KR" altLang="en-US" dirty="0" smtClean="0"/>
              <a:t> 권리침해를 입은 </a:t>
            </a:r>
            <a:r>
              <a:rPr lang="ko-KR" altLang="en-US" u="sng" dirty="0" smtClean="0">
                <a:solidFill>
                  <a:srgbClr val="FF0000"/>
                </a:solidFill>
              </a:rPr>
              <a:t>정보주체의수가 </a:t>
            </a:r>
            <a:r>
              <a:rPr lang="en-US" altLang="ko-KR" u="sng" dirty="0" smtClean="0">
                <a:solidFill>
                  <a:srgbClr val="FF0000"/>
                </a:solidFill>
              </a:rPr>
              <a:t>50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명이상일것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정보주체의 피해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권리침해가 다수의 정보주체에게 같거나 비슷한 유형으로 </a:t>
            </a:r>
            <a:r>
              <a:rPr lang="ko-KR" altLang="en-US" dirty="0" err="1" smtClean="0"/>
              <a:t>발생하는경우</a:t>
            </a:r>
            <a:r>
              <a:rPr lang="ko-KR" altLang="en-US" dirty="0" smtClean="0"/>
              <a:t> 분쟁조정위원회가 일괄적으로 분쟁조정을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구체적요건에</a:t>
            </a:r>
            <a:r>
              <a:rPr lang="ko-KR" altLang="en-US" sz="2200" dirty="0" smtClean="0"/>
              <a:t> 대해서는 대통령령에 </a:t>
            </a:r>
            <a:r>
              <a:rPr lang="ko-KR" altLang="en-US" sz="2200" dirty="0" err="1" smtClean="0"/>
              <a:t>위임하고있다</a:t>
            </a:r>
            <a:r>
              <a:rPr lang="en-US" altLang="ko-KR" sz="2200" dirty="0" smtClean="0"/>
              <a:t>. -</a:t>
            </a:r>
            <a:r>
              <a:rPr lang="ko-KR" altLang="en-US" sz="2200" dirty="0" smtClean="0"/>
              <a:t>아마도 뉴스에 나오는 이슈가 될만한 </a:t>
            </a:r>
            <a:r>
              <a:rPr lang="ko-KR" altLang="en-US" sz="2200" dirty="0" err="1" smtClean="0"/>
              <a:t>사건일듯</a:t>
            </a:r>
            <a:r>
              <a:rPr lang="en-US" altLang="ko-KR" sz="2200" dirty="0" smtClean="0"/>
              <a:t>. </a:t>
            </a:r>
            <a:r>
              <a:rPr lang="ko-KR" altLang="en-US" sz="2200" dirty="0" err="1" smtClean="0"/>
              <a:t>그정도</a:t>
            </a:r>
            <a:r>
              <a:rPr lang="ko-KR" altLang="en-US" sz="2200" dirty="0" smtClean="0"/>
              <a:t> 사건이면 아마 </a:t>
            </a:r>
            <a:r>
              <a:rPr lang="en-US" altLang="ko-KR" sz="2200" dirty="0" smtClean="0"/>
              <a:t>50</a:t>
            </a:r>
            <a:r>
              <a:rPr lang="ko-KR" altLang="en-US" sz="2200" dirty="0" err="1" smtClean="0"/>
              <a:t>명이상일텐데</a:t>
            </a:r>
            <a:r>
              <a:rPr lang="en-US" altLang="ko-KR" sz="2200" dirty="0" smtClean="0"/>
              <a:t>….</a:t>
            </a:r>
            <a:r>
              <a:rPr lang="ko-KR" altLang="en-US" sz="2200" dirty="0" err="1" smtClean="0"/>
              <a:t>쩝</a:t>
            </a:r>
            <a:r>
              <a:rPr lang="en-US" altLang="ko-KR" sz="2200" dirty="0" smtClean="0"/>
              <a:t>)</a:t>
            </a:r>
          </a:p>
          <a:p>
            <a:pPr marL="0" indent="0">
              <a:buNone/>
            </a:pPr>
            <a:r>
              <a:rPr lang="ko-KR" altLang="en-US" sz="2200" dirty="0" smtClean="0"/>
              <a:t>아무튼 신청대상은 제약이 없다</a:t>
            </a:r>
            <a:r>
              <a:rPr lang="en-US" altLang="ko-KR" sz="2200" dirty="0" smtClean="0"/>
              <a:t>. – </a:t>
            </a:r>
            <a:r>
              <a:rPr lang="ko-KR" altLang="en-US" sz="2200" dirty="0" smtClean="0"/>
              <a:t>국가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지방자치단체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기관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정보주체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개인정보처리자</a:t>
            </a:r>
            <a:endParaRPr lang="en-US" altLang="ko-KR" sz="2200" dirty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집단분쟁 절차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신청권자가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집단분쟁조정을 신청하면 개인정보분쟁조정위원회는 의결로써 집단 분쟁 조정절차를 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분쟁조정위원회는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이상 </a:t>
            </a:r>
            <a:r>
              <a:rPr lang="ko-KR" altLang="en-US" dirty="0" err="1" smtClean="0"/>
              <a:t>그절차의</a:t>
            </a:r>
            <a:r>
              <a:rPr lang="ko-KR" altLang="en-US" dirty="0" smtClean="0"/>
              <a:t> 개시를 공고한다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(-</a:t>
            </a:r>
            <a:r>
              <a:rPr lang="ko-KR" altLang="en-US" dirty="0" smtClean="0"/>
              <a:t>공고가 종료되면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일 이내 </a:t>
            </a:r>
            <a:r>
              <a:rPr lang="ko-KR" altLang="en-US" dirty="0" err="1" smtClean="0"/>
              <a:t>심사후</a:t>
            </a:r>
            <a:r>
              <a:rPr lang="ko-KR" altLang="en-US" dirty="0" smtClean="0"/>
              <a:t> 조정안 제시 </a:t>
            </a:r>
            <a:r>
              <a:rPr lang="en-US" altLang="ko-KR" dirty="0" smtClean="0"/>
              <a:t>!!)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ko-KR" altLang="en-US" dirty="0" smtClean="0"/>
              <a:t>분쟁조정위원회는 집단분쟁조정 </a:t>
            </a:r>
            <a:r>
              <a:rPr lang="ko-KR" altLang="en-US" dirty="0" err="1" smtClean="0"/>
              <a:t>신천한</a:t>
            </a:r>
            <a:r>
              <a:rPr lang="ko-KR" altLang="en-US" dirty="0" smtClean="0"/>
              <a:t> 당사자중 공동의 이익을 대표하기에 적합한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인을 대표 당사자로 </a:t>
            </a:r>
            <a:r>
              <a:rPr lang="ko-KR" altLang="en-US" dirty="0" err="1" smtClean="0"/>
              <a:t>선임할수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집단분쟁조정의 당사자인 다수의 </a:t>
            </a:r>
            <a:r>
              <a:rPr lang="ko-KR" altLang="en-US" dirty="0" err="1" smtClean="0"/>
              <a:t>정보주체중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일부정보주체가</a:t>
            </a:r>
            <a:r>
              <a:rPr lang="ko-KR" altLang="en-US" dirty="0" smtClean="0"/>
              <a:t> 법원에 소를 제기하면 분쟁조정을 </a:t>
            </a:r>
            <a:r>
              <a:rPr lang="ko-KR" altLang="en-US" dirty="0" err="1" smtClean="0"/>
              <a:t>정지하지않고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소를제기한</a:t>
            </a:r>
            <a:r>
              <a:rPr lang="ko-KR" altLang="en-US" dirty="0" smtClean="0"/>
              <a:t> 정보주체만을 제외함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일반적인 </a:t>
            </a:r>
            <a:r>
              <a:rPr lang="ko-KR" altLang="en-US" dirty="0" err="1" smtClean="0"/>
              <a:t>분쟁조정시에는</a:t>
            </a:r>
            <a:r>
              <a:rPr lang="ko-KR" altLang="en-US" dirty="0" smtClean="0"/>
              <a:t> 소를 제기하면 분쟁조정이 정지됨</a:t>
            </a:r>
            <a:r>
              <a:rPr lang="en-US" altLang="ko-KR" dirty="0" smtClean="0"/>
              <a:t>)-</a:t>
            </a:r>
            <a:r>
              <a:rPr lang="ko-KR" altLang="en-US" dirty="0" smtClean="0"/>
              <a:t>예외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개인정보보호법을 </a:t>
            </a:r>
            <a:r>
              <a:rPr lang="ko-KR" altLang="en-US" dirty="0" err="1" smtClean="0"/>
              <a:t>공부하다보니</a:t>
            </a:r>
            <a:r>
              <a:rPr lang="ko-KR" altLang="en-US" dirty="0" smtClean="0"/>
              <a:t> 위원회 종류가 너무 많아서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정리가 </a:t>
            </a:r>
            <a:r>
              <a:rPr lang="ko-KR" altLang="en-US" dirty="0" err="1" smtClean="0"/>
              <a:t>안되더라구요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…..</a:t>
            </a:r>
          </a:p>
          <a:p>
            <a:pPr marL="0" indent="0">
              <a:buNone/>
            </a:pPr>
            <a:r>
              <a:rPr lang="ko-KR" altLang="en-US" dirty="0" err="1" smtClean="0"/>
              <a:t>무슨위원회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무슨위원회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자주나오는데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그위원회가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이위원회인지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……</a:t>
            </a:r>
            <a:endParaRPr lang="en-US" dirty="0"/>
          </a:p>
          <a:p>
            <a:pPr marL="0" indent="0">
              <a:buNone/>
            </a:pPr>
            <a:r>
              <a:rPr lang="ko-KR" altLang="en-US" dirty="0" smtClean="0"/>
              <a:t>공부를 </a:t>
            </a:r>
            <a:r>
              <a:rPr lang="ko-KR" altLang="en-US" dirty="0" err="1" smtClean="0"/>
              <a:t>안해서</a:t>
            </a:r>
            <a:r>
              <a:rPr lang="ko-KR" altLang="en-US" dirty="0" smtClean="0"/>
              <a:t> 그런가 </a:t>
            </a:r>
            <a:r>
              <a:rPr lang="en-US" altLang="ko-KR" dirty="0" smtClean="0"/>
              <a:t>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 err="1" smtClean="0"/>
              <a:t>무슨위원회</a:t>
            </a:r>
            <a:r>
              <a:rPr lang="ko-KR" altLang="en-US" dirty="0" smtClean="0"/>
              <a:t> 종류가 이리 많은지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가뜩이나 </a:t>
            </a:r>
            <a:r>
              <a:rPr lang="ko-KR" altLang="en-US" dirty="0" err="1" smtClean="0"/>
              <a:t>머리속에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정리할것들이</a:t>
            </a:r>
            <a:r>
              <a:rPr lang="ko-KR" altLang="en-US" dirty="0" smtClean="0"/>
              <a:t> 많은데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ko-KR" altLang="en-US" dirty="0" smtClean="0"/>
              <a:t>그래서 </a:t>
            </a:r>
            <a:r>
              <a:rPr lang="ko-KR" altLang="en-US" dirty="0" err="1" smtClean="0"/>
              <a:t>위원회에대해</a:t>
            </a:r>
            <a:r>
              <a:rPr lang="ko-KR" altLang="en-US" dirty="0" smtClean="0"/>
              <a:t> 알아보고자 정리를 하였습니다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인증제도의 인증위원회는 배제 하였습니다</a:t>
            </a:r>
            <a:r>
              <a:rPr lang="en-US" altLang="ko-KR" dirty="0" smtClean="0"/>
              <a:t>(ISO,PIMS,ISMS,PIA </a:t>
            </a:r>
            <a:r>
              <a:rPr lang="ko-KR" altLang="en-US" dirty="0" smtClean="0"/>
              <a:t>등등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 smtClean="0"/>
              <a:t>가볍게 읽으세요 가볍게 알고만 넘어가도 </a:t>
            </a:r>
            <a:r>
              <a:rPr lang="ko-KR" altLang="en-US" dirty="0" err="1" smtClean="0"/>
              <a:t>큰힘이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될것입니다</a:t>
            </a:r>
            <a:endParaRPr lang="en-US" altLang="ko-K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단체소송 자격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6609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다수의 정보주체가 피해를 입는 경우에 개별적인 소제기보다 집단적인 구제 신청이 효율 적이므로 일정한 자격을 갖춘 단체가 원고적격을 </a:t>
            </a:r>
            <a:r>
              <a:rPr lang="ko-KR" altLang="en-US" sz="2000" dirty="0" err="1" smtClean="0"/>
              <a:t>부여받아</a:t>
            </a:r>
            <a:r>
              <a:rPr lang="ko-KR" altLang="en-US" sz="2000" dirty="0" smtClean="0"/>
              <a:t> 침해금지청구를 </a:t>
            </a:r>
            <a:r>
              <a:rPr lang="ko-KR" altLang="en-US" sz="2000" dirty="0" err="1" smtClean="0"/>
              <a:t>할수</a:t>
            </a:r>
            <a:r>
              <a:rPr lang="ko-KR" altLang="en-US" sz="2000" dirty="0" smtClean="0"/>
              <a:t> 있도록 하였다</a:t>
            </a:r>
            <a:r>
              <a:rPr lang="en-US" altLang="ko-KR" sz="2000" dirty="0" smtClean="0"/>
              <a:t>.[</a:t>
            </a:r>
            <a:r>
              <a:rPr lang="ko-KR" altLang="en-US" sz="2000" dirty="0" smtClean="0"/>
              <a:t>개인정보보호법</a:t>
            </a:r>
            <a:r>
              <a:rPr lang="en-US" altLang="ko-KR" sz="2000" dirty="0" smtClean="0"/>
              <a:t>51</a:t>
            </a:r>
            <a:r>
              <a:rPr lang="ko-KR" altLang="en-US" sz="2000" dirty="0" smtClean="0"/>
              <a:t>조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r>
              <a:rPr lang="ko-KR" altLang="en-US" sz="2000" dirty="0" smtClean="0"/>
              <a:t>단체소송을 </a:t>
            </a:r>
            <a:r>
              <a:rPr lang="ko-KR" altLang="en-US" sz="2000" dirty="0" err="1" smtClean="0"/>
              <a:t>제기할수</a:t>
            </a:r>
            <a:r>
              <a:rPr lang="ko-KR" altLang="en-US" sz="2000" dirty="0" smtClean="0"/>
              <a:t> 있는 단체는 </a:t>
            </a:r>
            <a:r>
              <a:rPr lang="ko-KR" altLang="en-US" sz="2000" u="sng" dirty="0" smtClean="0">
                <a:solidFill>
                  <a:srgbClr val="C00000"/>
                </a:solidFill>
              </a:rPr>
              <a:t>소비자단체</a:t>
            </a:r>
            <a:r>
              <a:rPr lang="en-US" altLang="ko-KR" sz="2000" u="sng" dirty="0" smtClean="0">
                <a:solidFill>
                  <a:srgbClr val="C00000"/>
                </a:solidFill>
              </a:rPr>
              <a:t>,</a:t>
            </a:r>
            <a:r>
              <a:rPr lang="ko-KR" altLang="en-US" sz="2000" u="sng" dirty="0" smtClean="0">
                <a:solidFill>
                  <a:srgbClr val="C00000"/>
                </a:solidFill>
              </a:rPr>
              <a:t>비영리민간단체 </a:t>
            </a:r>
            <a:r>
              <a:rPr lang="ko-KR" altLang="en-US" sz="2000" dirty="0" smtClean="0"/>
              <a:t>로 제한적이다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70C0"/>
                </a:solidFill>
              </a:rPr>
              <a:t>1. </a:t>
            </a:r>
            <a:r>
              <a:rPr lang="ko-KR" altLang="en-US" sz="2000" dirty="0" smtClean="0">
                <a:solidFill>
                  <a:srgbClr val="0070C0"/>
                </a:solidFill>
              </a:rPr>
              <a:t>소비자단체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소비자기본법제</a:t>
            </a:r>
            <a:r>
              <a:rPr lang="en-US" altLang="ko-KR" sz="1800" dirty="0" smtClean="0"/>
              <a:t>29</a:t>
            </a:r>
            <a:r>
              <a:rPr lang="ko-KR" altLang="en-US" sz="1800" dirty="0" smtClean="0"/>
              <a:t>조의 규정에 따라 공정거래 위원회에 등록한 소비자 </a:t>
            </a:r>
            <a:r>
              <a:rPr lang="ko-KR" altLang="en-US" sz="1800" dirty="0" smtClean="0"/>
              <a:t>단체로서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정관에 </a:t>
            </a:r>
            <a:r>
              <a:rPr lang="ko-KR" altLang="en-US" sz="1800" dirty="0" smtClean="0"/>
              <a:t>따라 상시적으로 정보주체의 권익증진을 단체의 주된 목적으로 하는 </a:t>
            </a:r>
            <a:r>
              <a:rPr lang="ko-KR" altLang="en-US" sz="1800" dirty="0" err="1" smtClean="0"/>
              <a:t>단체일것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단체의 </a:t>
            </a:r>
            <a:r>
              <a:rPr lang="ko-KR" altLang="en-US" sz="1800" dirty="0" smtClean="0"/>
              <a:t>정회원수가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천명 </a:t>
            </a:r>
            <a:r>
              <a:rPr lang="ko-KR" altLang="en-US" sz="1800" dirty="0" err="1" smtClean="0"/>
              <a:t>이상일것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공정거래 위원회에 </a:t>
            </a:r>
            <a:r>
              <a:rPr lang="ko-KR" altLang="en-US" sz="1800" dirty="0" err="1" smtClean="0"/>
              <a:t>등록후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년 이 경과 </a:t>
            </a:r>
            <a:r>
              <a:rPr lang="ko-KR" altLang="en-US" sz="1800" dirty="0" err="1" smtClean="0"/>
              <a:t>하였을것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70C0"/>
                </a:solidFill>
              </a:rPr>
              <a:t>2.</a:t>
            </a:r>
            <a:r>
              <a:rPr lang="ko-KR" altLang="en-US" sz="2000" dirty="0" smtClean="0">
                <a:solidFill>
                  <a:srgbClr val="0070C0"/>
                </a:solidFill>
              </a:rPr>
              <a:t>비영리 민간단체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1.</a:t>
            </a:r>
            <a:r>
              <a:rPr lang="ko-KR" altLang="en-US" sz="1800" dirty="0" smtClean="0"/>
              <a:t>비영리민간단체지원법제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조의 규정에 따른 비영리 </a:t>
            </a:r>
            <a:r>
              <a:rPr lang="ko-KR" altLang="en-US" sz="1800" dirty="0" smtClean="0"/>
              <a:t>민간단체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smtClean="0"/>
              <a:t>법률상 </a:t>
            </a:r>
            <a:r>
              <a:rPr lang="ko-KR" altLang="en-US" sz="1800" dirty="0" smtClean="0"/>
              <a:t>또는 사실상 동일한 침해를 입은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인 이상의 정보주체로부터 단체 소송의 제기를 </a:t>
            </a:r>
            <a:r>
              <a:rPr lang="ko-KR" altLang="en-US" sz="1800" dirty="0" err="1" smtClean="0"/>
              <a:t>요청받을것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정관에 개인정보 보호를 단체의 목적으로 </a:t>
            </a:r>
            <a:r>
              <a:rPr lang="ko-KR" altLang="en-US" sz="1800" dirty="0" err="1" smtClean="0"/>
              <a:t>명시한후</a:t>
            </a:r>
            <a:r>
              <a:rPr lang="ko-KR" altLang="en-US" sz="1800" dirty="0" smtClean="0"/>
              <a:t> 최근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년 이상 이를 위한 활동실적이 </a:t>
            </a:r>
            <a:r>
              <a:rPr lang="ko-KR" altLang="en-US" sz="1800" dirty="0" err="1" smtClean="0"/>
              <a:t>있을것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4</a:t>
            </a:r>
            <a:r>
              <a:rPr lang="ko-KR" altLang="en-US" sz="1800" dirty="0" smtClean="0"/>
              <a:t>단체의 </a:t>
            </a:r>
            <a:r>
              <a:rPr lang="ko-KR" altLang="en-US" sz="1800" dirty="0" err="1" smtClean="0"/>
              <a:t>상시구성원수가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천명 </a:t>
            </a:r>
            <a:r>
              <a:rPr lang="ko-KR" altLang="en-US" sz="1800" dirty="0" err="1" smtClean="0"/>
              <a:t>이상일것</a:t>
            </a:r>
            <a:r>
              <a:rPr lang="en-US" altLang="ko-KR" sz="1800" dirty="0" smtClean="0"/>
              <a:t>5 </a:t>
            </a:r>
            <a:r>
              <a:rPr lang="ko-KR" altLang="en-US" sz="1800" dirty="0" smtClean="0"/>
              <a:t>중앙행정 기관에 등록되어 </a:t>
            </a:r>
            <a:r>
              <a:rPr lang="ko-KR" altLang="en-US" sz="1800" dirty="0" err="1" smtClean="0"/>
              <a:t>있을것</a:t>
            </a:r>
            <a:r>
              <a:rPr lang="en-US" altLang="ko-KR" sz="1800" dirty="0" smtClean="0"/>
              <a:t>.</a:t>
            </a:r>
            <a:endParaRPr 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단체소송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소제기요건과 청구범위</a:t>
            </a:r>
            <a:r>
              <a:rPr lang="en-US" altLang="ko-KR" dirty="0" smtClean="0"/>
              <a:t>	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개인정보처리자가 개인정보분쟁위원회의 집단분쟁 조정을 거부하거나 조정 결과를 수락하지 아니한 경우에 단체소송이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단체소송의 </a:t>
            </a:r>
            <a:r>
              <a:rPr lang="ko-KR" altLang="en-US" dirty="0" err="1" smtClean="0"/>
              <a:t>소제기요건은</a:t>
            </a:r>
            <a:r>
              <a:rPr lang="ko-KR" altLang="en-US" dirty="0" smtClean="0"/>
              <a:t> 집단분쟁신청을 전제로 개인정보처리자가 조정을 거부하거나 조정안을 </a:t>
            </a:r>
            <a:r>
              <a:rPr lang="ko-KR" altLang="en-US" dirty="0" err="1" smtClean="0"/>
              <a:t>수락하지않은</a:t>
            </a:r>
            <a:r>
              <a:rPr lang="ko-KR" altLang="en-US" dirty="0" smtClean="0"/>
              <a:t> 경우로 매우 단순하게 규정되어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단체소송의 경우 </a:t>
            </a:r>
            <a:r>
              <a:rPr lang="ko-KR" altLang="en-US" dirty="0" err="1" smtClean="0"/>
              <a:t>권리침해및</a:t>
            </a:r>
            <a:r>
              <a:rPr lang="ko-KR" altLang="en-US" dirty="0" smtClean="0"/>
              <a:t> 행위의 </a:t>
            </a:r>
            <a:r>
              <a:rPr lang="ko-KR" altLang="en-US" dirty="0" err="1" smtClean="0"/>
              <a:t>금지및</a:t>
            </a:r>
            <a:r>
              <a:rPr lang="ko-KR" altLang="en-US" dirty="0" smtClean="0"/>
              <a:t> 중지 만 청구를 허용함으로써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원상회복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손해배상청구는 불가능하다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단체소송의 경우는 복잡한 절차로 인하여 변호사를 강제로 도입 해야 한다</a:t>
            </a:r>
            <a:r>
              <a:rPr lang="en-US" altLang="ko-KR" smtClean="0"/>
              <a:t>.</a:t>
            </a:r>
            <a:endParaRPr lang="en-US" dirty="0"/>
          </a:p>
          <a:p>
            <a:r>
              <a:rPr lang="en-US" dirty="0" smtClean="0"/>
              <a:t>…..</a:t>
            </a:r>
            <a:r>
              <a:rPr lang="ko-KR" altLang="en-US" dirty="0" smtClean="0"/>
              <a:t>손해배상</a:t>
            </a:r>
            <a:r>
              <a:rPr lang="en-US" altLang="ko-KR" dirty="0" smtClean="0"/>
              <a:t>…..</a:t>
            </a:r>
            <a:r>
              <a:rPr lang="ko-KR" altLang="en-US" dirty="0" smtClean="0"/>
              <a:t>분쟁위원회가 </a:t>
            </a:r>
            <a:r>
              <a:rPr lang="ko-KR" altLang="en-US" dirty="0" err="1" smtClean="0"/>
              <a:t>해결을원만하게</a:t>
            </a:r>
            <a:r>
              <a:rPr lang="ko-KR" altLang="en-US" dirty="0" smtClean="0"/>
              <a:t> 이끌어줘야 피해 회복을 </a:t>
            </a:r>
            <a:r>
              <a:rPr lang="ko-KR" altLang="en-US" dirty="0" err="1" smtClean="0"/>
              <a:t>받을듯</a:t>
            </a:r>
            <a:r>
              <a:rPr lang="en-US" altLang="ko-KR" dirty="0" smtClean="0"/>
              <a:t>…??</a:t>
            </a:r>
          </a:p>
          <a:p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단체소송 확정판결 효력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단체소송을 </a:t>
            </a:r>
            <a:r>
              <a:rPr lang="ko-KR" altLang="en-US" dirty="0" err="1" smtClean="0"/>
              <a:t>하기위해서는</a:t>
            </a:r>
            <a:r>
              <a:rPr lang="ko-KR" altLang="en-US" dirty="0" smtClean="0"/>
              <a:t> 반드시 변호사를 </a:t>
            </a:r>
            <a:r>
              <a:rPr lang="ko-KR" altLang="en-US" dirty="0" err="1" smtClean="0"/>
              <a:t>선임해야합니다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판결이 확정된 경우 이와 동일한 </a:t>
            </a:r>
            <a:r>
              <a:rPr lang="ko-KR" altLang="en-US" dirty="0" err="1" smtClean="0"/>
              <a:t>사안에대해서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다른단체는</a:t>
            </a:r>
            <a:r>
              <a:rPr lang="ko-KR" altLang="en-US" dirty="0" smtClean="0"/>
              <a:t> 단체소송을 </a:t>
            </a:r>
            <a:r>
              <a:rPr lang="ko-KR" altLang="en-US" dirty="0" err="1" smtClean="0"/>
              <a:t>제기할수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!!!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새로운증거가</a:t>
            </a:r>
            <a:r>
              <a:rPr lang="ko-KR" altLang="en-US" dirty="0" smtClean="0"/>
              <a:t> 나타나거나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기각판결이 원고의 고의로 인한 것이 밝혀졌다면 판결이 확정된 경우라도 </a:t>
            </a:r>
            <a:r>
              <a:rPr lang="ko-KR" altLang="en-US" dirty="0" err="1" smtClean="0"/>
              <a:t>다른단체가</a:t>
            </a:r>
            <a:r>
              <a:rPr lang="ko-KR" altLang="en-US" dirty="0" smtClean="0"/>
              <a:t> 다시 단체소송을 제기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한눈에 파악하는 집단분쟁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단체소송 비교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79658"/>
              </p:ext>
            </p:extLst>
          </p:nvPr>
        </p:nvGraphicFramePr>
        <p:xfrm>
          <a:off x="299049" y="1499616"/>
          <a:ext cx="11283351" cy="475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117"/>
                <a:gridCol w="3761117"/>
                <a:gridCol w="3761117"/>
              </a:tblGrid>
              <a:tr h="447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집단분</a:t>
                      </a:r>
                      <a:r>
                        <a:rPr lang="ko-KR" altLang="en-US" dirty="0" smtClean="0"/>
                        <a:t>쟁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단체소송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772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전속 관할 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분쟁위원회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피고의사무소가 있는 관할 지방법원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2760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자격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피해를 입은 정보주체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err="1" smtClean="0"/>
                        <a:t>명이</a:t>
                      </a:r>
                      <a:r>
                        <a:rPr lang="ko-KR" altLang="en-US" dirty="0" err="1" smtClean="0"/>
                        <a:t>상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단체의 정회원수천명이상이고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공정거래위원회에 등록한지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err="1" smtClean="0"/>
                        <a:t>년이지난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u="sng" dirty="0" smtClean="0">
                          <a:solidFill>
                            <a:srgbClr val="C00000"/>
                          </a:solidFill>
                        </a:rPr>
                        <a:t>소비자단체</a:t>
                      </a:r>
                      <a:endParaRPr lang="en-US" altLang="ko-KR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ko-KR" altLang="en-US" dirty="0" err="1" smtClean="0"/>
                        <a:t>동일한사건의</a:t>
                      </a:r>
                      <a:r>
                        <a:rPr lang="ko-KR" altLang="en-US" dirty="0" smtClean="0"/>
                        <a:t> 피해자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명의요청을 받고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개인정보보호를목적으로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err="1" smtClean="0"/>
                        <a:t>년이상</a:t>
                      </a:r>
                      <a:r>
                        <a:rPr lang="ko-KR" altLang="en-US" dirty="0" smtClean="0"/>
                        <a:t> 활동실적이 있고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상시구성원수가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천명이상으로 행정기관에 등록된 </a:t>
                      </a:r>
                      <a:r>
                        <a:rPr lang="ko-KR" altLang="en-US" u="sng" dirty="0" smtClean="0">
                          <a:solidFill>
                            <a:srgbClr val="C00000"/>
                          </a:solidFill>
                        </a:rPr>
                        <a:t>비영리단체</a:t>
                      </a:r>
                      <a:endParaRPr lang="ko-KR" altLang="en-US" u="sng" dirty="0">
                        <a:solidFill>
                          <a:srgbClr val="C00000"/>
                        </a:solidFill>
                      </a:endParaRPr>
                    </a:p>
                  </a:txBody>
                  <a:tcPr marL="95417" marR="95417"/>
                </a:tc>
              </a:tr>
              <a:tr h="772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절차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신청후</a:t>
                      </a:r>
                      <a:r>
                        <a:rPr lang="en-US" altLang="ko-KR" dirty="0" smtClean="0"/>
                        <a:t>14</a:t>
                      </a:r>
                      <a:r>
                        <a:rPr lang="ko-KR" altLang="en-US" dirty="0" smtClean="0"/>
                        <a:t>일 절차를 공고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공고후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일 이내에 조정안 제시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무조건 변호사 선임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</a:tbl>
          </a:graphicData>
        </a:graphic>
      </p:graphicFrame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한가지더</a:t>
            </a:r>
            <a:r>
              <a:rPr lang="ko-KR" altLang="en-US" dirty="0" smtClean="0"/>
              <a:t> 짚고 </a:t>
            </a:r>
            <a:r>
              <a:rPr lang="ko-KR" altLang="en-US" dirty="0" err="1" smtClean="0"/>
              <a:t>넘어갈부분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0358819"/>
              </p:ext>
            </p:extLst>
          </p:nvPr>
        </p:nvGraphicFramePr>
        <p:xfrm>
          <a:off x="273170" y="1608976"/>
          <a:ext cx="5670429" cy="4928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43"/>
                <a:gridCol w="1890143"/>
                <a:gridCol w="1890143"/>
              </a:tblGrid>
              <a:tr h="9388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17" marR="481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법정 손해배상</a:t>
                      </a:r>
                      <a:endParaRPr lang="ko-KR" altLang="en-US" dirty="0"/>
                    </a:p>
                  </a:txBody>
                  <a:tcPr marL="48117" marR="481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징벌적 손해배상</a:t>
                      </a:r>
                      <a:endParaRPr lang="ko-KR" altLang="en-US" dirty="0"/>
                    </a:p>
                  </a:txBody>
                  <a:tcPr marL="48117" marR="48117"/>
                </a:tc>
              </a:tr>
              <a:tr h="1642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피해보상 금액</a:t>
                      </a:r>
                      <a:endParaRPr lang="ko-KR" altLang="en-US" dirty="0"/>
                    </a:p>
                  </a:txBody>
                  <a:tcPr marL="48117" marR="481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r>
                        <a:rPr lang="ko-KR" altLang="en-US" dirty="0" smtClean="0"/>
                        <a:t>만원 이내</a:t>
                      </a:r>
                      <a:endParaRPr lang="ko-KR" altLang="en-US" dirty="0"/>
                    </a:p>
                  </a:txBody>
                  <a:tcPr marL="48117" marR="481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피해금액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배까지</a:t>
                      </a:r>
                      <a:endParaRPr lang="ko-KR" altLang="en-US" dirty="0"/>
                    </a:p>
                  </a:txBody>
                  <a:tcPr marL="48117" marR="48117"/>
                </a:tc>
              </a:tr>
              <a:tr h="2347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피해 </a:t>
                      </a:r>
                      <a:r>
                        <a:rPr lang="ko-KR" altLang="en-US" dirty="0" err="1" smtClean="0"/>
                        <a:t>입증자</a:t>
                      </a:r>
                      <a:endParaRPr lang="ko-KR" altLang="en-US" dirty="0"/>
                    </a:p>
                  </a:txBody>
                  <a:tcPr marL="48117" marR="481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정보주체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면제할수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있슴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48117" marR="481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피해를입은</a:t>
                      </a:r>
                      <a:r>
                        <a:rPr lang="ko-KR" altLang="en-US" dirty="0" smtClean="0"/>
                        <a:t> 정보주체가 반드시 </a:t>
                      </a:r>
                      <a:r>
                        <a:rPr lang="ko-KR" altLang="en-US" dirty="0" err="1" smtClean="0"/>
                        <a:t>입증해야됨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 marL="48117" marR="48117"/>
                </a:tc>
              </a:tr>
            </a:tbl>
          </a:graphicData>
        </a:graphic>
      </p:graphicFrame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우리나라에는 손해배상제도가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방식이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법정손해배상은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만원 이내로 </a:t>
            </a:r>
            <a:r>
              <a:rPr lang="ko-KR" altLang="en-US" dirty="0" err="1" smtClean="0"/>
              <a:t>피해를입은</a:t>
            </a:r>
            <a:r>
              <a:rPr lang="ko-KR" altLang="en-US" dirty="0" smtClean="0"/>
              <a:t> 정보주체가 구체적인 피해금액을 </a:t>
            </a:r>
            <a:r>
              <a:rPr lang="ko-KR" altLang="en-US" dirty="0" err="1" smtClean="0"/>
              <a:t>입증하지않아도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하지만반대로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징벌적손해배상은</a:t>
            </a:r>
            <a:r>
              <a:rPr lang="ko-KR" altLang="en-US" dirty="0" smtClean="0"/>
              <a:t> 정확히 내가 얼만큼의 손해를 입었는지 피해를 입은 정보주체가 </a:t>
            </a:r>
            <a:r>
              <a:rPr lang="ko-KR" altLang="en-US" dirty="0" err="1" smtClean="0"/>
              <a:t>입증을해야한다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처리자의 과실여부에 따라 </a:t>
            </a:r>
            <a:r>
              <a:rPr lang="ko-KR" altLang="en-US" dirty="0" err="1" smtClean="0"/>
              <a:t>달라질수</a:t>
            </a:r>
            <a:r>
              <a:rPr lang="ko-KR" altLang="en-US" dirty="0" smtClean="0"/>
              <a:t> 있고</a:t>
            </a:r>
            <a:endParaRPr lang="en-US" altLang="ko-KR" dirty="0" smtClean="0"/>
          </a:p>
          <a:p>
            <a:r>
              <a:rPr lang="ko-KR" altLang="en-US" dirty="0" smtClean="0"/>
              <a:t>정보보호 인증제도를 취득한 </a:t>
            </a:r>
            <a:r>
              <a:rPr lang="ko-KR" altLang="en-US" dirty="0" err="1" smtClean="0"/>
              <a:t>처리자는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과징금시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분의</a:t>
            </a:r>
            <a:r>
              <a:rPr lang="en-US" altLang="ko-KR" dirty="0" smtClean="0"/>
              <a:t>50 </a:t>
            </a:r>
            <a:r>
              <a:rPr lang="ko-KR" altLang="en-US" dirty="0" smtClean="0"/>
              <a:t>이내 </a:t>
            </a:r>
            <a:r>
              <a:rPr lang="ko-KR" altLang="en-US" dirty="0" err="1" smtClean="0"/>
              <a:t>경감받을수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smtClean="0"/>
              <a:t>개인정보보호 누군가 해주길 기다리면 안됩니다 </a:t>
            </a:r>
            <a:r>
              <a:rPr lang="en-US" altLang="ko-KR" sz="3600" b="1" dirty="0" smtClean="0"/>
              <a:t>!!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피해를 입는 정보주체만 불쌍하다</a:t>
            </a:r>
            <a:r>
              <a:rPr lang="en-US" altLang="ko-KR" dirty="0" smtClean="0"/>
              <a:t>…..</a:t>
            </a:r>
            <a:r>
              <a:rPr lang="ko-KR" altLang="en-US" dirty="0" err="1" smtClean="0"/>
              <a:t>ㅠ</a:t>
            </a:r>
            <a:endParaRPr lang="en-US" altLang="ko-KR" dirty="0" smtClean="0"/>
          </a:p>
          <a:p>
            <a:r>
              <a:rPr lang="ko-KR" altLang="en-US" dirty="0" err="1" smtClean="0"/>
              <a:t>피해받아</a:t>
            </a:r>
            <a:r>
              <a:rPr lang="ko-KR" altLang="en-US" dirty="0" smtClean="0"/>
              <a:t> 서럽고</a:t>
            </a:r>
            <a:r>
              <a:rPr lang="en-US" altLang="ko-KR" dirty="0" smtClean="0"/>
              <a:t>………</a:t>
            </a:r>
            <a:r>
              <a:rPr lang="ko-KR" altLang="en-US" dirty="0" smtClean="0"/>
              <a:t>분쟁위원회에 </a:t>
            </a:r>
            <a:r>
              <a:rPr lang="ko-KR" altLang="en-US" dirty="0" err="1" smtClean="0"/>
              <a:t>신청햇는데</a:t>
            </a:r>
            <a:r>
              <a:rPr lang="ko-KR" altLang="en-US" dirty="0" smtClean="0"/>
              <a:t> 상대방이 거절하면 </a:t>
            </a:r>
            <a:r>
              <a:rPr lang="ko-KR" altLang="en-US" dirty="0" err="1" smtClean="0"/>
              <a:t>소송해야하고</a:t>
            </a:r>
            <a:r>
              <a:rPr lang="en-US" altLang="ko-KR" dirty="0" smtClean="0"/>
              <a:t>………….</a:t>
            </a:r>
            <a:r>
              <a:rPr lang="ko-KR" altLang="en-US" dirty="0" smtClean="0"/>
              <a:t>기껏해야 법정손해 배상 이 </a:t>
            </a:r>
            <a:r>
              <a:rPr lang="ko-KR" altLang="en-US" dirty="0" err="1" smtClean="0"/>
              <a:t>대부분일텐데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ㅠ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만약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운이좋아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???? </a:t>
            </a:r>
            <a:r>
              <a:rPr lang="ko-KR" altLang="en-US" dirty="0" smtClean="0"/>
              <a:t>피해자가 </a:t>
            </a:r>
            <a:r>
              <a:rPr lang="ko-KR" altLang="en-US" dirty="0" err="1" smtClean="0"/>
              <a:t>다수일경우</a:t>
            </a:r>
            <a:r>
              <a:rPr lang="ko-KR" altLang="en-US" dirty="0" smtClean="0"/>
              <a:t> 단체소송 을 해야 피해보상이 </a:t>
            </a:r>
            <a:r>
              <a:rPr lang="ko-KR" altLang="en-US" dirty="0" err="1" smtClean="0"/>
              <a:t>이루어질텐데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단체라서 피해보상금액 또한 </a:t>
            </a:r>
            <a:r>
              <a:rPr lang="ko-KR" altLang="en-US" dirty="0" err="1" smtClean="0"/>
              <a:t>적다는점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현실</a:t>
            </a:r>
            <a:r>
              <a:rPr lang="en-US" altLang="ko-KR" dirty="0" smtClean="0"/>
              <a:t>…….</a:t>
            </a:r>
            <a:endParaRPr lang="en-US" altLang="ko-KR" dirty="0"/>
          </a:p>
          <a:p>
            <a:r>
              <a:rPr lang="ko-KR" altLang="en-US" dirty="0" smtClean="0"/>
              <a:t>피해보지 않게 우리의 개인정보는 우리가 노력해서 지켜야 되겠습니다 </a:t>
            </a:r>
            <a:r>
              <a:rPr lang="en-US" altLang="ko-KR" dirty="0" smtClean="0"/>
              <a:t>^^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r>
              <a:rPr lang="en-US" altLang="ko-KR" dirty="0" smtClean="0"/>
              <a:t>! 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다시 한번 가볍게 그림과 </a:t>
            </a:r>
            <a:r>
              <a:rPr lang="ko-KR" altLang="en-US" dirty="0" err="1" smtClean="0"/>
              <a:t>표를보며</a:t>
            </a:r>
            <a:r>
              <a:rPr lang="ko-KR" altLang="en-US" dirty="0" smtClean="0"/>
              <a:t> 생각해보세요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간단하지만 굉장히 중요한 부분 입니다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고생하셨습니다</a:t>
            </a:r>
            <a:r>
              <a:rPr lang="en-US" altLang="ko-KR" dirty="0" smtClean="0"/>
              <a:t>.^^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sz="2000" dirty="0" smtClean="0"/>
              <a:t>사실은 </a:t>
            </a:r>
            <a:r>
              <a:rPr lang="ko-KR" altLang="en-US" sz="2000" dirty="0" err="1" smtClean="0"/>
              <a:t>힘들게만든그림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한번쓰고버리기</a:t>
            </a:r>
            <a:r>
              <a:rPr lang="ko-KR" altLang="en-US" sz="2000" dirty="0" smtClean="0"/>
              <a:t> 아까워서 재탕합니다 </a:t>
            </a:r>
            <a:r>
              <a:rPr lang="en-US" altLang="ko-KR" sz="2000" dirty="0" smtClean="0"/>
              <a:t>^^</a:t>
            </a:r>
            <a:endParaRPr lang="ko-KR" altLang="en-US" sz="200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개인정보보호법의 위원회 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853" y="0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한눈에 파악하는 위원회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0" y="724619"/>
          <a:ext cx="12191999" cy="580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657"/>
                <a:gridCol w="3093675"/>
                <a:gridCol w="2648310"/>
                <a:gridCol w="4471357"/>
              </a:tblGrid>
              <a:tr h="5003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보호 위원회 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전문 위원회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분쟁 조정 위원회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구성 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위원장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상임위원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위원장</a:t>
                      </a:r>
                      <a:r>
                        <a:rPr lang="en-US" altLang="ko-KR" dirty="0" smtClean="0"/>
                        <a:t>1)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위원장</a:t>
                      </a:r>
                      <a:r>
                        <a:rPr lang="en-US" altLang="ko-KR" dirty="0" smtClean="0"/>
                        <a:t>1)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업무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정책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제도개선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심의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의결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보호위원회의 자문역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개인정보 침해로 인한 </a:t>
                      </a:r>
                      <a:r>
                        <a:rPr lang="ko-KR" altLang="en-US" dirty="0" err="1" smtClean="0"/>
                        <a:t>피해시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소송비용등</a:t>
                      </a:r>
                      <a:r>
                        <a:rPr lang="ko-KR" altLang="en-US" dirty="0" smtClean="0"/>
                        <a:t> 피해 구제를 위해 원활한 피해보상을 조정 하는 기구로 </a:t>
                      </a:r>
                      <a:r>
                        <a:rPr lang="ko-KR" altLang="en-US" dirty="0" err="1" smtClean="0"/>
                        <a:t>그결과를</a:t>
                      </a:r>
                      <a:r>
                        <a:rPr lang="ko-KR" altLang="en-US" dirty="0" smtClean="0"/>
                        <a:t> 보호위원회의 사무국에 </a:t>
                      </a:r>
                      <a:r>
                        <a:rPr lang="ko-KR" altLang="en-US" dirty="0" err="1" smtClean="0"/>
                        <a:t>보고해야한다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9332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r>
                        <a:rPr lang="ko-KR" altLang="en-US" dirty="0" smtClean="0"/>
                        <a:t>분쟁조정기간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신청일로부터 </a:t>
                      </a:r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일 이내로 조정 안을 제시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*</a:t>
                      </a:r>
                      <a:r>
                        <a:rPr lang="ko-KR" altLang="en-US" dirty="0" smtClean="0"/>
                        <a:t>집단분쟁시기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공고가 </a:t>
                      </a:r>
                      <a:r>
                        <a:rPr lang="ko-KR" altLang="en-US" dirty="0" err="1" smtClean="0"/>
                        <a:t>종료된날로부터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일 이내 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9332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중요 포인트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상임위원이 있는 위원회 </a:t>
                      </a:r>
                      <a:r>
                        <a:rPr lang="en-US" altLang="ko-KR" dirty="0" smtClean="0"/>
                        <a:t>!!!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존재자체가 </a:t>
                      </a:r>
                      <a:r>
                        <a:rPr lang="en-US" altLang="ko-KR" dirty="0" smtClean="0"/>
                        <a:t>……..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날짜는 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r>
                        <a:rPr lang="ko-KR" altLang="en-US" u="sng" dirty="0" smtClean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ko-KR" altLang="en-US" dirty="0" smtClean="0"/>
                        <a:t>암기 포인트 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집단분쟁일 경우 </a:t>
                      </a:r>
                      <a:r>
                        <a:rPr lang="ko-KR" altLang="en-US" dirty="0" err="1" smtClean="0"/>
                        <a:t>피해를입은</a:t>
                      </a:r>
                      <a:r>
                        <a:rPr lang="ko-KR" altLang="en-US" dirty="0" smtClean="0"/>
                        <a:t> 정보주체 수 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r>
                        <a:rPr lang="ko-KR" altLang="en-US" u="sng" dirty="0" smtClean="0">
                          <a:solidFill>
                            <a:srgbClr val="FF0000"/>
                          </a:solidFill>
                        </a:rPr>
                        <a:t>명 이상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!!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조정안은 권고 사항임으로 법적인 효력이 없다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단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조정안을 수락하면 재판상 화해의 효력이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한눈에 파악하는 집단분쟁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단체소송 비교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99049" y="1499616"/>
          <a:ext cx="11283351" cy="475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117"/>
                <a:gridCol w="3761117"/>
                <a:gridCol w="3761117"/>
              </a:tblGrid>
              <a:tr h="447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집단분</a:t>
                      </a:r>
                      <a:r>
                        <a:rPr lang="ko-KR" altLang="en-US" dirty="0" smtClean="0"/>
                        <a:t>쟁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단체소송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772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전속 관할 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분쟁위원회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피고의사무소가 있는 관할 지방법원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  <a:tr h="2760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자격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피해를 입은 정보주체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err="1" smtClean="0"/>
                        <a:t>명이</a:t>
                      </a:r>
                      <a:r>
                        <a:rPr lang="ko-KR" altLang="en-US" dirty="0" err="1" smtClean="0"/>
                        <a:t>상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단체의 정회원수천명이상이고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공정거래위원회에 등록한지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err="1" smtClean="0"/>
                        <a:t>년이지난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u="sng" dirty="0" smtClean="0">
                          <a:solidFill>
                            <a:srgbClr val="C00000"/>
                          </a:solidFill>
                        </a:rPr>
                        <a:t>소비자단체</a:t>
                      </a:r>
                      <a:endParaRPr lang="en-US" altLang="ko-KR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ko-KR" altLang="en-US" dirty="0" err="1" smtClean="0"/>
                        <a:t>동일한사건의</a:t>
                      </a:r>
                      <a:r>
                        <a:rPr lang="ko-KR" altLang="en-US" dirty="0" smtClean="0"/>
                        <a:t> 피해자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명의요청을 받고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개인정보보호를목적으로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err="1" smtClean="0"/>
                        <a:t>년이상</a:t>
                      </a:r>
                      <a:r>
                        <a:rPr lang="ko-KR" altLang="en-US" dirty="0" smtClean="0"/>
                        <a:t> 활동실적이 있고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상시구성원수가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천명이상으로 행정기관에 등록된 </a:t>
                      </a:r>
                      <a:r>
                        <a:rPr lang="ko-KR" altLang="en-US" u="sng" dirty="0" smtClean="0">
                          <a:solidFill>
                            <a:srgbClr val="C00000"/>
                          </a:solidFill>
                        </a:rPr>
                        <a:t>비영리단체</a:t>
                      </a:r>
                      <a:endParaRPr lang="ko-KR" altLang="en-US" u="sng" dirty="0">
                        <a:solidFill>
                          <a:srgbClr val="C00000"/>
                        </a:solidFill>
                      </a:endParaRPr>
                    </a:p>
                  </a:txBody>
                  <a:tcPr marL="95417" marR="95417"/>
                </a:tc>
              </a:tr>
              <a:tr h="772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절차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신청후</a:t>
                      </a:r>
                      <a:r>
                        <a:rPr lang="en-US" altLang="ko-KR" dirty="0" smtClean="0"/>
                        <a:t>14</a:t>
                      </a:r>
                      <a:r>
                        <a:rPr lang="ko-KR" altLang="en-US" dirty="0" smtClean="0"/>
                        <a:t>일 절차를 공고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공고후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일 이내에 조정안 제시</a:t>
                      </a:r>
                      <a:endParaRPr lang="ko-KR" altLang="en-US" dirty="0"/>
                    </a:p>
                  </a:txBody>
                  <a:tcPr marL="95417" marR="954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무조건 변호사 선임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5417" marR="95417"/>
                </a:tc>
              </a:tr>
            </a:tbl>
          </a:graphicData>
        </a:graphic>
      </p:graphicFrame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개인정보 위원회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전문 위원회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개인정보분쟁조정 위원회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위원회 비교표 및 정리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집단분쟁조정</a:t>
            </a:r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단체소송</a:t>
            </a:r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손해배상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법정손해배상과 </a:t>
            </a:r>
            <a:r>
              <a:rPr lang="ko-KR" altLang="en-US" dirty="0" err="1" smtClean="0"/>
              <a:t>징벌적손해배상</a:t>
            </a:r>
            <a:endParaRPr lang="en-US" altLang="ko-KR" dirty="0" smtClean="0"/>
          </a:p>
          <a:p>
            <a:r>
              <a:rPr lang="en-US" altLang="ko-KR" dirty="0" smtClean="0"/>
              <a:t>8.</a:t>
            </a:r>
            <a:r>
              <a:rPr lang="ko-KR" altLang="en-US" dirty="0" smtClean="0"/>
              <a:t>복습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en-US" dirty="0" err="1" smtClean="0"/>
              <a:t>Eric_Yoon</a:t>
            </a:r>
            <a:r>
              <a:rPr lang="en-US" dirty="0" smtClean="0"/>
              <a:t> / yoonsweety.eric@gmail.com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00332" y="89558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500" dirty="0" smtClean="0"/>
              <a:t>많이 부족한 자료 이지만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나름대로 열심히 공부 하였고</a:t>
            </a:r>
            <a:r>
              <a:rPr lang="en-US" altLang="ko-KR" sz="2500" dirty="0" smtClean="0"/>
              <a:t>,  </a:t>
            </a:r>
            <a:r>
              <a:rPr lang="ko-KR" altLang="en-US" sz="2500" dirty="0" smtClean="0"/>
              <a:t>지금 </a:t>
            </a:r>
            <a:r>
              <a:rPr lang="ko-KR" altLang="en-US" sz="2500" dirty="0" err="1" smtClean="0"/>
              <a:t>이시간에도</a:t>
            </a:r>
            <a:r>
              <a:rPr lang="ko-KR" altLang="en-US" sz="2500" dirty="0" smtClean="0"/>
              <a:t> 열심히 공부할 누군가와 공유 하고 싶어 작성 하게 되었습니다</a:t>
            </a:r>
            <a:r>
              <a:rPr lang="en-US" altLang="ko-KR" sz="2500" dirty="0" smtClean="0"/>
              <a:t>.</a:t>
            </a: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감사합니다 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^^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596" y="3158569"/>
            <a:ext cx="110004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무료, 공개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스터디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카페 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배포 자유!! 하지만 수정은 금지 합니다. !! (힘들게 제작한 제작자 입니다)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비영리 목적으로 순수 하게 학습이 목표 입니다.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순수한 학습 목적 이기에 검색 엔진에서 검색이 되던 안되던, 신경 쓰고 있지 않습니다.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그렇기 때문에, 학습 하며 작성한 자료를 이미지 그대로 첨부 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순수한 학습 목적 이기에 검색 엔진에서 검색이 되던 안되던, 신경 쓰고 있지 않습니다.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부분이나, 수정될 부분이 있으면 피드백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주시는되로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즉시 수정 하도록 노력하겠습니다.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KISA,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google,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Naver 사의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위키피디아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,이미지 를 사용 하였습니다. 문제시, 즉시 삭제 하도록 하겠습니다.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-1" y="609600"/>
            <a:ext cx="11782425" cy="5857875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다음 </a:t>
            </a:r>
            <a:r>
              <a:rPr lang="ko-KR" altLang="en-US" dirty="0" smtClean="0"/>
              <a:t>그림에서 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개인정보보호법의 위원회 구성도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보면 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smtClean="0"/>
              <a:t>이해가 </a:t>
            </a:r>
            <a:r>
              <a:rPr lang="ko-KR" altLang="en-US" dirty="0" err="1" smtClean="0"/>
              <a:t>빠를것입니다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법령과 철저한 조사를 통해 위원회의 구성도를 그려보았다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이거 그리다가 시간낭비를 너무했다</a:t>
            </a:r>
            <a:r>
              <a:rPr lang="en-US" altLang="ko-KR" dirty="0" smtClean="0"/>
              <a:t>….</a:t>
            </a:r>
            <a:r>
              <a:rPr lang="ko-KR" altLang="en-US" dirty="0" err="1" smtClean="0"/>
              <a:t>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2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개인정보보호법의 위원회 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154656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ko-KR" altLang="en-US" dirty="0" smtClean="0"/>
              <a:t>개인정보 보호위원회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9" y="1645627"/>
            <a:ext cx="10622605" cy="4398169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보호위원회 </a:t>
            </a:r>
            <a:r>
              <a:rPr lang="ko-KR" altLang="en-US" dirty="0" smtClean="0"/>
              <a:t>선출 방법은 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법령을보니</a:t>
            </a:r>
            <a:r>
              <a:rPr lang="ko-KR" altLang="en-US" dirty="0" smtClean="0"/>
              <a:t> 보호위원회는 대통령 직속 입니다 </a:t>
            </a:r>
            <a:r>
              <a:rPr lang="en-US" altLang="ko-KR" dirty="0" smtClean="0"/>
              <a:t>…</a:t>
            </a:r>
          </a:p>
          <a:p>
            <a:r>
              <a:rPr lang="ko-KR" altLang="en-US" dirty="0" err="1" smtClean="0"/>
              <a:t>각부처의</a:t>
            </a:r>
            <a:r>
              <a:rPr lang="ko-KR" altLang="en-US" dirty="0" smtClean="0"/>
              <a:t> 장보다 높다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막강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권력 </a:t>
            </a:r>
            <a:r>
              <a:rPr lang="en-US" altLang="ko-KR" dirty="0" smtClean="0"/>
              <a:t>…..</a:t>
            </a:r>
          </a:p>
          <a:p>
            <a:r>
              <a:rPr lang="ko-KR" altLang="en-US" u="sng" dirty="0" smtClean="0">
                <a:solidFill>
                  <a:srgbClr val="FF0000"/>
                </a:solidFill>
              </a:rPr>
              <a:t>위원장</a:t>
            </a:r>
            <a:r>
              <a:rPr lang="en-US" altLang="ko-KR" u="sng" dirty="0" smtClean="0">
                <a:solidFill>
                  <a:srgbClr val="FF0000"/>
                </a:solidFill>
              </a:rPr>
              <a:t>,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상임워원</a:t>
            </a:r>
            <a:r>
              <a:rPr lang="ko-KR" altLang="en-US" u="sng" dirty="0" smtClean="0">
                <a:solidFill>
                  <a:srgbClr val="FF0000"/>
                </a:solidFill>
              </a:rPr>
              <a:t> </a:t>
            </a:r>
            <a:r>
              <a:rPr lang="ko-KR" altLang="en-US" u="sng" dirty="0" smtClean="0">
                <a:solidFill>
                  <a:srgbClr val="FF0000"/>
                </a:solidFill>
              </a:rPr>
              <a:t>포함</a:t>
            </a:r>
            <a:r>
              <a:rPr lang="en-US" altLang="ko-KR" u="sng" dirty="0" smtClean="0">
                <a:solidFill>
                  <a:srgbClr val="FF0000"/>
                </a:solidFill>
              </a:rPr>
              <a:t>15</a:t>
            </a:r>
            <a:r>
              <a:rPr lang="ko-KR" altLang="en-US" u="sng" dirty="0" smtClean="0">
                <a:solidFill>
                  <a:srgbClr val="FF0000"/>
                </a:solidFill>
              </a:rPr>
              <a:t>명 </a:t>
            </a:r>
            <a:r>
              <a:rPr lang="ko-KR" altLang="en-US" dirty="0" smtClean="0"/>
              <a:t>으로 구성되어있고 </a:t>
            </a:r>
            <a:endParaRPr lang="en-US" altLang="ko-KR" dirty="0" smtClean="0"/>
          </a:p>
          <a:p>
            <a:r>
              <a:rPr lang="ko-KR" altLang="en-US" dirty="0" smtClean="0"/>
              <a:t>위원장은 공무원이 </a:t>
            </a:r>
            <a:r>
              <a:rPr lang="ko-KR" altLang="en-US" dirty="0" err="1" smtClean="0"/>
              <a:t>아닌사람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정하고 </a:t>
            </a:r>
            <a:endParaRPr lang="en-US" altLang="ko-KR" dirty="0" smtClean="0"/>
          </a:p>
          <a:p>
            <a:r>
              <a:rPr lang="ko-KR" altLang="en-US" dirty="0" smtClean="0"/>
              <a:t>상임위원장은 공무원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대통령이 정하고 </a:t>
            </a:r>
            <a:r>
              <a:rPr lang="en-US" altLang="ko-KR" dirty="0" smtClean="0"/>
              <a:t>…</a:t>
            </a:r>
          </a:p>
          <a:p>
            <a:r>
              <a:rPr lang="en-US" dirty="0" smtClean="0"/>
              <a:t>5</a:t>
            </a:r>
            <a:r>
              <a:rPr lang="ko-KR" altLang="en-US" dirty="0" smtClean="0"/>
              <a:t>명은 국회가 선출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명은 대법원장이 선출하고 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아하 </a:t>
            </a:r>
            <a:r>
              <a:rPr lang="en-US" altLang="ko-KR" sz="2000" dirty="0" smtClean="0"/>
              <a:t>….</a:t>
            </a:r>
            <a:r>
              <a:rPr lang="ko-KR" altLang="en-US" sz="2000" dirty="0" smtClean="0"/>
              <a:t>흠</a:t>
            </a:r>
            <a:r>
              <a:rPr lang="en-US" altLang="ko-KR" sz="2000" dirty="0" smtClean="0"/>
              <a:t>..</a:t>
            </a:r>
            <a:r>
              <a:rPr lang="ko-KR" altLang="en-US" sz="2000" dirty="0" smtClean="0"/>
              <a:t>그렇구나 </a:t>
            </a:r>
            <a:r>
              <a:rPr lang="en-US" altLang="ko-KR" sz="2000" dirty="0" smtClean="0"/>
              <a:t>… </a:t>
            </a:r>
            <a:r>
              <a:rPr lang="ko-KR" altLang="en-US" sz="2000" dirty="0" smtClean="0"/>
              <a:t>하고 넘어가세요 </a:t>
            </a:r>
            <a:r>
              <a:rPr lang="en-US" altLang="ko-KR" sz="2000" dirty="0" smtClean="0"/>
              <a:t>~~</a:t>
            </a:r>
          </a:p>
          <a:p>
            <a:pPr marL="0" indent="0">
              <a:buNone/>
            </a:pPr>
            <a:r>
              <a:rPr lang="ko-KR" altLang="en-US" sz="2000" dirty="0" err="1" smtClean="0"/>
              <a:t>디테일한부분은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제가 위원회로 </a:t>
            </a:r>
            <a:r>
              <a:rPr lang="ko-KR" altLang="en-US" sz="2000" dirty="0" smtClean="0"/>
              <a:t>선출될게 아니니</a:t>
            </a:r>
            <a:r>
              <a:rPr lang="en-US" altLang="ko-KR" sz="2000" dirty="0" smtClean="0"/>
              <a:t>……..</a:t>
            </a:r>
            <a:r>
              <a:rPr lang="ko-KR" altLang="en-US" sz="2000" dirty="0" smtClean="0"/>
              <a:t>이정도 까지</a:t>
            </a:r>
            <a:r>
              <a:rPr lang="en-US" altLang="ko-KR" sz="2000" dirty="0" smtClean="0"/>
              <a:t>..</a:t>
            </a:r>
            <a:r>
              <a:rPr lang="ko-KR" altLang="en-US" sz="2000" dirty="0" err="1" smtClean="0"/>
              <a:t>ㅋㅋ</a:t>
            </a:r>
            <a:endParaRPr 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보호위원회 는 무슨 업무를 하나요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554" y="1582948"/>
            <a:ext cx="11467382" cy="4766094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보호위원회의 사무를 지원하기 위해 사무국도 있다</a:t>
            </a:r>
            <a:endParaRPr lang="en-US" altLang="ko-KR" sz="1800" dirty="0" smtClean="0"/>
          </a:p>
          <a:p>
            <a:r>
              <a:rPr lang="ko-KR" altLang="en-US" sz="1800" dirty="0" err="1" smtClean="0"/>
              <a:t>갑중의</a:t>
            </a:r>
            <a:r>
              <a:rPr lang="ko-KR" altLang="en-US" sz="1800" dirty="0" smtClean="0"/>
              <a:t> 갑 </a:t>
            </a:r>
            <a:r>
              <a:rPr lang="en-US" altLang="ko-KR" sz="1800" dirty="0" smtClean="0"/>
              <a:t>!!</a:t>
            </a:r>
          </a:p>
          <a:p>
            <a:r>
              <a:rPr lang="ko-KR" altLang="en-US" sz="1800" dirty="0" smtClean="0"/>
              <a:t>개인정보 감독기구 임</a:t>
            </a:r>
            <a:r>
              <a:rPr lang="en-US" altLang="ko-KR" sz="1800" dirty="0" smtClean="0"/>
              <a:t>!!! </a:t>
            </a:r>
            <a:r>
              <a:rPr lang="ko-KR" altLang="en-US" sz="1800" dirty="0" smtClean="0"/>
              <a:t>그래서 갑임</a:t>
            </a:r>
            <a:r>
              <a:rPr lang="en-US" altLang="ko-KR" sz="1800" dirty="0" smtClean="0"/>
              <a:t>.</a:t>
            </a:r>
            <a:endParaRPr lang="en-US" sz="1800" dirty="0"/>
          </a:p>
          <a:p>
            <a:r>
              <a:rPr lang="ko-KR" altLang="en-US" sz="1800" dirty="0" smtClean="0"/>
              <a:t>심의 의결을 진행하기 위해 </a:t>
            </a:r>
            <a:r>
              <a:rPr lang="ko-KR" altLang="en-US" sz="1800" dirty="0"/>
              <a:t>회의를 개최하여 심의</a:t>
            </a:r>
            <a:r>
              <a:rPr lang="en-US" altLang="ko-KR" sz="1800" dirty="0"/>
              <a:t>·</a:t>
            </a:r>
            <a:r>
              <a:rPr lang="ko-KR" altLang="en-US" sz="1800" dirty="0"/>
              <a:t>의결을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위원회의 과반수 찬성으로  의결한다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회의 의사를 공개를 원칙으로 하지만 비공개로 </a:t>
            </a:r>
            <a:r>
              <a:rPr lang="ko-KR" altLang="en-US" sz="1800" dirty="0" err="1" smtClean="0"/>
              <a:t>할수도</a:t>
            </a:r>
            <a:r>
              <a:rPr lang="ko-KR" altLang="en-US" sz="1800" dirty="0" smtClean="0"/>
              <a:t> 있다</a:t>
            </a:r>
            <a:r>
              <a:rPr lang="en-US" altLang="ko-KR" sz="1800" dirty="0" smtClean="0"/>
              <a:t>. </a:t>
            </a:r>
          </a:p>
          <a:p>
            <a:endParaRPr lang="en-US" sz="1800" dirty="0" smtClean="0"/>
          </a:p>
          <a:p>
            <a:r>
              <a:rPr lang="ko-KR" altLang="en-US" sz="1800" dirty="0" err="1" smtClean="0"/>
              <a:t>옴부즈만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ombudsmen), </a:t>
            </a:r>
            <a:r>
              <a:rPr lang="ko-KR" altLang="en-US" sz="1800" dirty="0"/>
              <a:t>감사관</a:t>
            </a:r>
            <a:r>
              <a:rPr lang="en-US" altLang="ko-KR" sz="1800" dirty="0"/>
              <a:t>(auditor), </a:t>
            </a:r>
            <a:r>
              <a:rPr lang="ko-KR" altLang="en-US" sz="1800" dirty="0" err="1"/>
              <a:t>상담사</a:t>
            </a:r>
            <a:r>
              <a:rPr lang="en-US" altLang="ko-KR" sz="1800" dirty="0"/>
              <a:t>·</a:t>
            </a:r>
            <a:r>
              <a:rPr lang="ko-KR" altLang="en-US" sz="1800" dirty="0"/>
              <a:t>자문관</a:t>
            </a:r>
            <a:r>
              <a:rPr lang="en-US" altLang="ko-KR" sz="1800" dirty="0"/>
              <a:t>(consultant), </a:t>
            </a:r>
            <a:r>
              <a:rPr lang="ko-KR" altLang="en-US" sz="1800" dirty="0"/>
              <a:t>중재자</a:t>
            </a:r>
            <a:r>
              <a:rPr lang="en-US" altLang="ko-KR" sz="1800" dirty="0"/>
              <a:t>(negotiator), </a:t>
            </a:r>
            <a:r>
              <a:rPr lang="ko-KR" altLang="en-US" sz="1800" dirty="0"/>
              <a:t>정책조언자</a:t>
            </a:r>
          </a:p>
          <a:p>
            <a:pPr marL="0" indent="0">
              <a:buNone/>
            </a:pPr>
            <a:r>
              <a:rPr lang="en-US" altLang="ko-KR" sz="1800" dirty="0"/>
              <a:t>(policy adviser), </a:t>
            </a:r>
            <a:r>
              <a:rPr lang="ko-KR" altLang="en-US" sz="1800" dirty="0" err="1"/>
              <a:t>법집행자</a:t>
            </a:r>
            <a:r>
              <a:rPr lang="en-US" altLang="ko-KR" sz="1800" dirty="0"/>
              <a:t>(enforcer) </a:t>
            </a:r>
            <a:r>
              <a:rPr lang="ko-KR" altLang="en-US" sz="1800" dirty="0"/>
              <a:t>등으로서의 기능을 수행한다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우리나라 보호위원회는 직접적으로 법령에 따른 정책을 집행하는 기능은 많지 않으나</a:t>
            </a:r>
            <a:r>
              <a:rPr lang="en-US" altLang="ko-KR" sz="1800" dirty="0"/>
              <a:t>, </a:t>
            </a:r>
            <a:r>
              <a:rPr lang="ko-KR" altLang="en-US" sz="1800" dirty="0"/>
              <a:t>주요 정책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/>
              <a:t>제도</a:t>
            </a:r>
            <a:r>
              <a:rPr lang="en-US" altLang="ko-KR" sz="1800" dirty="0"/>
              <a:t>, </a:t>
            </a:r>
            <a:r>
              <a:rPr lang="ko-KR" altLang="en-US" sz="1800" dirty="0"/>
              <a:t>법령 등에 대한 심의</a:t>
            </a:r>
            <a:r>
              <a:rPr lang="en-US" altLang="ko-KR" sz="1800" dirty="0"/>
              <a:t>·</a:t>
            </a:r>
            <a:r>
              <a:rPr lang="ko-KR" altLang="en-US" sz="1800" dirty="0"/>
              <a:t>의결 기능을 지니고 있다</a:t>
            </a:r>
            <a:r>
              <a:rPr lang="en-US" altLang="ko-KR" sz="1800" dirty="0" smtClean="0"/>
              <a:t>.</a:t>
            </a:r>
          </a:p>
          <a:p>
            <a:endParaRPr lang="en-US" sz="1800" dirty="0"/>
          </a:p>
          <a:p>
            <a:r>
              <a:rPr lang="ko-KR" altLang="en-US" sz="1800" dirty="0"/>
              <a:t>보호위원회는 ‘개인정보보호와 관련된 정책</a:t>
            </a:r>
            <a:r>
              <a:rPr lang="en-US" altLang="ko-KR" sz="1800" dirty="0"/>
              <a:t>, </a:t>
            </a:r>
            <a:r>
              <a:rPr lang="ko-KR" altLang="en-US" sz="1800" dirty="0"/>
              <a:t>제도 및 법령의 개선에 관한 사항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8</a:t>
            </a:r>
            <a:r>
              <a:rPr lang="ko-KR" altLang="en-US" sz="1800" dirty="0"/>
              <a:t>조제</a:t>
            </a:r>
            <a:r>
              <a:rPr lang="en-US" altLang="ko-KR" sz="1800" dirty="0"/>
              <a:t>1</a:t>
            </a:r>
            <a:r>
              <a:rPr lang="ko-KR" altLang="en-US" sz="1800" dirty="0"/>
              <a:t>항</a:t>
            </a:r>
          </a:p>
          <a:p>
            <a:pPr marL="0" indent="0">
              <a:buNone/>
            </a:pPr>
            <a:r>
              <a:rPr lang="ko-KR" altLang="en-US" sz="1800" dirty="0"/>
              <a:t>제</a:t>
            </a:r>
            <a:r>
              <a:rPr lang="en-US" altLang="ko-KR" sz="1800" dirty="0"/>
              <a:t>2</a:t>
            </a:r>
            <a:r>
              <a:rPr lang="ko-KR" altLang="en-US" sz="1800" dirty="0"/>
              <a:t>호</a:t>
            </a:r>
            <a:r>
              <a:rPr lang="en-US" altLang="ko-KR" sz="1800" dirty="0"/>
              <a:t>)’</a:t>
            </a:r>
            <a:r>
              <a:rPr lang="ko-KR" altLang="en-US" sz="1800" dirty="0"/>
              <a:t>의 사항을 심의</a:t>
            </a:r>
            <a:r>
              <a:rPr lang="en-US" altLang="ko-KR" sz="1800" dirty="0"/>
              <a:t>·</a:t>
            </a:r>
            <a:r>
              <a:rPr lang="ko-KR" altLang="en-US" sz="1800" dirty="0"/>
              <a:t>의결한 경우에는 관계 기관에 그 개선을 권고할 수 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7211" y="3910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전문위원회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7" y="1557068"/>
            <a:ext cx="10055236" cy="5227780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en-US" smtClean="0"/>
              <a:t>Eric_Yoon / yoonsweety.eric@gmail.com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1980</Words>
  <Application>Microsoft Office PowerPoint</Application>
  <PresentationFormat>와이드스크린</PresentationFormat>
  <Paragraphs>303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Tw Cen MT</vt:lpstr>
      <vt:lpstr>Wingdings 2</vt:lpstr>
      <vt:lpstr>Wingdings 3</vt:lpstr>
      <vt:lpstr>HDOfficeLightV0</vt:lpstr>
      <vt:lpstr>New_Simple01</vt:lpstr>
      <vt:lpstr>위원회 정리</vt:lpstr>
      <vt:lpstr>PowerPoint 프레젠테이션</vt:lpstr>
      <vt:lpstr>목 차</vt:lpstr>
      <vt:lpstr>PowerPoint 프레젠테이션</vt:lpstr>
      <vt:lpstr>개인정보보호법의 위원회 </vt:lpstr>
      <vt:lpstr>1.개인정보 보호위원회</vt:lpstr>
      <vt:lpstr>보호위원회 선출 방법은 ?</vt:lpstr>
      <vt:lpstr>보호위원회 는 무슨 업무를 하나요?</vt:lpstr>
      <vt:lpstr>2. 전문위원회</vt:lpstr>
      <vt:lpstr>2. 전문위원회 </vt:lpstr>
      <vt:lpstr>3. 개인정보 분쟁 위원회</vt:lpstr>
      <vt:lpstr>3. 개인정보 분쟁 위원회</vt:lpstr>
      <vt:lpstr>3. 개인정보 분쟁 위원회</vt:lpstr>
      <vt:lpstr>3. 분쟁 위원회 의 조정 및 법적효력</vt:lpstr>
      <vt:lpstr>한눈에 파악하는 위원회</vt:lpstr>
      <vt:lpstr>잠깐 생각해봅시다</vt:lpstr>
      <vt:lpstr>집단분쟁조정</vt:lpstr>
      <vt:lpstr>집단분쟁조정의 신청대상 </vt:lpstr>
      <vt:lpstr>집단분쟁 절차</vt:lpstr>
      <vt:lpstr>단체소송 자격</vt:lpstr>
      <vt:lpstr>단체소송-소제기요건과 청구범위 </vt:lpstr>
      <vt:lpstr>단체소송 확정판결 효력</vt:lpstr>
      <vt:lpstr>한눈에 파악하는 집단분쟁/단체소송 비교</vt:lpstr>
      <vt:lpstr>한가지더 짚고 넘어갈부분</vt:lpstr>
      <vt:lpstr>개인정보보호 누군가 해주길 기다리면 안됩니다 !!</vt:lpstr>
      <vt:lpstr>복습!  정리!!</vt:lpstr>
      <vt:lpstr>개인정보보호법의 위원회 </vt:lpstr>
      <vt:lpstr>한눈에 파악하는 위원회</vt:lpstr>
      <vt:lpstr>한눈에 파악하는 집단분쟁/단체소송 비교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위원회 정리</dc:title>
  <dc:creator>Windows 사용자</dc:creator>
  <cp:lastModifiedBy>Windows 사용자</cp:lastModifiedBy>
  <cp:revision>45</cp:revision>
  <dcterms:created xsi:type="dcterms:W3CDTF">2018-08-10T12:21:51Z</dcterms:created>
  <dcterms:modified xsi:type="dcterms:W3CDTF">2018-08-18T00:56:51Z</dcterms:modified>
</cp:coreProperties>
</file>