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2D4FC82A-A715-4422-A838-91A4A369A5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DF450F23-E707-4FAB-9725-50FBFCEBC40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8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0F23-E707-4FAB-9725-50FBFCEBC40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C82A-A715-4422-A838-91A4A369A5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7498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DF450F23-E707-4FAB-9725-50FBFCEBC40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2D4FC82A-A715-4422-A838-91A4A369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6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0F23-E707-4FAB-9725-50FBFCEBC40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C82A-A715-4422-A838-91A4A369A5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5682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0F23-E707-4FAB-9725-50FBFCEBC40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C82A-A715-4422-A838-91A4A369A5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678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0F23-E707-4FAB-9725-50FBFCEBC40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C82A-A715-4422-A838-91A4A369A5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643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0F23-E707-4FAB-9725-50FBFCEBC40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C82A-A715-4422-A838-91A4A369A5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7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0F23-E707-4FAB-9725-50FBFCEBC40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C82A-A715-4422-A838-91A4A369A5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2820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0F23-E707-4FAB-9725-50FBFCEBC40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C82A-A715-4422-A838-91A4A369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6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DF450F23-E707-4FAB-9725-50FBFCEBC40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C82A-A715-4422-A838-91A4A369A5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8294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0F23-E707-4FAB-9725-50FBFCEBC40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C82A-A715-4422-A838-91A4A369A5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6590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F450F23-E707-4FAB-9725-50FBFCEBC40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4FC82A-A715-4422-A838-91A4A369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5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rivacy.go.kr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pptest.or.kr/htm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31604" y="2061972"/>
            <a:ext cx="10363200" cy="1069848"/>
          </a:xfrm>
        </p:spPr>
        <p:txBody>
          <a:bodyPr>
            <a:noAutofit/>
          </a:bodyPr>
          <a:lstStyle/>
          <a:p>
            <a:r>
              <a:rPr lang="en-US" sz="9600" i="1" dirty="0" smtClean="0"/>
              <a:t>CPPG</a:t>
            </a:r>
            <a:br>
              <a:rPr lang="en-US" sz="9600" i="1" dirty="0" smtClean="0"/>
            </a:br>
            <a:r>
              <a:rPr lang="ko-KR" altLang="en-US" sz="9600" i="1" dirty="0" smtClean="0"/>
              <a:t>개인정보 관리사</a:t>
            </a:r>
            <a:endParaRPr lang="en-US" sz="9600" i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13091" y="4982617"/>
            <a:ext cx="8583168" cy="594360"/>
          </a:xfrm>
        </p:spPr>
        <p:txBody>
          <a:bodyPr>
            <a:noAutofit/>
          </a:bodyPr>
          <a:lstStyle/>
          <a:p>
            <a:pPr algn="r"/>
            <a:endParaRPr lang="en-US" sz="2400" b="1" dirty="0" smtClean="0"/>
          </a:p>
          <a:p>
            <a:pPr algn="r"/>
            <a:endParaRPr lang="en-US" sz="2400" b="1" dirty="0"/>
          </a:p>
          <a:p>
            <a:pPr algn="r"/>
            <a:r>
              <a:rPr lang="en-US" sz="2400" b="1" dirty="0" smtClean="0"/>
              <a:t> </a:t>
            </a:r>
            <a:r>
              <a:rPr lang="ko-KR" altLang="en-US" sz="2400" b="1" dirty="0" smtClean="0"/>
              <a:t>작성자 </a:t>
            </a:r>
            <a:r>
              <a:rPr lang="en-US" altLang="ko-KR" sz="2400" b="1" dirty="0" smtClean="0"/>
              <a:t>: </a:t>
            </a:r>
            <a:r>
              <a:rPr lang="en-US" sz="2400" b="1" dirty="0" smtClean="0"/>
              <a:t>Eric </a:t>
            </a:r>
            <a:r>
              <a:rPr lang="en-US" sz="2400" b="1" dirty="0" smtClean="0"/>
              <a:t>Yoon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600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175344"/>
            <a:ext cx="10515600" cy="1325563"/>
          </a:xfrm>
        </p:spPr>
        <p:txBody>
          <a:bodyPr/>
          <a:lstStyle/>
          <a:p>
            <a:r>
              <a:rPr lang="en-US" dirty="0" smtClean="0"/>
              <a:t>CPPG </a:t>
            </a:r>
            <a:r>
              <a:rPr lang="ko-KR" altLang="en-US" dirty="0" smtClean="0"/>
              <a:t>한번에 합격 하자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5505" y="1181819"/>
            <a:ext cx="11445815" cy="5270739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smtClean="0"/>
              <a:t>CPPG </a:t>
            </a:r>
            <a:r>
              <a:rPr lang="ko-KR" altLang="en-US" sz="2400" dirty="0" smtClean="0"/>
              <a:t>수험 자료가 턱없이 부족하고 관련 정보를 얻기 힘들어 시중에 </a:t>
            </a:r>
            <a:r>
              <a:rPr lang="ko-KR" altLang="en-US" sz="2400" dirty="0" err="1" smtClean="0"/>
              <a:t>접할수</a:t>
            </a:r>
            <a:r>
              <a:rPr lang="ko-KR" altLang="en-US" sz="2400" dirty="0" smtClean="0"/>
              <a:t> 있는 교재와 </a:t>
            </a:r>
            <a:r>
              <a:rPr lang="en-US" altLang="ko-KR" sz="2400" dirty="0" smtClean="0"/>
              <a:t>KISA</a:t>
            </a:r>
            <a:r>
              <a:rPr lang="ko-KR" altLang="en-US" sz="2400" dirty="0" smtClean="0"/>
              <a:t>한국인터넷진흥원 과 기타 관련 법령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을참고</a:t>
            </a:r>
            <a:r>
              <a:rPr lang="ko-KR" altLang="en-US" sz="2400" dirty="0" smtClean="0"/>
              <a:t> 하여 </a:t>
            </a:r>
            <a:r>
              <a:rPr lang="ko-KR" altLang="en-US" sz="2400" dirty="0" err="1" smtClean="0"/>
              <a:t>요약할수</a:t>
            </a:r>
            <a:r>
              <a:rPr lang="ko-KR" altLang="en-US" sz="2400" dirty="0" smtClean="0"/>
              <a:t> 있는 자료를 준비 하겠다고 마음을 먹어 준비 하게 되었습니다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err="1" smtClean="0"/>
              <a:t>본자료는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CPPG </a:t>
            </a:r>
            <a:r>
              <a:rPr lang="ko-KR" altLang="en-US" sz="2400" dirty="0" smtClean="0"/>
              <a:t>시험을 준비하는 수험자의 입장에서 같이 시험을 준비하는 </a:t>
            </a:r>
            <a:r>
              <a:rPr lang="ko-KR" altLang="en-US" sz="2400" dirty="0" err="1" smtClean="0"/>
              <a:t>스터디</a:t>
            </a:r>
            <a:r>
              <a:rPr lang="ko-KR" altLang="en-US" sz="2400" dirty="0" smtClean="0"/>
              <a:t> 원들과 </a:t>
            </a:r>
            <a:r>
              <a:rPr lang="en-US" altLang="ko-KR" sz="2400" dirty="0" smtClean="0"/>
              <a:t>CPPG </a:t>
            </a:r>
            <a:r>
              <a:rPr lang="ko-KR" altLang="en-US" sz="2400" dirty="0" smtClean="0"/>
              <a:t>시험을 준비하시는 다른 수험생의 분들을 위해 제작 하였습니다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비영리 목적 이며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공개 자료 입니다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따라서 배포 는 가능 하지만 수정은 불가 합니다 </a:t>
            </a:r>
            <a:endParaRPr lang="en-US" altLang="ko-KR" sz="2400" dirty="0" smtClean="0"/>
          </a:p>
          <a:p>
            <a:r>
              <a:rPr lang="ko-KR" altLang="en-US" sz="2400" dirty="0" smtClean="0"/>
              <a:t>잘못된 부분은 피드백을 주시면 즉시 수정 하도록 하겠습니다</a:t>
            </a:r>
            <a:r>
              <a:rPr lang="en-US" altLang="ko-KR" sz="2400" dirty="0" smtClean="0"/>
              <a:t>.</a:t>
            </a:r>
          </a:p>
          <a:p>
            <a:endParaRPr lang="en-US" dirty="0"/>
          </a:p>
          <a:p>
            <a:pPr algn="r"/>
            <a:r>
              <a:rPr lang="ko-KR" altLang="en-US" sz="1300" dirty="0" smtClean="0"/>
              <a:t>참고 </a:t>
            </a:r>
            <a:r>
              <a:rPr lang="ko-KR" altLang="en-US" sz="1300" dirty="0" smtClean="0"/>
              <a:t>서적</a:t>
            </a:r>
            <a:r>
              <a:rPr lang="en-US" altLang="ko-KR" sz="1300" dirty="0" smtClean="0"/>
              <a:t>: </a:t>
            </a:r>
            <a:r>
              <a:rPr lang="ko-KR" altLang="en-US" sz="1300" dirty="0" err="1" smtClean="0"/>
              <a:t>위즈플래닛사저자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–</a:t>
            </a:r>
            <a:r>
              <a:rPr lang="ko-KR" altLang="en-US" sz="1300" dirty="0" err="1" smtClean="0"/>
              <a:t>박억남</a:t>
            </a:r>
            <a:r>
              <a:rPr lang="en-US" altLang="ko-KR" sz="1300" dirty="0" smtClean="0"/>
              <a:t>,</a:t>
            </a:r>
            <a:r>
              <a:rPr lang="ko-KR" altLang="en-US" sz="1300" dirty="0" smtClean="0"/>
              <a:t>이현경</a:t>
            </a:r>
            <a:r>
              <a:rPr lang="en-US" altLang="ko-KR" sz="1300" dirty="0" smtClean="0"/>
              <a:t>-</a:t>
            </a:r>
            <a:r>
              <a:rPr lang="ko-KR" altLang="en-US" sz="1300" dirty="0" smtClean="0"/>
              <a:t>개인정보보호 바이블</a:t>
            </a:r>
            <a:endParaRPr lang="en-US" altLang="ko-KR" sz="1300" dirty="0" smtClean="0"/>
          </a:p>
          <a:p>
            <a:pPr algn="r"/>
            <a:r>
              <a:rPr lang="en-US" sz="1300" dirty="0"/>
              <a:t> </a:t>
            </a:r>
            <a:r>
              <a:rPr lang="en-US" sz="1300" dirty="0" smtClean="0"/>
              <a:t>    </a:t>
            </a:r>
            <a:r>
              <a:rPr lang="ko-KR" altLang="en-US" sz="1300" dirty="0" err="1" smtClean="0"/>
              <a:t>위즈플래닛사저자</a:t>
            </a:r>
            <a:r>
              <a:rPr lang="en-US" altLang="ko-KR" sz="1300" dirty="0" smtClean="0"/>
              <a:t>-</a:t>
            </a:r>
            <a:r>
              <a:rPr lang="ko-KR" altLang="en-US" sz="1300" dirty="0" smtClean="0"/>
              <a:t>김진홍</a:t>
            </a:r>
            <a:r>
              <a:rPr lang="en-US" altLang="ko-KR" sz="1300" dirty="0" smtClean="0"/>
              <a:t>-</a:t>
            </a:r>
            <a:r>
              <a:rPr lang="ko-KR" altLang="en-US" sz="1300" dirty="0" smtClean="0"/>
              <a:t>개인정보관리사</a:t>
            </a:r>
            <a:endParaRPr lang="en-US" altLang="ko-KR" sz="1300" dirty="0" smtClean="0"/>
          </a:p>
          <a:p>
            <a:pPr algn="r"/>
            <a:r>
              <a:rPr lang="en-US" altLang="ko-KR" sz="1300" dirty="0"/>
              <a:t> </a:t>
            </a:r>
            <a:r>
              <a:rPr lang="en-US" altLang="ko-KR" sz="1300" dirty="0" smtClean="0"/>
              <a:t>             </a:t>
            </a:r>
            <a:r>
              <a:rPr lang="ko-KR" altLang="en-US" sz="1300" dirty="0" smtClean="0"/>
              <a:t>성안당</a:t>
            </a:r>
            <a:r>
              <a:rPr lang="en-US" altLang="ko-KR" sz="1300" dirty="0" smtClean="0"/>
              <a:t>-</a:t>
            </a:r>
            <a:r>
              <a:rPr lang="ko-KR" altLang="en-US" sz="1300" dirty="0" smtClean="0"/>
              <a:t>홍미연</a:t>
            </a:r>
            <a:r>
              <a:rPr lang="en-US" altLang="ko-KR" sz="1300" dirty="0" smtClean="0"/>
              <a:t>-</a:t>
            </a:r>
            <a:r>
              <a:rPr lang="ko-KR" altLang="en-US" sz="1300" dirty="0" smtClean="0"/>
              <a:t>개인정보관리사</a:t>
            </a:r>
            <a:endParaRPr lang="en-US" altLang="ko-KR" sz="1300" dirty="0" smtClean="0"/>
          </a:p>
          <a:p>
            <a:pPr algn="r"/>
            <a:r>
              <a:rPr lang="en-US" altLang="ko-KR" sz="1300" dirty="0"/>
              <a:t> </a:t>
            </a:r>
            <a:r>
              <a:rPr lang="en-US" altLang="ko-KR" sz="1300" dirty="0" smtClean="0"/>
              <a:t>              </a:t>
            </a:r>
            <a:r>
              <a:rPr lang="ko-KR" altLang="en-US" sz="1300" dirty="0" smtClean="0"/>
              <a:t>길벗</a:t>
            </a:r>
            <a:r>
              <a:rPr lang="en-US" altLang="ko-KR" sz="1300" dirty="0" smtClean="0"/>
              <a:t>-</a:t>
            </a:r>
            <a:r>
              <a:rPr lang="ko-KR" altLang="en-US" sz="1300" dirty="0" err="1" smtClean="0"/>
              <a:t>박억남</a:t>
            </a:r>
            <a:r>
              <a:rPr lang="en-US" altLang="ko-KR" sz="1300" dirty="0" smtClean="0"/>
              <a:t>,</a:t>
            </a:r>
            <a:r>
              <a:rPr lang="ko-KR" altLang="en-US" sz="1300" dirty="0" smtClean="0"/>
              <a:t>이승훈</a:t>
            </a:r>
            <a:r>
              <a:rPr lang="en-US" altLang="ko-KR" sz="1300" dirty="0" smtClean="0"/>
              <a:t>- </a:t>
            </a:r>
            <a:r>
              <a:rPr lang="ko-KR" altLang="en-US" sz="1300" dirty="0" smtClean="0"/>
              <a:t>개인정보관리사</a:t>
            </a:r>
            <a:endParaRPr lang="en-US" altLang="ko-KR" sz="1300" dirty="0" smtClean="0"/>
          </a:p>
          <a:p>
            <a:pPr algn="r"/>
            <a:r>
              <a:rPr lang="ko-KR" altLang="en-US" sz="1300" dirty="0" err="1" smtClean="0"/>
              <a:t>그외</a:t>
            </a:r>
            <a:r>
              <a:rPr lang="ko-KR" altLang="en-US" sz="1300" dirty="0" smtClean="0"/>
              <a:t> 참고 자료</a:t>
            </a:r>
            <a:r>
              <a:rPr lang="en-US" altLang="ko-KR" sz="1300" dirty="0" smtClean="0"/>
              <a:t>- </a:t>
            </a:r>
            <a:r>
              <a:rPr lang="ko-KR" altLang="en-US" sz="1300" dirty="0" smtClean="0"/>
              <a:t>개인정보보호법령</a:t>
            </a:r>
            <a:r>
              <a:rPr lang="en-US" altLang="ko-KR" sz="1300" dirty="0" smtClean="0"/>
              <a:t>…….</a:t>
            </a:r>
            <a:r>
              <a:rPr lang="ko-KR" altLang="en-US" sz="1300" dirty="0" smtClean="0"/>
              <a:t>지침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정보보호법령</a:t>
            </a:r>
            <a:r>
              <a:rPr lang="en-US" altLang="ko-KR" sz="1300" dirty="0" smtClean="0"/>
              <a:t>…</a:t>
            </a:r>
            <a:r>
              <a:rPr lang="ko-KR" altLang="en-US" sz="1300" dirty="0" smtClean="0"/>
              <a:t>지침</a:t>
            </a:r>
            <a:r>
              <a:rPr lang="en-US" altLang="ko-KR" sz="1300" dirty="0" smtClean="0"/>
              <a:t>,</a:t>
            </a:r>
            <a:r>
              <a:rPr lang="ko-KR" altLang="en-US" sz="1300" dirty="0" smtClean="0"/>
              <a:t>고시</a:t>
            </a:r>
            <a:r>
              <a:rPr lang="en-US" altLang="ko-KR" sz="1300" dirty="0" smtClean="0"/>
              <a:t>,</a:t>
            </a:r>
            <a:r>
              <a:rPr lang="ko-KR" altLang="en-US" sz="1300" dirty="0" smtClean="0"/>
              <a:t>등</a:t>
            </a:r>
            <a:r>
              <a:rPr lang="en-US" altLang="ko-KR" sz="1300" dirty="0" smtClean="0"/>
              <a:t>..</a:t>
            </a:r>
          </a:p>
          <a:p>
            <a:pPr algn="r"/>
            <a:r>
              <a:rPr lang="ko-KR" altLang="en-US" sz="1300" dirty="0" smtClean="0"/>
              <a:t>문제가 있을 경우 즉시 삭제 처리 하겠습니다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27236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 시작 전에  준비사항 </a:t>
            </a:r>
            <a:r>
              <a:rPr lang="en-US" altLang="ko-KR" dirty="0" smtClean="0"/>
              <a:t>!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이시험은</a:t>
            </a:r>
            <a:r>
              <a:rPr lang="ko-KR" altLang="en-US" dirty="0" smtClean="0"/>
              <a:t> 수많은 자료를 접하고 정독 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요약집을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보기전</a:t>
            </a:r>
            <a:r>
              <a:rPr lang="ko-KR" altLang="en-US" dirty="0" smtClean="0"/>
              <a:t> 가장먼저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여러 </a:t>
            </a:r>
            <a:r>
              <a:rPr lang="ko-KR" altLang="en-US" dirty="0" err="1" smtClean="0"/>
              <a:t>자료중에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꼮</a:t>
            </a:r>
            <a:r>
              <a:rPr lang="ko-KR" altLang="en-US" dirty="0" smtClean="0"/>
              <a:t> 개인정보보호법 을 필수로 보길 권한다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당연 몸이 뒤틀리고 읽고 </a:t>
            </a:r>
            <a:r>
              <a:rPr lang="ko-KR" altLang="en-US" dirty="0" err="1" smtClean="0"/>
              <a:t>난후</a:t>
            </a:r>
            <a:r>
              <a:rPr lang="ko-KR" altLang="en-US" dirty="0" smtClean="0"/>
              <a:t> 뒤돌아서면 </a:t>
            </a:r>
            <a:r>
              <a:rPr lang="ko-KR" altLang="en-US" dirty="0" err="1" smtClean="0"/>
              <a:t>무슨내용인지</a:t>
            </a:r>
            <a:r>
              <a:rPr lang="ko-KR" altLang="en-US" dirty="0" smtClean="0"/>
              <a:t> 분명 기억이 나지 않을 것이다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그럼에도 불구 하고 꼭 한번 정독 이상 하길 바란다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본인은 모르겠지만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머리는 분명 기억하고 있기 때문이다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분명히 어색한 단어들이 조금 친근한 단어로 보일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그럼 개인 정보보호법 을 단 한번이라도 읽었다는 전제하에 정리를 하겠다</a:t>
            </a:r>
            <a:r>
              <a:rPr lang="en-US" altLang="ko-KR" dirty="0" smtClean="0"/>
              <a:t>.  </a:t>
            </a:r>
            <a:r>
              <a:rPr lang="en-US" altLang="ko-KR" dirty="0" err="1" smtClean="0"/>
              <a:t>Gogogo</a:t>
            </a:r>
            <a:r>
              <a:rPr lang="en-US" altLang="ko-KR" dirty="0" smtClean="0"/>
              <a:t>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3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정보 보호법 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앞서 </a:t>
            </a:r>
            <a:r>
              <a:rPr lang="ko-KR" altLang="en-US" dirty="0" err="1" smtClean="0"/>
              <a:t>말햇듯이</a:t>
            </a:r>
            <a:r>
              <a:rPr lang="ko-KR" altLang="en-US" dirty="0" smtClean="0"/>
              <a:t> 개인정보보호법을 꼭 보길 바란다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특히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 비교 </a:t>
            </a:r>
            <a:r>
              <a:rPr lang="en-US" altLang="ko-KR" dirty="0" smtClean="0"/>
              <a:t>!!</a:t>
            </a:r>
          </a:p>
          <a:p>
            <a:r>
              <a:rPr lang="ko-KR" altLang="en-US" dirty="0" smtClean="0"/>
              <a:t>법령</a:t>
            </a:r>
            <a:r>
              <a:rPr lang="en-US" altLang="ko-KR" dirty="0" smtClean="0"/>
              <a:t>,</a:t>
            </a:r>
            <a:r>
              <a:rPr lang="ko-KR" altLang="en-US" dirty="0" smtClean="0"/>
              <a:t>시행령</a:t>
            </a:r>
            <a:r>
              <a:rPr lang="en-US" altLang="ko-KR" dirty="0" smtClean="0"/>
              <a:t>,</a:t>
            </a:r>
            <a:r>
              <a:rPr lang="ko-KR" altLang="en-US" dirty="0" smtClean="0"/>
              <a:t>시행규칙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이런 부분을 따로따로 본다면 정말 이해하는데 많은 시간을 소비 </a:t>
            </a:r>
            <a:r>
              <a:rPr lang="ko-KR" altLang="en-US" dirty="0" err="1" smtClean="0"/>
              <a:t>할것이다</a:t>
            </a:r>
            <a:r>
              <a:rPr lang="en-US" altLang="ko-KR" dirty="0" smtClean="0"/>
              <a:t>.</a:t>
            </a:r>
          </a:p>
          <a:p>
            <a:r>
              <a:rPr lang="en-US" dirty="0" smtClean="0"/>
              <a:t>3</a:t>
            </a:r>
            <a:r>
              <a:rPr lang="ko-KR" altLang="en-US" dirty="0" err="1" smtClean="0"/>
              <a:t>단비교해서</a:t>
            </a:r>
            <a:r>
              <a:rPr lang="ko-KR" altLang="en-US" dirty="0" smtClean="0"/>
              <a:t> 같이 보자</a:t>
            </a:r>
            <a:endParaRPr lang="en-US" altLang="ko-K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9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개인정보보호법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단비교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64543" y="1266285"/>
            <a:ext cx="5384800" cy="516902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ko-KR" altLang="en-US" dirty="0" smtClean="0"/>
              <a:t>개인정보보호 법령을 검색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있는 사이트 링크를 첨부 </a:t>
            </a:r>
            <a:r>
              <a:rPr lang="ko-KR" altLang="en-US" dirty="0" err="1" smtClean="0"/>
              <a:t>하겟다</a:t>
            </a:r>
            <a:endParaRPr lang="en-US" altLang="ko-KR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www.privacy.go.kr</a:t>
            </a:r>
            <a:endParaRPr lang="en-US" dirty="0" smtClean="0"/>
          </a:p>
          <a:p>
            <a:r>
              <a:rPr lang="ko-KR" altLang="en-US" dirty="0" smtClean="0"/>
              <a:t>개인정보보호법령을 검색 하였다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다음과 같이 개인정보보호법 을 검색하여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28" y="1216152"/>
            <a:ext cx="6304472" cy="4842488"/>
          </a:xfrm>
        </p:spPr>
      </p:pic>
    </p:spTree>
    <p:extLst>
      <p:ext uri="{BB962C8B-B14F-4D97-AF65-F5344CB8AC3E}">
        <p14:creationId xmlns:p14="http://schemas.microsoft.com/office/powerpoint/2010/main" val="264868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개인정보보호법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단비교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100641" y="1328469"/>
            <a:ext cx="5384800" cy="4556156"/>
          </a:xfrm>
        </p:spPr>
        <p:txBody>
          <a:bodyPr/>
          <a:lstStyle/>
          <a:p>
            <a:r>
              <a:rPr lang="ko-KR" altLang="en-US" dirty="0" smtClean="0"/>
              <a:t>화면 좌측의 상단에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err="1" smtClean="0"/>
              <a:t>단비교</a:t>
            </a:r>
            <a:r>
              <a:rPr lang="ko-KR" altLang="en-US" dirty="0" smtClean="0"/>
              <a:t> 란 을 클릭 </a:t>
            </a:r>
            <a:endParaRPr lang="en-US" altLang="ko-KR" dirty="0" smtClean="0"/>
          </a:p>
          <a:p>
            <a:r>
              <a:rPr lang="ko-KR" altLang="en-US" dirty="0" smtClean="0"/>
              <a:t> 다음 저렇게 법령과 시행령 </a:t>
            </a:r>
            <a:r>
              <a:rPr lang="ko-KR" altLang="en-US" dirty="0" err="1" smtClean="0"/>
              <a:t>시행규칙등</a:t>
            </a:r>
            <a:r>
              <a:rPr lang="ko-KR" altLang="en-US" dirty="0" smtClean="0"/>
              <a:t> 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단으로 구분되어 표시 되는걸 확인 할 수가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되도록이면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단으로 보길 권장한다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219" y="1216151"/>
            <a:ext cx="6754781" cy="767923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218" y="2096391"/>
            <a:ext cx="6657015" cy="41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42783" y="316590"/>
            <a:ext cx="6864096" cy="1162050"/>
          </a:xfrm>
        </p:spPr>
        <p:txBody>
          <a:bodyPr/>
          <a:lstStyle/>
          <a:p>
            <a:r>
              <a:rPr lang="en-US" dirty="0" smtClean="0"/>
              <a:t>CPPG </a:t>
            </a:r>
            <a:r>
              <a:rPr lang="ko-KR" altLang="en-US" dirty="0" smtClean="0"/>
              <a:t>작전 이 필요하다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82" y="1664207"/>
            <a:ext cx="7270133" cy="4538185"/>
          </a:xfrm>
        </p:spPr>
      </p:pic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Cppg</a:t>
            </a:r>
            <a:r>
              <a:rPr lang="en-US" dirty="0" smtClean="0"/>
              <a:t> </a:t>
            </a:r>
            <a:r>
              <a:rPr lang="ko-KR" altLang="en-US" dirty="0" smtClean="0"/>
              <a:t>공식 시험 주관사인 </a:t>
            </a:r>
            <a:r>
              <a:rPr lang="en-US" altLang="ko-KR" dirty="0" err="1" smtClean="0"/>
              <a:t>cpo</a:t>
            </a:r>
            <a:r>
              <a:rPr lang="ko-KR" altLang="en-US" dirty="0" smtClean="0"/>
              <a:t>포럼 </a:t>
            </a:r>
            <a:endParaRPr lang="en-US" altLang="ko-KR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cpptest.or.kr/html/</a:t>
            </a:r>
            <a:endParaRPr lang="en-US" dirty="0" smtClean="0"/>
          </a:p>
          <a:p>
            <a:endParaRPr lang="en-US" dirty="0" smtClean="0"/>
          </a:p>
          <a:p>
            <a:r>
              <a:rPr lang="ko-KR" altLang="en-US" dirty="0" smtClean="0"/>
              <a:t>시험 시간은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문제 총 </a:t>
            </a:r>
            <a:r>
              <a:rPr lang="en-US" altLang="ko-KR" dirty="0" smtClean="0"/>
              <a:t>120</a:t>
            </a:r>
            <a:r>
              <a:rPr lang="ko-KR" altLang="en-US" dirty="0" smtClean="0"/>
              <a:t>분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시험 범위와 시험 과목을 체크 하자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문제를 읽고 </a:t>
            </a:r>
            <a:r>
              <a:rPr lang="ko-KR" altLang="en-US" dirty="0" err="1" smtClean="0"/>
              <a:t>생각할겨를</a:t>
            </a:r>
            <a:r>
              <a:rPr lang="ko-KR" altLang="en-US" dirty="0" smtClean="0"/>
              <a:t> 없이 바로 답을 찾아야 한다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답이 </a:t>
            </a:r>
            <a:r>
              <a:rPr lang="ko-KR" altLang="en-US" dirty="0" err="1" smtClean="0"/>
              <a:t>안보인다면</a:t>
            </a:r>
            <a:r>
              <a:rPr lang="ko-KR" altLang="en-US" dirty="0" smtClean="0"/>
              <a:t> 그냥 찍어야 한다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ko-KR" altLang="en-US" dirty="0" smtClean="0"/>
              <a:t>지극히 필자의 생각 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각자 본인의 생각대로 취하도록 하길 바란다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0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CPPG </a:t>
            </a:r>
            <a:r>
              <a:rPr lang="ko-KR" altLang="en-US" dirty="0" smtClean="0"/>
              <a:t>시험 준비 전 작전을 계획하자</a:t>
            </a:r>
            <a:r>
              <a:rPr lang="en-US" altLang="ko-KR" dirty="0" smtClean="0"/>
              <a:t>!</a:t>
            </a:r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Cppg</a:t>
            </a:r>
            <a:r>
              <a:rPr lang="en-US" dirty="0" smtClean="0"/>
              <a:t> </a:t>
            </a:r>
            <a:r>
              <a:rPr lang="ko-KR" altLang="en-US" dirty="0" smtClean="0"/>
              <a:t>시험은 단기간에 벼락치기로 </a:t>
            </a:r>
            <a:r>
              <a:rPr lang="ko-KR" altLang="en-US" dirty="0" err="1" smtClean="0"/>
              <a:t>준비할수가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그렇다고 너무 장기간으로 준비하기에는 비효율적일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과목 평균 </a:t>
            </a:r>
            <a:r>
              <a:rPr lang="en-US" altLang="ko-KR" dirty="0" smtClean="0"/>
              <a:t>60 </a:t>
            </a:r>
            <a:r>
              <a:rPr lang="ko-KR" altLang="en-US" dirty="0" smtClean="0"/>
              <a:t>점만 넘기면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이부분은</a:t>
            </a:r>
            <a:r>
              <a:rPr lang="ko-KR" altLang="en-US" dirty="0" smtClean="0"/>
              <a:t> 지극히 필자의 개인적인 주관이기에 넘겨도 좋다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필자의 전략은 이렇다</a:t>
            </a:r>
            <a:r>
              <a:rPr lang="en-US" altLang="ko-KR" dirty="0" smtClean="0"/>
              <a:t>.</a:t>
            </a:r>
          </a:p>
          <a:p>
            <a:r>
              <a:rPr lang="en-US" dirty="0" smtClean="0"/>
              <a:t>1</a:t>
            </a:r>
            <a:r>
              <a:rPr lang="ko-KR" altLang="en-US" dirty="0" smtClean="0"/>
              <a:t>과목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문제 무조건 만점 아니면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문제 틀려야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평균 정수를 </a:t>
            </a:r>
            <a:r>
              <a:rPr lang="ko-KR" altLang="en-US" dirty="0" err="1" smtClean="0"/>
              <a:t>올릴수</a:t>
            </a:r>
            <a:r>
              <a:rPr lang="ko-KR" altLang="en-US" dirty="0" smtClean="0"/>
              <a:t> 있는 중요한 과목</a:t>
            </a:r>
            <a:endParaRPr lang="en-US" altLang="ko-KR" dirty="0" smtClean="0"/>
          </a:p>
          <a:p>
            <a:r>
              <a:rPr lang="en-US" dirty="0" smtClean="0"/>
              <a:t>2,3 </a:t>
            </a:r>
            <a:r>
              <a:rPr lang="ko-KR" altLang="en-US" dirty="0" smtClean="0"/>
              <a:t>과목 무난히 평균 점수 이상을 준비해야 한다</a:t>
            </a:r>
            <a:r>
              <a:rPr lang="en-US" altLang="ko-KR" dirty="0" smtClean="0"/>
              <a:t>.</a:t>
            </a:r>
          </a:p>
          <a:p>
            <a:r>
              <a:rPr lang="en-US" dirty="0" smtClean="0"/>
              <a:t>4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…</a:t>
            </a:r>
            <a:r>
              <a:rPr lang="ko-KR" altLang="en-US" dirty="0" smtClean="0"/>
              <a:t>평균 </a:t>
            </a:r>
            <a:r>
              <a:rPr lang="en-US" altLang="ko-KR" dirty="0" smtClean="0"/>
              <a:t>60</a:t>
            </a:r>
            <a:r>
              <a:rPr lang="ko-KR" altLang="en-US" dirty="0" smtClean="0"/>
              <a:t>점만 넘기도록 노력하자</a:t>
            </a:r>
            <a:endParaRPr lang="en-US" altLang="ko-KR" dirty="0" smtClean="0"/>
          </a:p>
          <a:p>
            <a:r>
              <a:rPr lang="en-US" dirty="0" smtClean="0"/>
              <a:t>5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…..</a:t>
            </a:r>
            <a:r>
              <a:rPr lang="ko-KR" altLang="en-US" dirty="0" err="1" smtClean="0"/>
              <a:t>문제수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….</a:t>
            </a:r>
            <a:r>
              <a:rPr lang="ko-KR" altLang="en-US" dirty="0" smtClean="0"/>
              <a:t>온통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암기사항뿐</a:t>
            </a:r>
            <a:r>
              <a:rPr lang="en-US" altLang="ko-KR" dirty="0" smtClean="0"/>
              <a:t>….</a:t>
            </a:r>
            <a:r>
              <a:rPr lang="ko-KR" altLang="en-US" dirty="0" smtClean="0"/>
              <a:t>과락</a:t>
            </a:r>
            <a:r>
              <a:rPr lang="en-US" altLang="ko-KR" dirty="0" smtClean="0"/>
              <a:t>….40</a:t>
            </a:r>
            <a:r>
              <a:rPr lang="ko-KR" altLang="en-US" dirty="0" smtClean="0"/>
              <a:t>점만 겨우 넘기길 바란다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6403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45</TotalTime>
  <Words>475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CPPG 개인정보 관리사</vt:lpstr>
      <vt:lpstr>CPPG 한번에 합격 하자</vt:lpstr>
      <vt:lpstr>공부 시작 전에  준비사항 !</vt:lpstr>
      <vt:lpstr>개인 정보 보호법 </vt:lpstr>
      <vt:lpstr>개인정보보호법 3단비교 1</vt:lpstr>
      <vt:lpstr>개인정보보호법 3단비교 2</vt:lpstr>
      <vt:lpstr>CPPG 작전 이 필요하다</vt:lpstr>
      <vt:lpstr>CPPG 시험 준비 전 작전을 계획하자!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CPPG 개인정보 관리사</dc:title>
  <dc:creator>Windows 사용자</dc:creator>
  <cp:lastModifiedBy>Windows 사용자</cp:lastModifiedBy>
  <cp:revision>8</cp:revision>
  <dcterms:created xsi:type="dcterms:W3CDTF">2018-08-02T05:26:15Z</dcterms:created>
  <dcterms:modified xsi:type="dcterms:W3CDTF">2018-08-03T09:08:05Z</dcterms:modified>
</cp:coreProperties>
</file>