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309" r:id="rId3"/>
    <p:sldId id="307" r:id="rId4"/>
    <p:sldId id="308" r:id="rId5"/>
    <p:sldId id="30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43" d="100"/>
          <a:sy n="143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KANOE, a flight booking app that uses Generative AI Agents to demonstrate how we can simplify the integration challenges we face today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It’s important to not confuse this with another popular 5-letter flight booking app with a </a:t>
            </a:r>
            <a:r>
              <a:rPr lang="en-US"/>
              <a:t>similar name ;)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deliver a feature, developers need to integrate with multiple systems today; leading to expensive development and collaboration efforts between teams </a:t>
            </a:r>
          </a:p>
          <a:p>
            <a:endParaRPr lang="en-US" dirty="0"/>
          </a:p>
          <a:p>
            <a:r>
              <a:rPr lang="en-US" dirty="0"/>
              <a:t>Agents, such as those offered by Amazon Bedrock, allow us to orchestrate tasks between foundation models, data sources, software applications, and user conversations</a:t>
            </a:r>
          </a:p>
          <a:p>
            <a:r>
              <a:rPr lang="en-US" dirty="0"/>
              <a:t>This means agents can make API calls without a developer writing any orchestration code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6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KANOE is a fictitious application meant to demonstrate how we can apply Agents and Generative AI to orchestrate and execute calls between our systems</a:t>
            </a:r>
          </a:p>
          <a:p>
            <a:r>
              <a:rPr lang="en-US" dirty="0"/>
              <a:t>It has 3 main features</a:t>
            </a:r>
          </a:p>
          <a:p>
            <a:pPr lvl="1"/>
            <a:r>
              <a:rPr lang="en-US" dirty="0"/>
              <a:t>Requiring a valid membership to search for and purchase flights, hitting our Member and Travel systems</a:t>
            </a:r>
          </a:p>
          <a:p>
            <a:pPr lvl="1"/>
            <a:r>
              <a:rPr lang="en-US" dirty="0"/>
              <a:t>Allowing members to apply reward dollars to their purchase, hitting our Loyalty system</a:t>
            </a:r>
          </a:p>
          <a:p>
            <a:pPr lvl="1"/>
            <a:r>
              <a:rPr lang="en-US" dirty="0"/>
              <a:t>And using a saved credit card to purchase a flight, hitting our Payment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interacts with KANOE through a conversational frontend with a 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/>
              <a:t>Bedrock Agents read the API documentation provided in </a:t>
            </a:r>
            <a:r>
              <a:rPr lang="en-US" dirty="0" err="1"/>
              <a:t>OpenAPI</a:t>
            </a:r>
            <a:r>
              <a:rPr lang="en-US" dirty="0"/>
              <a:t> format to understand the API actions available to it</a:t>
            </a:r>
          </a:p>
          <a:p>
            <a:r>
              <a:rPr lang="en-US" dirty="0"/>
              <a:t>Then using Claude as the foundational model, the Agent determines the next actions using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  <a:p>
            <a:pPr lvl="1"/>
            <a:r>
              <a:rPr lang="en-US" dirty="0"/>
              <a:t>Whether to 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action, I 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anoe.ericbach.dev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097" y="2914643"/>
            <a:ext cx="6583800" cy="674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Search for Cheap Flights &amp; Airline Tickets</a:t>
            </a:r>
            <a:br>
              <a:rPr lang="en" sz="1800" dirty="0"/>
            </a:br>
            <a:r>
              <a:rPr lang="en" sz="1800" dirty="0"/>
              <a:t>with Generative AI Agents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599" y="3931949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2045-50DC-AEF7-AAC6-7E70107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7" y="1276169"/>
            <a:ext cx="6173061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ears with arrows&#10;&#10;Description automatically generated">
            <a:extLst>
              <a:ext uri="{FF2B5EF4-FFF2-40B4-BE49-F238E27FC236}">
                <a16:creationId xmlns:a16="http://schemas.microsoft.com/office/drawing/2014/main" id="{78AC8CE0-3049-4570-CB08-EC5E227CB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53" y="731375"/>
            <a:ext cx="5679721" cy="3614368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Generative AI Agents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7A9D3-BAF0-84A8-70BA-80CEC4AE5D3C}"/>
              </a:ext>
            </a:extLst>
          </p:cNvPr>
          <p:cNvSpPr txBox="1"/>
          <p:nvPr/>
        </p:nvSpPr>
        <p:spPr>
          <a:xfrm>
            <a:off x="2981870" y="4020842"/>
            <a:ext cx="318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Orchestrate and execute tasks using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</p:txBody>
      </p:sp>
    </p:spTree>
    <p:extLst>
      <p:ext uri="{BB962C8B-B14F-4D97-AF65-F5344CB8AC3E}">
        <p14:creationId xmlns:p14="http://schemas.microsoft.com/office/powerpoint/2010/main" val="259300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B030F-C34A-19AF-C152-8736EDB83F79}"/>
              </a:ext>
            </a:extLst>
          </p:cNvPr>
          <p:cNvSpPr txBox="1"/>
          <p:nvPr/>
        </p:nvSpPr>
        <p:spPr>
          <a:xfrm>
            <a:off x="792655" y="1223408"/>
            <a:ext cx="7563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for and book cheap flights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valid membership is required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reward dollars to the purchase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 with credit card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78E-143F-1677-E120-A905B8CE19F2}"/>
              </a:ext>
            </a:extLst>
          </p:cNvPr>
          <p:cNvSpPr txBox="1"/>
          <p:nvPr/>
        </p:nvSpPr>
        <p:spPr>
          <a:xfrm>
            <a:off x="4818787" y="187083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Member and Travel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B3054-4FEE-1DFF-B8C8-33FAB74CE256}"/>
              </a:ext>
            </a:extLst>
          </p:cNvPr>
          <p:cNvSpPr txBox="1"/>
          <p:nvPr/>
        </p:nvSpPr>
        <p:spPr>
          <a:xfrm>
            <a:off x="4818787" y="2520137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Loyalty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ECB97-DB1A-0220-556E-423FB468F5B4}"/>
              </a:ext>
            </a:extLst>
          </p:cNvPr>
          <p:cNvSpPr txBox="1"/>
          <p:nvPr/>
        </p:nvSpPr>
        <p:spPr>
          <a:xfrm>
            <a:off x="4818787" y="3187486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Payment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45977-F8A9-A8FA-88C3-A2135068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55" y="555223"/>
            <a:ext cx="1843754" cy="3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312594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662785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https://github.com/eric-bach/kanoe</a:t>
            </a:r>
          </a:p>
          <a:p>
            <a:r>
              <a:rPr lang="en-US" dirty="0">
                <a:hlinkClick r:id="rId7"/>
              </a:rPr>
              <a:t>https://docs.aws.amazon.com/bedrock/latest/userguide/agents.html</a:t>
            </a:r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537821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435</Words>
  <Application>Microsoft Office PowerPoint</Application>
  <PresentationFormat>On-screen Show (16:9)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Blinker</vt:lpstr>
      <vt:lpstr>Arial</vt:lpstr>
      <vt:lpstr>Nunito Light</vt:lpstr>
      <vt:lpstr>Open Sans</vt:lpstr>
      <vt:lpstr>Digital Transformation Plan Project Proposal by Slidesgo</vt:lpstr>
      <vt:lpstr>Search for Cheap Flights &amp; Airline Tickets with Generative AI Agents</vt:lpstr>
      <vt:lpstr>Generative AI Agents</vt:lpstr>
      <vt:lpstr>PowerPoint Presentation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523</cp:revision>
  <dcterms:modified xsi:type="dcterms:W3CDTF">2024-06-18T15:26:30Z</dcterms:modified>
</cp:coreProperties>
</file>