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3" r:id="rId5"/>
    <p:sldId id="264" r:id="rId6"/>
    <p:sldId id="265" r:id="rId7"/>
    <p:sldId id="260" r:id="rId8"/>
  </p:sldIdLst>
  <p:sldSz cx="12192000" cy="6858000"/>
  <p:notesSz cx="6858000" cy="9144000"/>
  <p:custDataLst>
    <p:tags r:id="rId1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howGuides="1">
      <p:cViewPr varScale="1">
        <p:scale>
          <a:sx n="102" d="100"/>
          <a:sy n="102" d="100"/>
        </p:scale>
        <p:origin x="192" y="4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BDBE-A468-4BD2-9F42-861AB6A7C9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8DD20C3-D510-4C1D-AFE9-9608ED1520D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24A8D36-75DB-4C16-A3ED-AB2A063F9E17}" type="datetimeFigureOut">
              <a:rPr lang="en-US"/>
              <a:pPr>
                <a:defRPr/>
              </a:pPr>
              <a:t>3/2/21</a:t>
            </a:fld>
            <a:endParaRPr lang="en-US"/>
          </a:p>
        </p:txBody>
      </p:sp>
      <p:sp>
        <p:nvSpPr>
          <p:cNvPr id="4" name="Slide Image Placeholder 3">
            <a:extLst>
              <a:ext uri="{FF2B5EF4-FFF2-40B4-BE49-F238E27FC236}">
                <a16:creationId xmlns:a16="http://schemas.microsoft.com/office/drawing/2014/main" id="{A037CF3F-25F0-45D0-9E35-9452264A99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2D29266-5690-46BC-ABB0-6209C179D76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467F2E8-DF26-4BE0-A4C0-D2946655612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6E95956-71F9-4A6C-9C64-3FCBE1C780B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82722B4-B0A3-403E-876E-BB6E5068A67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3</a:t>
            </a:fld>
            <a:endParaRPr lang="en-US" altLang="en-US"/>
          </a:p>
        </p:txBody>
      </p:sp>
    </p:spTree>
    <p:extLst>
      <p:ext uri="{BB962C8B-B14F-4D97-AF65-F5344CB8AC3E}">
        <p14:creationId xmlns:p14="http://schemas.microsoft.com/office/powerpoint/2010/main" val="154827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4</a:t>
            </a:fld>
            <a:endParaRPr lang="en-US" altLang="en-US"/>
          </a:p>
        </p:txBody>
      </p:sp>
    </p:spTree>
    <p:extLst>
      <p:ext uri="{BB962C8B-B14F-4D97-AF65-F5344CB8AC3E}">
        <p14:creationId xmlns:p14="http://schemas.microsoft.com/office/powerpoint/2010/main" val="25593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5</a:t>
            </a:fld>
            <a:endParaRPr lang="en-US" altLang="en-US"/>
          </a:p>
        </p:txBody>
      </p:sp>
    </p:spTree>
    <p:extLst>
      <p:ext uri="{BB962C8B-B14F-4D97-AF65-F5344CB8AC3E}">
        <p14:creationId xmlns:p14="http://schemas.microsoft.com/office/powerpoint/2010/main" val="201335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6</a:t>
            </a:fld>
            <a:endParaRPr lang="en-US" altLang="en-US"/>
          </a:p>
        </p:txBody>
      </p:sp>
    </p:spTree>
    <p:extLst>
      <p:ext uri="{BB962C8B-B14F-4D97-AF65-F5344CB8AC3E}">
        <p14:creationId xmlns:p14="http://schemas.microsoft.com/office/powerpoint/2010/main" val="43058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01CEFB2-E3EE-41DE-9F05-331CAC6C1D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B349CC7-678F-4569-8AB3-ED4DAC0A9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100" name="Slide Number Placeholder 3">
            <a:extLst>
              <a:ext uri="{FF2B5EF4-FFF2-40B4-BE49-F238E27FC236}">
                <a16:creationId xmlns:a16="http://schemas.microsoft.com/office/drawing/2014/main" id="{B154D8EF-B973-466D-ADA1-58F925287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8200EFC-F76D-41C2-975A-CD47FAEADAEB}" type="slidenum">
              <a:rPr lang="en-US" altLang="en-US"/>
              <a:pPr/>
              <a:t>7</a:t>
            </a:fld>
            <a:endParaRPr lang="en-US" altLang="en-US"/>
          </a:p>
        </p:txBody>
      </p:sp>
    </p:spTree>
    <p:extLst>
      <p:ext uri="{BB962C8B-B14F-4D97-AF65-F5344CB8AC3E}">
        <p14:creationId xmlns:p14="http://schemas.microsoft.com/office/powerpoint/2010/main" val="233618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B3ADF4-B6A8-6C44-9DD1-08CF6CA758E9}"/>
              </a:ext>
            </a:extLst>
          </p:cNvPr>
          <p:cNvSpPr txBox="1"/>
          <p:nvPr userDrawn="1"/>
        </p:nvSpPr>
        <p:spPr>
          <a:xfrm>
            <a:off x="8333590" y="2762250"/>
            <a:ext cx="3383713" cy="1657350"/>
          </a:xfrm>
          <a:prstGeom prst="rect">
            <a:avLst/>
          </a:prstGeom>
          <a:noFill/>
          <a:ln>
            <a:solidFill>
              <a:schemeClr val="tx1"/>
            </a:solidFill>
          </a:ln>
        </p:spPr>
        <p:txBody>
          <a:bodyPr wrap="square" rtlCol="0">
            <a:noAutofit/>
          </a:bodyPr>
          <a:lstStyle/>
          <a:p>
            <a:endParaRPr lang="en-US" dirty="0"/>
          </a:p>
        </p:txBody>
      </p:sp>
      <p:sp>
        <p:nvSpPr>
          <p:cNvPr id="8" name="Rectangle 7">
            <a:extLst>
              <a:ext uri="{FF2B5EF4-FFF2-40B4-BE49-F238E27FC236}">
                <a16:creationId xmlns:a16="http://schemas.microsoft.com/office/drawing/2014/main" id="{87C446BD-ABC2-1441-AD5A-F908A5966CC0}"/>
              </a:ext>
            </a:extLst>
          </p:cNvPr>
          <p:cNvSpPr>
            <a:spLocks noChangeArrowheads="1"/>
          </p:cNvSpPr>
          <p:nvPr userDrawn="1"/>
        </p:nvSpPr>
        <p:spPr bwMode="auto">
          <a:xfrm>
            <a:off x="363546" y="304801"/>
            <a:ext cx="7942254" cy="4114799"/>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hangingPunct="0"/>
            <a:endParaRPr lang="en-US" altLang="en-US" sz="1200">
              <a:solidFill>
                <a:srgbClr val="000000"/>
              </a:solidFill>
            </a:endParaRPr>
          </a:p>
        </p:txBody>
      </p:sp>
      <p:sp>
        <p:nvSpPr>
          <p:cNvPr id="9" name="Text Box 9">
            <a:extLst>
              <a:ext uri="{FF2B5EF4-FFF2-40B4-BE49-F238E27FC236}">
                <a16:creationId xmlns:a16="http://schemas.microsoft.com/office/drawing/2014/main" id="{38347300-04E2-014B-BC75-32A7EF0E6A20}"/>
              </a:ext>
            </a:extLst>
          </p:cNvPr>
          <p:cNvSpPr txBox="1">
            <a:spLocks noChangeArrowheads="1"/>
          </p:cNvSpPr>
          <p:nvPr userDrawn="1"/>
        </p:nvSpPr>
        <p:spPr bwMode="auto">
          <a:xfrm>
            <a:off x="363517" y="342127"/>
            <a:ext cx="56562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Lesson Title:</a:t>
            </a:r>
            <a:endParaRPr lang="en-US" altLang="en-US" sz="1200" dirty="0">
              <a:solidFill>
                <a:srgbClr val="000000"/>
              </a:solidFill>
              <a:latin typeface="Times" panose="02020603050405020304" pitchFamily="18" charset="0"/>
            </a:endParaRPr>
          </a:p>
        </p:txBody>
      </p:sp>
      <p:sp>
        <p:nvSpPr>
          <p:cNvPr id="10" name="Text Box 16">
            <a:extLst>
              <a:ext uri="{FF2B5EF4-FFF2-40B4-BE49-F238E27FC236}">
                <a16:creationId xmlns:a16="http://schemas.microsoft.com/office/drawing/2014/main" id="{515F1B5A-E8D0-4B4F-8021-6EF284F408A7}"/>
              </a:ext>
            </a:extLst>
          </p:cNvPr>
          <p:cNvSpPr txBox="1">
            <a:spLocks noChangeArrowheads="1"/>
          </p:cNvSpPr>
          <p:nvPr userDrawn="1"/>
        </p:nvSpPr>
        <p:spPr bwMode="auto">
          <a:xfrm>
            <a:off x="6096000" y="331717"/>
            <a:ext cx="21891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Slide ID:</a:t>
            </a:r>
            <a:endParaRPr lang="en-US" altLang="en-US" sz="1200" dirty="0">
              <a:solidFill>
                <a:srgbClr val="000000"/>
              </a:solidFill>
              <a:latin typeface="Times" panose="02020603050405020304" pitchFamily="18" charset="0"/>
            </a:endParaRPr>
          </a:p>
        </p:txBody>
      </p:sp>
      <p:sp>
        <p:nvSpPr>
          <p:cNvPr id="11" name="Rectangle 20">
            <a:extLst>
              <a:ext uri="{FF2B5EF4-FFF2-40B4-BE49-F238E27FC236}">
                <a16:creationId xmlns:a16="http://schemas.microsoft.com/office/drawing/2014/main" id="{08920DFB-610A-F54D-93FE-9CA1BCE8C5CB}"/>
              </a:ext>
            </a:extLst>
          </p:cNvPr>
          <p:cNvSpPr>
            <a:spLocks noChangeArrowheads="1"/>
          </p:cNvSpPr>
          <p:nvPr userDrawn="1"/>
        </p:nvSpPr>
        <p:spPr bwMode="auto">
          <a:xfrm>
            <a:off x="8333589" y="2485681"/>
            <a:ext cx="3383713" cy="276569"/>
          </a:xfrm>
          <a:prstGeom prst="rect">
            <a:avLst/>
          </a:prstGeom>
          <a:no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Reviewer Comments</a:t>
            </a:r>
            <a:endParaRPr lang="en-US" altLang="en-US" sz="1200" dirty="0">
              <a:solidFill>
                <a:srgbClr val="000000"/>
              </a:solidFill>
              <a:latin typeface="Times" panose="02020603050405020304" pitchFamily="18" charset="0"/>
            </a:endParaRPr>
          </a:p>
        </p:txBody>
      </p:sp>
      <p:sp>
        <p:nvSpPr>
          <p:cNvPr id="12" name="Rectangle 23">
            <a:extLst>
              <a:ext uri="{FF2B5EF4-FFF2-40B4-BE49-F238E27FC236}">
                <a16:creationId xmlns:a16="http://schemas.microsoft.com/office/drawing/2014/main" id="{7A1410D5-0F8F-5842-9654-60B3145D389A}"/>
              </a:ext>
            </a:extLst>
          </p:cNvPr>
          <p:cNvSpPr>
            <a:spLocks noChangeArrowheads="1"/>
          </p:cNvSpPr>
          <p:nvPr userDrawn="1"/>
        </p:nvSpPr>
        <p:spPr bwMode="auto">
          <a:xfrm>
            <a:off x="8382000" y="373310"/>
            <a:ext cx="2057400" cy="228600"/>
          </a:xfrm>
          <a:prstGeom prst="rect">
            <a:avLst/>
          </a:prstGeom>
          <a:noFill/>
          <a:ln w="9525">
            <a:no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Programming/Interactions</a:t>
            </a:r>
            <a:endParaRPr lang="en-US" altLang="en-US" sz="1200" dirty="0">
              <a:solidFill>
                <a:srgbClr val="000000"/>
              </a:solidFill>
              <a:latin typeface="Times" panose="02020603050405020304" pitchFamily="18" charset="0"/>
            </a:endParaRPr>
          </a:p>
        </p:txBody>
      </p:sp>
      <p:sp>
        <p:nvSpPr>
          <p:cNvPr id="13" name="Rectangle 29">
            <a:extLst>
              <a:ext uri="{FF2B5EF4-FFF2-40B4-BE49-F238E27FC236}">
                <a16:creationId xmlns:a16="http://schemas.microsoft.com/office/drawing/2014/main" id="{AA5B26E1-9216-CC49-8162-B8D7EDC2D18F}"/>
              </a:ext>
            </a:extLst>
          </p:cNvPr>
          <p:cNvSpPr>
            <a:spLocks noChangeArrowheads="1"/>
          </p:cNvSpPr>
          <p:nvPr userDrawn="1"/>
        </p:nvSpPr>
        <p:spPr bwMode="auto">
          <a:xfrm>
            <a:off x="373058" y="5657021"/>
            <a:ext cx="11353769" cy="947103"/>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sz="2400">
              <a:solidFill>
                <a:srgbClr val="000000"/>
              </a:solidFill>
              <a:latin typeface="Times" panose="02020603050405020304" pitchFamily="18" charset="0"/>
            </a:endParaRPr>
          </a:p>
        </p:txBody>
      </p:sp>
      <p:sp>
        <p:nvSpPr>
          <p:cNvPr id="14" name="Text Box 30">
            <a:extLst>
              <a:ext uri="{FF2B5EF4-FFF2-40B4-BE49-F238E27FC236}">
                <a16:creationId xmlns:a16="http://schemas.microsoft.com/office/drawing/2014/main" id="{A4F83CA7-EEBE-B643-9AE2-53D78BB3280B}"/>
              </a:ext>
            </a:extLst>
          </p:cNvPr>
          <p:cNvSpPr txBox="1">
            <a:spLocks noChangeArrowheads="1"/>
          </p:cNvSpPr>
          <p:nvPr userDrawn="1"/>
        </p:nvSpPr>
        <p:spPr bwMode="auto">
          <a:xfrm>
            <a:off x="373058" y="5690262"/>
            <a:ext cx="11335516" cy="91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Feedback:</a:t>
            </a:r>
            <a:endParaRPr lang="en-US" altLang="en-US" sz="1200" dirty="0">
              <a:solidFill>
                <a:srgbClr val="000000"/>
              </a:solidFill>
              <a:latin typeface="Times" panose="02020603050405020304" pitchFamily="18" charset="0"/>
            </a:endParaRPr>
          </a:p>
        </p:txBody>
      </p:sp>
      <p:sp>
        <p:nvSpPr>
          <p:cNvPr id="15" name="TextBox 14">
            <a:extLst>
              <a:ext uri="{FF2B5EF4-FFF2-40B4-BE49-F238E27FC236}">
                <a16:creationId xmlns:a16="http://schemas.microsoft.com/office/drawing/2014/main" id="{EF492084-6891-5D49-AD99-AB80419F950A}"/>
              </a:ext>
            </a:extLst>
          </p:cNvPr>
          <p:cNvSpPr txBox="1"/>
          <p:nvPr userDrawn="1"/>
        </p:nvSpPr>
        <p:spPr>
          <a:xfrm>
            <a:off x="1752600" y="6611938"/>
            <a:ext cx="4495800" cy="246062"/>
          </a:xfrm>
          <a:prstGeom prst="rect">
            <a:avLst/>
          </a:prstGeom>
          <a:noFill/>
        </p:spPr>
        <p:txBody>
          <a:bodyPr>
            <a:spAutoFit/>
          </a:bodyPr>
          <a:lstStyle/>
          <a:p>
            <a:pPr fontAlgn="auto">
              <a:spcBef>
                <a:spcPts val="0"/>
              </a:spcBef>
              <a:spcAft>
                <a:spcPts val="0"/>
              </a:spcAft>
              <a:defRPr/>
            </a:pPr>
            <a:endParaRPr lang="en-US" sz="1000" dirty="0">
              <a:solidFill>
                <a:schemeClr val="tx1">
                  <a:lumMod val="50000"/>
                  <a:lumOff val="50000"/>
                </a:schemeClr>
              </a:solidFill>
              <a:latin typeface="+mn-lt"/>
              <a:cs typeface="+mn-cs"/>
            </a:endParaRPr>
          </a:p>
        </p:txBody>
      </p:sp>
      <p:sp>
        <p:nvSpPr>
          <p:cNvPr id="16" name="Rectangle 15">
            <a:extLst>
              <a:ext uri="{FF2B5EF4-FFF2-40B4-BE49-F238E27FC236}">
                <a16:creationId xmlns:a16="http://schemas.microsoft.com/office/drawing/2014/main" id="{6F472736-0B88-9749-8850-5657174447C0}"/>
              </a:ext>
            </a:extLst>
          </p:cNvPr>
          <p:cNvSpPr/>
          <p:nvPr userDrawn="1"/>
        </p:nvSpPr>
        <p:spPr>
          <a:xfrm>
            <a:off x="363544" y="304800"/>
            <a:ext cx="11353759" cy="33083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11">
            <a:extLst>
              <a:ext uri="{FF2B5EF4-FFF2-40B4-BE49-F238E27FC236}">
                <a16:creationId xmlns:a16="http://schemas.microsoft.com/office/drawing/2014/main" id="{BAC08B9F-72B8-1848-980B-3C37E5BAF73C}"/>
              </a:ext>
            </a:extLst>
          </p:cNvPr>
          <p:cNvSpPr>
            <a:spLocks noChangeShapeType="1"/>
          </p:cNvSpPr>
          <p:nvPr userDrawn="1"/>
        </p:nvSpPr>
        <p:spPr bwMode="auto">
          <a:xfrm flipV="1">
            <a:off x="6095999" y="304800"/>
            <a:ext cx="1" cy="3308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9">
            <a:extLst>
              <a:ext uri="{FF2B5EF4-FFF2-40B4-BE49-F238E27FC236}">
                <a16:creationId xmlns:a16="http://schemas.microsoft.com/office/drawing/2014/main" id="{ED64E7D3-DD69-C749-A273-5FE912D37C5D}"/>
              </a:ext>
            </a:extLst>
          </p:cNvPr>
          <p:cNvSpPr txBox="1">
            <a:spLocks noChangeArrowheads="1"/>
          </p:cNvSpPr>
          <p:nvPr userDrawn="1"/>
        </p:nvSpPr>
        <p:spPr bwMode="auto">
          <a:xfrm>
            <a:off x="354806" y="696277"/>
            <a:ext cx="3988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Visual and Text: </a:t>
            </a:r>
            <a:endParaRPr lang="en-US" altLang="en-US" sz="1200" dirty="0">
              <a:solidFill>
                <a:srgbClr val="000000"/>
              </a:solidFill>
              <a:latin typeface="Times" panose="02020603050405020304" pitchFamily="18" charset="0"/>
            </a:endParaRPr>
          </a:p>
        </p:txBody>
      </p:sp>
      <p:sp>
        <p:nvSpPr>
          <p:cNvPr id="19" name="Rectangle 29">
            <a:extLst>
              <a:ext uri="{FF2B5EF4-FFF2-40B4-BE49-F238E27FC236}">
                <a16:creationId xmlns:a16="http://schemas.microsoft.com/office/drawing/2014/main" id="{E2C9BD65-B94F-534D-AD38-5F8D16D47C7E}"/>
              </a:ext>
            </a:extLst>
          </p:cNvPr>
          <p:cNvSpPr>
            <a:spLocks noChangeArrowheads="1"/>
          </p:cNvSpPr>
          <p:nvPr userDrawn="1"/>
        </p:nvSpPr>
        <p:spPr bwMode="auto">
          <a:xfrm>
            <a:off x="363538" y="4505325"/>
            <a:ext cx="11353769" cy="1068457"/>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sz="2400">
              <a:solidFill>
                <a:srgbClr val="000000"/>
              </a:solidFill>
              <a:latin typeface="Times" panose="02020603050405020304" pitchFamily="18" charset="0"/>
            </a:endParaRPr>
          </a:p>
        </p:txBody>
      </p:sp>
      <p:sp>
        <p:nvSpPr>
          <p:cNvPr id="20" name="Text Box 9">
            <a:extLst>
              <a:ext uri="{FF2B5EF4-FFF2-40B4-BE49-F238E27FC236}">
                <a16:creationId xmlns:a16="http://schemas.microsoft.com/office/drawing/2014/main" id="{2BD7B702-277C-354F-9721-618F4A66D6E0}"/>
              </a:ext>
            </a:extLst>
          </p:cNvPr>
          <p:cNvSpPr txBox="1">
            <a:spLocks noChangeArrowheads="1"/>
          </p:cNvSpPr>
          <p:nvPr userDrawn="1"/>
        </p:nvSpPr>
        <p:spPr bwMode="auto">
          <a:xfrm>
            <a:off x="354806" y="4520054"/>
            <a:ext cx="11303793" cy="105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1200" b="1" dirty="0">
                <a:solidFill>
                  <a:srgbClr val="000000"/>
                </a:solidFill>
              </a:rPr>
              <a:t>Audio: </a:t>
            </a:r>
            <a:endParaRPr lang="en-US" altLang="en-US" sz="1200" dirty="0">
              <a:solidFill>
                <a:srgbClr val="000000"/>
              </a:solidFill>
              <a:latin typeface="Times" panose="02020603050405020304" pitchFamily="18" charset="0"/>
            </a:endParaRPr>
          </a:p>
        </p:txBody>
      </p:sp>
      <p:sp>
        <p:nvSpPr>
          <p:cNvPr id="21" name="TextBox 20">
            <a:extLst>
              <a:ext uri="{FF2B5EF4-FFF2-40B4-BE49-F238E27FC236}">
                <a16:creationId xmlns:a16="http://schemas.microsoft.com/office/drawing/2014/main" id="{3304700B-74BA-B54A-899C-7079F54A12BC}"/>
              </a:ext>
            </a:extLst>
          </p:cNvPr>
          <p:cNvSpPr txBox="1"/>
          <p:nvPr userDrawn="1"/>
        </p:nvSpPr>
        <p:spPr>
          <a:xfrm>
            <a:off x="8333590" y="638175"/>
            <a:ext cx="3383713" cy="1800472"/>
          </a:xfrm>
          <a:prstGeom prst="rect">
            <a:avLst/>
          </a:prstGeom>
          <a:noFill/>
          <a:ln>
            <a:solidFill>
              <a:schemeClr val="tx1"/>
            </a:solidFill>
          </a:ln>
        </p:spPr>
        <p:txBody>
          <a:bodyPr wrap="square" rtlCol="0">
            <a:noAutofit/>
          </a:bodyPr>
          <a:lstStyle/>
          <a:p>
            <a:endParaRPr lang="en-US" dirty="0"/>
          </a:p>
        </p:txBody>
      </p:sp>
    </p:spTree>
    <p:extLst>
      <p:ext uri="{BB962C8B-B14F-4D97-AF65-F5344CB8AC3E}">
        <p14:creationId xmlns:p14="http://schemas.microsoft.com/office/powerpoint/2010/main" val="408364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801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9ADC7-0F4F-6A40-AB36-43467F2091D4}"/>
              </a:ext>
            </a:extLst>
          </p:cNvPr>
          <p:cNvSpPr txBox="1"/>
          <p:nvPr/>
        </p:nvSpPr>
        <p:spPr>
          <a:xfrm>
            <a:off x="381000" y="228600"/>
            <a:ext cx="11582400" cy="1200329"/>
          </a:xfrm>
          <a:prstGeom prst="rect">
            <a:avLst/>
          </a:prstGeom>
          <a:noFill/>
        </p:spPr>
        <p:txBody>
          <a:bodyPr wrap="square" rtlCol="0">
            <a:spAutoFit/>
          </a:bodyPr>
          <a:lstStyle/>
          <a:p>
            <a:r>
              <a:rPr lang="en-US" b="1" dirty="0"/>
              <a:t>Visual Storyboard</a:t>
            </a:r>
          </a:p>
          <a:p>
            <a:endParaRPr lang="en-US" dirty="0"/>
          </a:p>
          <a:p>
            <a:r>
              <a:rPr lang="en-US" dirty="0"/>
              <a:t>You can adjust this storyboard in the Slide Master to meet your needs or design your own.</a:t>
            </a:r>
          </a:p>
          <a:p>
            <a:endParaRPr lang="en-US" dirty="0"/>
          </a:p>
        </p:txBody>
      </p:sp>
    </p:spTree>
    <p:extLst>
      <p:ext uri="{BB962C8B-B14F-4D97-AF65-F5344CB8AC3E}">
        <p14:creationId xmlns:p14="http://schemas.microsoft.com/office/powerpoint/2010/main" val="8406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6E5B3-F529-5B49-A8D9-55BEAE7F7B9F}"/>
              </a:ext>
            </a:extLst>
          </p:cNvPr>
          <p:cNvSpPr txBox="1"/>
          <p:nvPr/>
        </p:nvSpPr>
        <p:spPr>
          <a:xfrm>
            <a:off x="457200" y="990600"/>
            <a:ext cx="7620000" cy="3124200"/>
          </a:xfrm>
          <a:prstGeom prst="rect">
            <a:avLst/>
          </a:prstGeom>
          <a:noFill/>
        </p:spPr>
        <p:txBody>
          <a:bodyPr wrap="square" rtlCol="0">
            <a:noAutofit/>
          </a:bodyPr>
          <a:lstStyle/>
          <a:p>
            <a:r>
              <a:rPr lang="en-US" sz="1400" dirty="0"/>
              <a:t>Insert what learners will see on the screen here.</a:t>
            </a:r>
          </a:p>
        </p:txBody>
      </p:sp>
      <p:sp>
        <p:nvSpPr>
          <p:cNvPr id="22" name="TextBox 21">
            <a:extLst>
              <a:ext uri="{FF2B5EF4-FFF2-40B4-BE49-F238E27FC236}">
                <a16:creationId xmlns:a16="http://schemas.microsoft.com/office/drawing/2014/main" id="{808EBDAB-285D-9E42-B608-6D2F698E8078}"/>
              </a:ext>
            </a:extLst>
          </p:cNvPr>
          <p:cNvSpPr txBox="1"/>
          <p:nvPr/>
        </p:nvSpPr>
        <p:spPr>
          <a:xfrm>
            <a:off x="8458200" y="675884"/>
            <a:ext cx="3048000" cy="1610116"/>
          </a:xfrm>
          <a:prstGeom prst="rect">
            <a:avLst/>
          </a:prstGeom>
          <a:noFill/>
        </p:spPr>
        <p:txBody>
          <a:bodyPr wrap="square" rtlCol="0">
            <a:noAutofit/>
          </a:bodyPr>
          <a:lstStyle/>
          <a:p>
            <a:r>
              <a:rPr lang="en-US" sz="1400" dirty="0"/>
              <a:t>Insert a description of actions learners will take and the result</a:t>
            </a:r>
          </a:p>
        </p:txBody>
      </p:sp>
      <p:sp>
        <p:nvSpPr>
          <p:cNvPr id="24" name="TextBox 23">
            <a:extLst>
              <a:ext uri="{FF2B5EF4-FFF2-40B4-BE49-F238E27FC236}">
                <a16:creationId xmlns:a16="http://schemas.microsoft.com/office/drawing/2014/main" id="{105B467B-AB32-5448-9144-76D40E62A635}"/>
              </a:ext>
            </a:extLst>
          </p:cNvPr>
          <p:cNvSpPr txBox="1"/>
          <p:nvPr/>
        </p:nvSpPr>
        <p:spPr>
          <a:xfrm>
            <a:off x="457200" y="4724400"/>
            <a:ext cx="11049000" cy="762000"/>
          </a:xfrm>
          <a:prstGeom prst="rect">
            <a:avLst/>
          </a:prstGeom>
          <a:noFill/>
        </p:spPr>
        <p:txBody>
          <a:bodyPr wrap="square" rtlCol="0">
            <a:noAutofit/>
          </a:bodyPr>
          <a:lstStyle/>
          <a:p>
            <a:r>
              <a:rPr lang="en-US" sz="1400" dirty="0"/>
              <a:t>If you will use audio, write the script here. If you need more room, go to the master slide and remove the Feedback box. You can place the feedback in the Visual and Text area.</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6E5B3-F529-5B49-A8D9-55BEAE7F7B9F}"/>
              </a:ext>
            </a:extLst>
          </p:cNvPr>
          <p:cNvSpPr txBox="1"/>
          <p:nvPr/>
        </p:nvSpPr>
        <p:spPr>
          <a:xfrm>
            <a:off x="457200" y="990600"/>
            <a:ext cx="7620000" cy="3124200"/>
          </a:xfrm>
          <a:prstGeom prst="rect">
            <a:avLst/>
          </a:prstGeom>
          <a:noFill/>
        </p:spPr>
        <p:txBody>
          <a:bodyPr wrap="square" rtlCol="0">
            <a:noAutofit/>
          </a:bodyPr>
          <a:lstStyle/>
          <a:p>
            <a:r>
              <a:rPr lang="en-US" sz="1400" dirty="0"/>
              <a:t>Insert what learners will see on the screen here.</a:t>
            </a:r>
          </a:p>
        </p:txBody>
      </p:sp>
      <p:sp>
        <p:nvSpPr>
          <p:cNvPr id="22" name="TextBox 21">
            <a:extLst>
              <a:ext uri="{FF2B5EF4-FFF2-40B4-BE49-F238E27FC236}">
                <a16:creationId xmlns:a16="http://schemas.microsoft.com/office/drawing/2014/main" id="{808EBDAB-285D-9E42-B608-6D2F698E8078}"/>
              </a:ext>
            </a:extLst>
          </p:cNvPr>
          <p:cNvSpPr txBox="1"/>
          <p:nvPr/>
        </p:nvSpPr>
        <p:spPr>
          <a:xfrm>
            <a:off x="8458200" y="675884"/>
            <a:ext cx="3048000" cy="1610116"/>
          </a:xfrm>
          <a:prstGeom prst="rect">
            <a:avLst/>
          </a:prstGeom>
          <a:noFill/>
        </p:spPr>
        <p:txBody>
          <a:bodyPr wrap="square" rtlCol="0">
            <a:noAutofit/>
          </a:bodyPr>
          <a:lstStyle/>
          <a:p>
            <a:r>
              <a:rPr lang="en-US" sz="1400" dirty="0"/>
              <a:t>Insert a description of actions learners will take and the result</a:t>
            </a:r>
          </a:p>
        </p:txBody>
      </p:sp>
      <p:sp>
        <p:nvSpPr>
          <p:cNvPr id="24" name="TextBox 23">
            <a:extLst>
              <a:ext uri="{FF2B5EF4-FFF2-40B4-BE49-F238E27FC236}">
                <a16:creationId xmlns:a16="http://schemas.microsoft.com/office/drawing/2014/main" id="{105B467B-AB32-5448-9144-76D40E62A635}"/>
              </a:ext>
            </a:extLst>
          </p:cNvPr>
          <p:cNvSpPr txBox="1"/>
          <p:nvPr/>
        </p:nvSpPr>
        <p:spPr>
          <a:xfrm>
            <a:off x="457200" y="4724400"/>
            <a:ext cx="11049000" cy="762000"/>
          </a:xfrm>
          <a:prstGeom prst="rect">
            <a:avLst/>
          </a:prstGeom>
          <a:noFill/>
        </p:spPr>
        <p:txBody>
          <a:bodyPr wrap="square" rtlCol="0">
            <a:noAutofit/>
          </a:bodyPr>
          <a:lstStyle/>
          <a:p>
            <a:r>
              <a:rPr lang="en-US" sz="1400" dirty="0"/>
              <a:t>If you will use audio, write the script here. If you need more room, go to the master slide and remove the Feedback box. You can place the feedback in the Visual and Text area.</a:t>
            </a:r>
          </a:p>
        </p:txBody>
      </p:sp>
    </p:spTree>
    <p:custDataLst>
      <p:tags r:id="rId1"/>
    </p:custDataLst>
    <p:extLst>
      <p:ext uri="{BB962C8B-B14F-4D97-AF65-F5344CB8AC3E}">
        <p14:creationId xmlns:p14="http://schemas.microsoft.com/office/powerpoint/2010/main" val="354092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6E5B3-F529-5B49-A8D9-55BEAE7F7B9F}"/>
              </a:ext>
            </a:extLst>
          </p:cNvPr>
          <p:cNvSpPr txBox="1"/>
          <p:nvPr/>
        </p:nvSpPr>
        <p:spPr>
          <a:xfrm>
            <a:off x="457200" y="990600"/>
            <a:ext cx="7620000" cy="3124200"/>
          </a:xfrm>
          <a:prstGeom prst="rect">
            <a:avLst/>
          </a:prstGeom>
          <a:noFill/>
        </p:spPr>
        <p:txBody>
          <a:bodyPr wrap="square" rtlCol="0">
            <a:noAutofit/>
          </a:bodyPr>
          <a:lstStyle/>
          <a:p>
            <a:r>
              <a:rPr lang="en-US" sz="1400" dirty="0"/>
              <a:t>Insert what learners will see on the screen here.</a:t>
            </a:r>
          </a:p>
        </p:txBody>
      </p:sp>
      <p:sp>
        <p:nvSpPr>
          <p:cNvPr id="22" name="TextBox 21">
            <a:extLst>
              <a:ext uri="{FF2B5EF4-FFF2-40B4-BE49-F238E27FC236}">
                <a16:creationId xmlns:a16="http://schemas.microsoft.com/office/drawing/2014/main" id="{808EBDAB-285D-9E42-B608-6D2F698E8078}"/>
              </a:ext>
            </a:extLst>
          </p:cNvPr>
          <p:cNvSpPr txBox="1"/>
          <p:nvPr/>
        </p:nvSpPr>
        <p:spPr>
          <a:xfrm>
            <a:off x="8458200" y="675884"/>
            <a:ext cx="3048000" cy="1610116"/>
          </a:xfrm>
          <a:prstGeom prst="rect">
            <a:avLst/>
          </a:prstGeom>
          <a:noFill/>
        </p:spPr>
        <p:txBody>
          <a:bodyPr wrap="square" rtlCol="0">
            <a:noAutofit/>
          </a:bodyPr>
          <a:lstStyle/>
          <a:p>
            <a:r>
              <a:rPr lang="en-US" sz="1400" dirty="0"/>
              <a:t>Insert a description of actions learners will take and the result</a:t>
            </a:r>
          </a:p>
        </p:txBody>
      </p:sp>
      <p:sp>
        <p:nvSpPr>
          <p:cNvPr id="24" name="TextBox 23">
            <a:extLst>
              <a:ext uri="{FF2B5EF4-FFF2-40B4-BE49-F238E27FC236}">
                <a16:creationId xmlns:a16="http://schemas.microsoft.com/office/drawing/2014/main" id="{105B467B-AB32-5448-9144-76D40E62A635}"/>
              </a:ext>
            </a:extLst>
          </p:cNvPr>
          <p:cNvSpPr txBox="1"/>
          <p:nvPr/>
        </p:nvSpPr>
        <p:spPr>
          <a:xfrm>
            <a:off x="457200" y="4724400"/>
            <a:ext cx="11049000" cy="762000"/>
          </a:xfrm>
          <a:prstGeom prst="rect">
            <a:avLst/>
          </a:prstGeom>
          <a:noFill/>
        </p:spPr>
        <p:txBody>
          <a:bodyPr wrap="square" rtlCol="0">
            <a:noAutofit/>
          </a:bodyPr>
          <a:lstStyle/>
          <a:p>
            <a:r>
              <a:rPr lang="en-US" sz="1400" dirty="0"/>
              <a:t>If you will use audio, write the script here. If you need more room, go to the master slide and remove the Feedback box. You can place the feedback in the Visual and Text area.</a:t>
            </a:r>
          </a:p>
        </p:txBody>
      </p:sp>
    </p:spTree>
    <p:custDataLst>
      <p:tags r:id="rId1"/>
    </p:custDataLst>
    <p:extLst>
      <p:ext uri="{BB962C8B-B14F-4D97-AF65-F5344CB8AC3E}">
        <p14:creationId xmlns:p14="http://schemas.microsoft.com/office/powerpoint/2010/main" val="71366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6E5B3-F529-5B49-A8D9-55BEAE7F7B9F}"/>
              </a:ext>
            </a:extLst>
          </p:cNvPr>
          <p:cNvSpPr txBox="1"/>
          <p:nvPr/>
        </p:nvSpPr>
        <p:spPr>
          <a:xfrm>
            <a:off x="457200" y="990600"/>
            <a:ext cx="7620000" cy="3124200"/>
          </a:xfrm>
          <a:prstGeom prst="rect">
            <a:avLst/>
          </a:prstGeom>
          <a:noFill/>
        </p:spPr>
        <p:txBody>
          <a:bodyPr wrap="square" rtlCol="0">
            <a:noAutofit/>
          </a:bodyPr>
          <a:lstStyle/>
          <a:p>
            <a:r>
              <a:rPr lang="en-US" sz="1400" dirty="0"/>
              <a:t>Insert what learners will see on the screen here.</a:t>
            </a:r>
          </a:p>
        </p:txBody>
      </p:sp>
      <p:sp>
        <p:nvSpPr>
          <p:cNvPr id="22" name="TextBox 21">
            <a:extLst>
              <a:ext uri="{FF2B5EF4-FFF2-40B4-BE49-F238E27FC236}">
                <a16:creationId xmlns:a16="http://schemas.microsoft.com/office/drawing/2014/main" id="{808EBDAB-285D-9E42-B608-6D2F698E8078}"/>
              </a:ext>
            </a:extLst>
          </p:cNvPr>
          <p:cNvSpPr txBox="1"/>
          <p:nvPr/>
        </p:nvSpPr>
        <p:spPr>
          <a:xfrm>
            <a:off x="8458200" y="675884"/>
            <a:ext cx="3048000" cy="1610116"/>
          </a:xfrm>
          <a:prstGeom prst="rect">
            <a:avLst/>
          </a:prstGeom>
          <a:noFill/>
        </p:spPr>
        <p:txBody>
          <a:bodyPr wrap="square" rtlCol="0">
            <a:noAutofit/>
          </a:bodyPr>
          <a:lstStyle/>
          <a:p>
            <a:r>
              <a:rPr lang="en-US" sz="1400" dirty="0"/>
              <a:t>Insert a description of actions learners will take and the result</a:t>
            </a:r>
          </a:p>
        </p:txBody>
      </p:sp>
      <p:sp>
        <p:nvSpPr>
          <p:cNvPr id="24" name="TextBox 23">
            <a:extLst>
              <a:ext uri="{FF2B5EF4-FFF2-40B4-BE49-F238E27FC236}">
                <a16:creationId xmlns:a16="http://schemas.microsoft.com/office/drawing/2014/main" id="{105B467B-AB32-5448-9144-76D40E62A635}"/>
              </a:ext>
            </a:extLst>
          </p:cNvPr>
          <p:cNvSpPr txBox="1"/>
          <p:nvPr/>
        </p:nvSpPr>
        <p:spPr>
          <a:xfrm>
            <a:off x="457200" y="4724400"/>
            <a:ext cx="11049000" cy="762000"/>
          </a:xfrm>
          <a:prstGeom prst="rect">
            <a:avLst/>
          </a:prstGeom>
          <a:noFill/>
        </p:spPr>
        <p:txBody>
          <a:bodyPr wrap="square" rtlCol="0">
            <a:noAutofit/>
          </a:bodyPr>
          <a:lstStyle/>
          <a:p>
            <a:r>
              <a:rPr lang="en-US" sz="1400" dirty="0"/>
              <a:t>If you will use audio, write the script here. If you need more room, go to the master slide and remove the Feedback box. You can place the feedback in the Visual and Text area.</a:t>
            </a:r>
          </a:p>
        </p:txBody>
      </p:sp>
    </p:spTree>
    <p:custDataLst>
      <p:tags r:id="rId1"/>
    </p:custDataLst>
    <p:extLst>
      <p:ext uri="{BB962C8B-B14F-4D97-AF65-F5344CB8AC3E}">
        <p14:creationId xmlns:p14="http://schemas.microsoft.com/office/powerpoint/2010/main" val="177704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6E5B3-F529-5B49-A8D9-55BEAE7F7B9F}"/>
              </a:ext>
            </a:extLst>
          </p:cNvPr>
          <p:cNvSpPr txBox="1"/>
          <p:nvPr/>
        </p:nvSpPr>
        <p:spPr>
          <a:xfrm>
            <a:off x="457200" y="990600"/>
            <a:ext cx="7620000" cy="3124200"/>
          </a:xfrm>
          <a:prstGeom prst="rect">
            <a:avLst/>
          </a:prstGeom>
          <a:noFill/>
        </p:spPr>
        <p:txBody>
          <a:bodyPr wrap="square" rtlCol="0">
            <a:noAutofit/>
          </a:bodyPr>
          <a:lstStyle/>
          <a:p>
            <a:r>
              <a:rPr lang="en-US" sz="1400" dirty="0"/>
              <a:t>Insert what learners will see on the screen here.</a:t>
            </a:r>
          </a:p>
        </p:txBody>
      </p:sp>
      <p:sp>
        <p:nvSpPr>
          <p:cNvPr id="22" name="TextBox 21">
            <a:extLst>
              <a:ext uri="{FF2B5EF4-FFF2-40B4-BE49-F238E27FC236}">
                <a16:creationId xmlns:a16="http://schemas.microsoft.com/office/drawing/2014/main" id="{808EBDAB-285D-9E42-B608-6D2F698E8078}"/>
              </a:ext>
            </a:extLst>
          </p:cNvPr>
          <p:cNvSpPr txBox="1"/>
          <p:nvPr/>
        </p:nvSpPr>
        <p:spPr>
          <a:xfrm>
            <a:off x="8458200" y="675884"/>
            <a:ext cx="3048000" cy="1610116"/>
          </a:xfrm>
          <a:prstGeom prst="rect">
            <a:avLst/>
          </a:prstGeom>
          <a:noFill/>
        </p:spPr>
        <p:txBody>
          <a:bodyPr wrap="square" rtlCol="0">
            <a:noAutofit/>
          </a:bodyPr>
          <a:lstStyle/>
          <a:p>
            <a:r>
              <a:rPr lang="en-US" sz="1400" dirty="0"/>
              <a:t>Insert a description of actions learners will take and the result</a:t>
            </a:r>
          </a:p>
        </p:txBody>
      </p:sp>
      <p:sp>
        <p:nvSpPr>
          <p:cNvPr id="24" name="TextBox 23">
            <a:extLst>
              <a:ext uri="{FF2B5EF4-FFF2-40B4-BE49-F238E27FC236}">
                <a16:creationId xmlns:a16="http://schemas.microsoft.com/office/drawing/2014/main" id="{105B467B-AB32-5448-9144-76D40E62A635}"/>
              </a:ext>
            </a:extLst>
          </p:cNvPr>
          <p:cNvSpPr txBox="1"/>
          <p:nvPr/>
        </p:nvSpPr>
        <p:spPr>
          <a:xfrm>
            <a:off x="457200" y="4724400"/>
            <a:ext cx="11049000" cy="762000"/>
          </a:xfrm>
          <a:prstGeom prst="rect">
            <a:avLst/>
          </a:prstGeom>
          <a:noFill/>
        </p:spPr>
        <p:txBody>
          <a:bodyPr wrap="square" rtlCol="0">
            <a:noAutofit/>
          </a:bodyPr>
          <a:lstStyle/>
          <a:p>
            <a:r>
              <a:rPr lang="en-US" sz="1400" dirty="0"/>
              <a:t>If you will use audio, write the script here. If you need more room, go to the master slide and remove the Feedback box. You can place the feedback in the Visual and Text area.</a:t>
            </a:r>
          </a:p>
        </p:txBody>
      </p:sp>
    </p:spTree>
    <p:custDataLst>
      <p:tags r:id="rId1"/>
    </p:custDataLst>
    <p:extLst>
      <p:ext uri="{BB962C8B-B14F-4D97-AF65-F5344CB8AC3E}">
        <p14:creationId xmlns:p14="http://schemas.microsoft.com/office/powerpoint/2010/main" val="102304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75EB069-3323-114D-A23A-E392FB603368}"/>
              </a:ext>
            </a:extLst>
          </p:cNvPr>
          <p:cNvSpPr txBox="1"/>
          <p:nvPr/>
        </p:nvSpPr>
        <p:spPr>
          <a:xfrm>
            <a:off x="1295400" y="1066800"/>
            <a:ext cx="6476982" cy="369332"/>
          </a:xfrm>
          <a:prstGeom prst="rect">
            <a:avLst/>
          </a:prstGeom>
          <a:noFill/>
        </p:spPr>
        <p:txBody>
          <a:bodyPr wrap="square" rtlCol="0">
            <a:spAutoFit/>
          </a:bodyPr>
          <a:lstStyle/>
          <a:p>
            <a:r>
              <a:rPr lang="en-US" i="1" dirty="0"/>
              <a:t>Continue to duplicate the slides for as many as you will need.</a:t>
            </a:r>
          </a:p>
        </p:txBody>
      </p:sp>
    </p:spTree>
    <p:custDataLst>
      <p:tags r:id="rId1"/>
    </p:custDataLst>
    <p:extLst>
      <p:ext uri="{BB962C8B-B14F-4D97-AF65-F5344CB8AC3E}">
        <p14:creationId xmlns:p14="http://schemas.microsoft.com/office/powerpoint/2010/main" val="1856631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344</Words>
  <Application>Microsoft Macintosh PowerPoint</Application>
  <PresentationFormat>Widescreen</PresentationFormat>
  <Paragraphs>25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Connie Malamed</cp:lastModifiedBy>
  <cp:revision>8</cp:revision>
  <dcterms:created xsi:type="dcterms:W3CDTF">2009-06-29T01:40:26Z</dcterms:created>
  <dcterms:modified xsi:type="dcterms:W3CDTF">2021-03-02T15:18:31Z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468B853E-3CE6-463E-B2AF-47F1C9989993</vt:lpwstr>
  </property>
  <property fmtid="{D5CDD505-2E9C-101B-9397-08002B2CF9AE}" pid="3" name="ArticulatePath">
    <vt:lpwstr>visual-template1_Malamed</vt:lpwstr>
  </property>
</Properties>
</file>