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9144000" cy="6858000" type="screen4x3"/>
  <p:notesSz cx="7010400" cy="92964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B4E"/>
    <a:srgbClr val="F86D13"/>
    <a:srgbClr val="F0FBFE"/>
    <a:srgbClr val="F9F612"/>
    <a:srgbClr val="F9FEDA"/>
    <a:srgbClr val="FDECDB"/>
    <a:srgbClr val="DDE6F2"/>
    <a:srgbClr val="FDE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5442" autoAdjust="0"/>
  </p:normalViewPr>
  <p:slideViewPr>
    <p:cSldViewPr snapToGrid="0" snapToObjects="1">
      <p:cViewPr varScale="1">
        <p:scale>
          <a:sx n="117" d="100"/>
          <a:sy n="117" d="100"/>
        </p:scale>
        <p:origin x="1832" y="184"/>
      </p:cViewPr>
      <p:guideLst>
        <p:guide orient="horz" pos="96"/>
        <p:guide pos="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D1C1A47-9F39-4E71-A73D-1E4965FD1CC0}" type="datetimeFigureOut">
              <a:rPr lang="en-US" smtClean="0"/>
              <a:t>2/23/21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FE7195-031B-41FC-ACBC-A436158B31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7195-031B-41FC-ACBC-A436158B31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8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7195-031B-41FC-ACBC-A436158B31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E7195-031B-41FC-ACBC-A436158B31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3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05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53" y="-4726"/>
            <a:ext cx="4018359" cy="6842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8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53" y="-4726"/>
            <a:ext cx="4018359" cy="6842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9429"/>
            <a:ext cx="2119703" cy="320358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rgbClr val="F0FB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007588" y="852675"/>
            <a:ext cx="3121274" cy="3917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07587" y="5597100"/>
            <a:ext cx="3130799" cy="30348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28322" y="5597756"/>
            <a:ext cx="0" cy="303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812613" y="5597756"/>
            <a:ext cx="0" cy="303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388371" y="5597100"/>
            <a:ext cx="0" cy="3034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hlinkClick r:id="" action="ppaction://noaction"/>
          </p:cNvPr>
          <p:cNvSpPr/>
          <p:nvPr userDrawn="1"/>
        </p:nvSpPr>
        <p:spPr>
          <a:xfrm>
            <a:off x="2993217" y="5596444"/>
            <a:ext cx="819395" cy="3047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effectLst/>
              </a:rPr>
              <a:t>Common Questions</a:t>
            </a:r>
          </a:p>
        </p:txBody>
      </p:sp>
      <p:sp>
        <p:nvSpPr>
          <p:cNvPr id="19" name="Rectangle 18">
            <a:hlinkClick r:id="" action="ppaction://noaction"/>
          </p:cNvPr>
          <p:cNvSpPr/>
          <p:nvPr userDrawn="1"/>
        </p:nvSpPr>
        <p:spPr>
          <a:xfrm>
            <a:off x="4638357" y="5631221"/>
            <a:ext cx="720478" cy="2344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effectLst/>
              </a:rPr>
              <a:t>Attend</a:t>
            </a:r>
          </a:p>
        </p:txBody>
      </p:sp>
      <p:sp>
        <p:nvSpPr>
          <p:cNvPr id="20" name="Rectangle 19">
            <a:hlinkClick r:id="" action="ppaction://noaction"/>
          </p:cNvPr>
          <p:cNvSpPr/>
          <p:nvPr userDrawn="1"/>
        </p:nvSpPr>
        <p:spPr>
          <a:xfrm>
            <a:off x="3790988" y="5632694"/>
            <a:ext cx="793518" cy="2344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effectLst/>
              </a:rPr>
              <a:t>Prepare</a:t>
            </a:r>
          </a:p>
        </p:txBody>
      </p:sp>
      <p:sp>
        <p:nvSpPr>
          <p:cNvPr id="14" name="Rectangle 13">
            <a:hlinkClick r:id="" action="ppaction://noaction"/>
          </p:cNvPr>
          <p:cNvSpPr/>
          <p:nvPr userDrawn="1"/>
        </p:nvSpPr>
        <p:spPr>
          <a:xfrm>
            <a:off x="5388371" y="5638724"/>
            <a:ext cx="730512" cy="2344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effectLst/>
              </a:rPr>
              <a:t>Follow-up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7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53" y="-4726"/>
            <a:ext cx="4018359" cy="6842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9429"/>
            <a:ext cx="2119703" cy="320358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rgbClr val="F0FB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007588" y="852675"/>
            <a:ext cx="3121274" cy="3917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75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6"/>
    </p:custDataLst>
    <p:extLst>
      <p:ext uri="{BB962C8B-B14F-4D97-AF65-F5344CB8AC3E}">
        <p14:creationId xmlns:p14="http://schemas.microsoft.com/office/powerpoint/2010/main" val="364999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BD632-AFAA-604B-BF70-076FD86C6165}"/>
              </a:ext>
            </a:extLst>
          </p:cNvPr>
          <p:cNvSpPr txBox="1"/>
          <p:nvPr/>
        </p:nvSpPr>
        <p:spPr>
          <a:xfrm>
            <a:off x="250371" y="378278"/>
            <a:ext cx="2435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 link to another slide:</a:t>
            </a:r>
          </a:p>
          <a:p>
            <a:pPr marL="342900" indent="-342900">
              <a:buAutoNum type="arabicPeriod"/>
            </a:pPr>
            <a:r>
              <a:rPr lang="en-US" sz="1600" dirty="0"/>
              <a:t>Add a text box or shape. </a:t>
            </a:r>
          </a:p>
          <a:p>
            <a:pPr marL="342900" indent="-342900">
              <a:buAutoNum type="arabicPeriod"/>
            </a:pPr>
            <a:r>
              <a:rPr lang="en-US" sz="1600" dirty="0"/>
              <a:t>Select the object and click Insert &gt; Link.</a:t>
            </a:r>
          </a:p>
          <a:p>
            <a:pPr marL="342900" indent="-342900">
              <a:buAutoNum type="arabicPeriod"/>
            </a:pPr>
            <a:r>
              <a:rPr lang="en-US" sz="1600" dirty="0"/>
              <a:t>Then select This Document and select the slide you want to link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261A1-F27A-8D47-A879-AAD6B480DE77}"/>
              </a:ext>
            </a:extLst>
          </p:cNvPr>
          <p:cNvSpPr txBox="1"/>
          <p:nvPr/>
        </p:nvSpPr>
        <p:spPr>
          <a:xfrm>
            <a:off x="125185" y="3001641"/>
            <a:ext cx="2435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 create an action button: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Select Insert &gt; Shape and scroll down </a:t>
            </a:r>
            <a:r>
              <a:rPr lang="en-US" sz="1600" b="1" dirty="0"/>
              <a:t>to the bottom</a:t>
            </a:r>
          </a:p>
          <a:p>
            <a:pPr marL="342900" indent="-342900">
              <a:buAutoNum type="arabicPeriod"/>
            </a:pPr>
            <a:r>
              <a:rPr lang="en-US" sz="1600" dirty="0"/>
              <a:t>There should be a row of action buttons</a:t>
            </a:r>
          </a:p>
          <a:p>
            <a:pPr marL="342900" indent="-342900">
              <a:buAutoNum type="arabicPeriod"/>
            </a:pPr>
            <a:r>
              <a:rPr lang="en-US" sz="1600" dirty="0"/>
              <a:t>Select a button and the Link to Slide or Mouseover dialog box will display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33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7718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22907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THUMBNAIL_REFRESH" val="1"/>
  <p:tag name="ARTICULATE_SLIDE_COUNT" val="15"/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2&quot;/&gt;&lt;/object&gt;&lt;object type=&quot;3&quot; unique_id=&quot;10004&quot;&gt;&lt;property id=&quot;20148&quot; value=&quot;5&quot;/&gt;&lt;property id=&quot;20300&quot; value=&quot;Slide 2&quot;/&gt;&lt;property id=&quot;20307&quot; value=&quot;273&quot;/&gt;&lt;/object&gt;&lt;object type=&quot;3&quot; unique_id=&quot;10005&quot;&gt;&lt;property id=&quot;20148&quot; value=&quot;5&quot;/&gt;&lt;property id=&quot;20300&quot; value=&quot;Slide 3 - &amp;quot;App Title&amp;quot;&quot;/&gt;&lt;property id=&quot;20307&quot; value=&quot;270&quot;/&gt;&lt;/object&gt;&lt;object type=&quot;3&quot; unique_id=&quot;10006&quot;&gt;&lt;property id=&quot;20148&quot; value=&quot;5&quot;/&gt;&lt;property id=&quot;20300&quot; value=&quot;Slide 4 - &amp;quot;Meetings Menu&amp;quot;&quot;/&gt;&lt;property id=&quot;20307&quot; value=&quot;256&quot;/&gt;&lt;/object&gt;&lt;object type=&quot;3&quot; unique_id=&quot;10007&quot;&gt;&lt;property id=&quot;20148&quot; value=&quot;5&quot;/&gt;&lt;property id=&quot;20300&quot; value=&quot;Slide 5 - &amp;quot;IEP Meeting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Introduction&amp;quot;&quot;/&gt;&lt;property id=&quot;20307&quot; value=&quot;265&quot;/&gt;&lt;/object&gt;&lt;object type=&quot;3&quot; unique_id=&quot;10009&quot;&gt;&lt;property id=&quot;20148&quot; value=&quot;5&quot;/&gt;&lt;property id=&quot;20300&quot; value=&quot;Slide 7 - &amp;quot;Answers to Questions&amp;quot;&quot;/&gt;&lt;property id=&quot;20307&quot; value=&quot;258&quot;/&gt;&lt;/object&gt;&lt;object type=&quot;3&quot; unique_id=&quot;10010&quot;&gt;&lt;property id=&quot;20148&quot; value=&quot;5&quot;/&gt;&lt;property id=&quot;20300&quot; value=&quot;Slide 8 - &amp;quot;What is an IEP?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What does the IEP document include?&amp;quot;&quot;/&gt;&lt;property id=&quot;20307&quot; value=&quot;267&quot;/&gt;&lt;/object&gt;&lt;object type=&quot;3&quot; unique_id=&quot;10012&quot;&gt;&lt;property id=&quot;20148&quot; value=&quot;5&quot;/&gt;&lt;property id=&quot;20300&quot; value=&quot;Slide 10 - &amp;quot;What are the special considerations for deaf or hard of hearing students?&amp;quot;&quot;/&gt;&lt;property id=&quot;20307&quot; value=&quot;272&quot;/&gt;&lt;/object&gt;&lt;object type=&quot;3&quot; unique_id=&quot;10013&quot;&gt;&lt;property id=&quot;20148&quot; value=&quot;5&quot;/&gt;&lt;property id=&quot;20300&quot; value=&quot;Slide 11 - &amp;quot;What happens at an IEP meeting?&amp;quot;&quot;/&gt;&lt;property id=&quot;20307&quot; value=&quot;271&quot;/&gt;&lt;/object&gt;&lt;object type=&quot;3&quot; unique_id=&quot;10014&quot;&gt;&lt;property id=&quot;20148&quot; value=&quot;5&quot;/&gt;&lt;property id=&quot;20300&quot; value=&quot;Slide 12 - &amp;quot;Who attends the IEP meeting?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How can I participate in the IEP process?&amp;quot;&quot;/&gt;&lt;property id=&quot;20307&quot; value=&quot;268&quot;/&gt;&lt;/object&gt;&lt;object type=&quot;3&quot; unique_id=&quot;10016&quot;&gt;&lt;property id=&quot;20148&quot; value=&quot;5&quot;/&gt;&lt;property id=&quot;20300&quot; value=&quot;Slide 14 - &amp;quot;Meeting Preparation Checklist&amp;quot;&quot;/&gt;&lt;property id=&quot;20307&quot; value=&quot;263&quot;/&gt;&lt;/object&gt;&lt;object type=&quot;3&quot; unique_id=&quot;10017&quot;&gt;&lt;property id=&quot;20148&quot; value=&quot;5&quot;/&gt;&lt;property id=&quot;20300&quot; value=&quot;Slide 15 - &amp;quot;Meeting Attendance Checklist&amp;quot;&quot;/&gt;&lt;property id=&quot;20307&quot; value=&quot;264&quot;/&gt;&lt;/object&gt;&lt;object type=&quot;3&quot; unique_id=&quot;10035&quot;&gt;&lt;property id=&quot;20148&quot; value=&quot;5&quot;/&gt;&lt;property id=&quot;20300&quot; value=&quot;Slide 16 - &amp;quot;Follow-up&amp;quot;&quot;/&gt;&lt;property id=&quot;20307&quot; value=&quot;275&quot;/&gt;&lt;/object&gt;&lt;object type=&quot;3&quot; unique_id=&quot;10036&quot;&gt;&lt;property id=&quot;20148&quot; value=&quot;5&quot;/&gt;&lt;property id=&quot;20300&quot; value=&quot;Slide 17&quot;/&gt;&lt;property id=&quot;20307&quot; value=&quot;274&quot;/&gt;&lt;/object&gt;&lt;/object&gt;&lt;object type=&quot;8&quot; unique_id=&quot;10034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METRO THEME">
      <a:dk1>
        <a:srgbClr val="000000"/>
      </a:dk1>
      <a:lt1>
        <a:srgbClr val="FFFFFF"/>
      </a:lt1>
      <a:dk2>
        <a:srgbClr val="0B96C0"/>
      </a:dk2>
      <a:lt2>
        <a:srgbClr val="EAEAEA"/>
      </a:lt2>
      <a:accent1>
        <a:srgbClr val="F49F4A"/>
      </a:accent1>
      <a:accent2>
        <a:srgbClr val="6ED5F4"/>
      </a:accent2>
      <a:accent3>
        <a:srgbClr val="A7CD58"/>
      </a:accent3>
      <a:accent4>
        <a:srgbClr val="D0F1FA"/>
      </a:accent4>
      <a:accent5>
        <a:srgbClr val="FBE0C5"/>
      </a:accent5>
      <a:accent6>
        <a:srgbClr val="487CBC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77</Words>
  <Application>Microsoft Macintosh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Malamed</dc:creator>
  <cp:lastModifiedBy>Connie Malamed</cp:lastModifiedBy>
  <cp:revision>211</cp:revision>
  <cp:lastPrinted>2015-09-24T13:23:55Z</cp:lastPrinted>
  <dcterms:created xsi:type="dcterms:W3CDTF">2015-09-03T14:00:12Z</dcterms:created>
  <dcterms:modified xsi:type="dcterms:W3CDTF">2021-02-23T15:55:22Z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16186A37-4228-41F1-9795-FF4B388D9DA4</vt:lpwstr>
  </property>
  <property fmtid="{D5CDD505-2E9C-101B-9397-08002B2CF9AE}" pid="3" name="ArticulatePath">
    <vt:lpwstr>Parent Advocacy App Prototype</vt:lpwstr>
  </property>
</Properties>
</file>