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9"/>
  </p:notesMasterIdLst>
  <p:sldIdLst>
    <p:sldId id="256" r:id="rId2"/>
    <p:sldId id="257" r:id="rId3"/>
    <p:sldId id="261" r:id="rId4"/>
    <p:sldId id="259" r:id="rId5"/>
    <p:sldId id="260" r:id="rId6"/>
    <p:sldId id="262" r:id="rId7"/>
    <p:sldId id="264" r:id="rId8"/>
  </p:sldIdLst>
  <p:sldSz cx="9144000" cy="5143500" type="screen16x9"/>
  <p:notesSz cx="6858000" cy="9144000"/>
  <p:embeddedFontLst>
    <p:embeddedFont>
      <p:font typeface="Lilita One" panose="020B0604020202020204" charset="0"/>
      <p:regular r:id="rId10"/>
    </p:embeddedFont>
    <p:embeddedFont>
      <p:font typeface="Open Sans" panose="020B0606030504020204" pitchFamily="34" charset="0"/>
      <p:regular r:id="rId11"/>
      <p:bold r:id="rId12"/>
      <p:italic r:id="rId13"/>
      <p:boldItalic r:id="rId14"/>
    </p:embeddedFont>
    <p:embeddedFont>
      <p:font typeface="Poppins"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D743A1-B6CA-4D0F-A6DB-10073E27DC10}">
  <a:tblStyle styleId="{14D743A1-B6CA-4D0F-A6DB-10073E27DC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13a0b7ef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13a0b7ef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113a5673f4f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113a5673f4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113a5673f4f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113a5673f4f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113a5673f4f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113a5673f4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1136d305470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1136d305470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113a5673f4f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113a5673f4f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1120df3d0b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1120df3d0b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307199" y="240473"/>
            <a:ext cx="8529855" cy="4662300"/>
            <a:chOff x="307199" y="240473"/>
            <a:chExt cx="8529855" cy="4662300"/>
          </a:xfrm>
        </p:grpSpPr>
        <p:sp>
          <p:nvSpPr>
            <p:cNvPr id="11" name="Google Shape;11;p2"/>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899549" y="453700"/>
              <a:ext cx="7937504" cy="4239700"/>
              <a:chOff x="-20400" y="215838"/>
              <a:chExt cx="9184800" cy="4711825"/>
            </a:xfrm>
          </p:grpSpPr>
          <p:cxnSp>
            <p:nvCxnSpPr>
              <p:cNvPr id="13" name="Google Shape;13;p2"/>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14" name="Google Shape;14;p2"/>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 name="Google Shape;15;p2"/>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6" name="Google Shape;16;p2"/>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7" name="Google Shape;17;p2"/>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 name="Google Shape;18;p2"/>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9" name="Google Shape;19;p2"/>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0" name="Google Shape;20;p2"/>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1" name="Google Shape;21;p2"/>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2" name="Google Shape;22;p2"/>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 name="Google Shape;23;p2"/>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 name="Google Shape;24;p2"/>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5" name="Google Shape;25;p2"/>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6" name="Google Shape;26;p2"/>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7" name="Google Shape;27;p2"/>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8" name="Google Shape;28;p2"/>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 name="Google Shape;29;p2"/>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 name="Google Shape;30;p2"/>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1" name="Google Shape;31;p2"/>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2" name="Google Shape;32;p2"/>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3" name="Google Shape;33;p2"/>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34" name="Google Shape;34;p2"/>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35" name="Google Shape;35;p2"/>
          <p:cNvSpPr txBox="1">
            <a:spLocks noGrp="1"/>
          </p:cNvSpPr>
          <p:nvPr>
            <p:ph type="ctrTitle"/>
          </p:nvPr>
        </p:nvSpPr>
        <p:spPr>
          <a:xfrm>
            <a:off x="1250100" y="1441725"/>
            <a:ext cx="5322300" cy="2424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atin typeface="Lilita One"/>
                <a:ea typeface="Lilita One"/>
                <a:cs typeface="Lilita One"/>
                <a:sym typeface="Lilit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6" name="Google Shape;36;p2"/>
          <p:cNvSpPr txBox="1">
            <a:spLocks noGrp="1"/>
          </p:cNvSpPr>
          <p:nvPr>
            <p:ph type="subTitle" idx="1"/>
          </p:nvPr>
        </p:nvSpPr>
        <p:spPr>
          <a:xfrm>
            <a:off x="1250100" y="3875800"/>
            <a:ext cx="5322300" cy="43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rgbClr val="372D31"/>
                </a:solidFill>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2_1">
    <p:bg>
      <p:bgPr>
        <a:solidFill>
          <a:schemeClr val="accent1"/>
        </a:solidFill>
        <a:effectLst/>
      </p:bgPr>
    </p:bg>
    <p:spTree>
      <p:nvGrpSpPr>
        <p:cNvPr id="1" name="Shape 958"/>
        <p:cNvGrpSpPr/>
        <p:nvPr/>
      </p:nvGrpSpPr>
      <p:grpSpPr>
        <a:xfrm>
          <a:off x="0" y="0"/>
          <a:ext cx="0" cy="0"/>
          <a:chOff x="0" y="0"/>
          <a:chExt cx="0" cy="0"/>
        </a:xfrm>
      </p:grpSpPr>
      <p:grpSp>
        <p:nvGrpSpPr>
          <p:cNvPr id="959" name="Google Shape;959;p33"/>
          <p:cNvGrpSpPr/>
          <p:nvPr/>
        </p:nvGrpSpPr>
        <p:grpSpPr>
          <a:xfrm>
            <a:off x="307199" y="240473"/>
            <a:ext cx="8529855" cy="4662300"/>
            <a:chOff x="307199" y="240473"/>
            <a:chExt cx="8529855" cy="4662300"/>
          </a:xfrm>
        </p:grpSpPr>
        <p:sp>
          <p:nvSpPr>
            <p:cNvPr id="960" name="Google Shape;960;p33"/>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1" name="Google Shape;961;p33"/>
            <p:cNvGrpSpPr/>
            <p:nvPr/>
          </p:nvGrpSpPr>
          <p:grpSpPr>
            <a:xfrm>
              <a:off x="899549" y="453700"/>
              <a:ext cx="7937504" cy="4239700"/>
              <a:chOff x="-20400" y="215838"/>
              <a:chExt cx="9184800" cy="4711825"/>
            </a:xfrm>
          </p:grpSpPr>
          <p:cxnSp>
            <p:nvCxnSpPr>
              <p:cNvPr id="962" name="Google Shape;962;p33"/>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963" name="Google Shape;963;p33"/>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64" name="Google Shape;964;p33"/>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65" name="Google Shape;965;p33"/>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66" name="Google Shape;966;p33"/>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67" name="Google Shape;967;p33"/>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68" name="Google Shape;968;p33"/>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69" name="Google Shape;969;p33"/>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0" name="Google Shape;970;p33"/>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1" name="Google Shape;971;p33"/>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2" name="Google Shape;972;p33"/>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3" name="Google Shape;973;p33"/>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4" name="Google Shape;974;p33"/>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5" name="Google Shape;975;p33"/>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6" name="Google Shape;976;p33"/>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7" name="Google Shape;977;p33"/>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8" name="Google Shape;978;p33"/>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79" name="Google Shape;979;p33"/>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80" name="Google Shape;980;p33"/>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81" name="Google Shape;981;p33"/>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82" name="Google Shape;982;p33"/>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983" name="Google Shape;983;p33"/>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984" name="Google Shape;984;p33"/>
          <p:cNvSpPr/>
          <p:nvPr/>
        </p:nvSpPr>
        <p:spPr>
          <a:xfrm>
            <a:off x="8092463" y="3956500"/>
            <a:ext cx="683775" cy="854800"/>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85" name="Google Shape;985;p33"/>
          <p:cNvGrpSpPr/>
          <p:nvPr/>
        </p:nvGrpSpPr>
        <p:grpSpPr>
          <a:xfrm>
            <a:off x="8145913" y="517500"/>
            <a:ext cx="421798" cy="427751"/>
            <a:chOff x="7124413" y="-757600"/>
            <a:chExt cx="421798" cy="427751"/>
          </a:xfrm>
        </p:grpSpPr>
        <p:sp>
          <p:nvSpPr>
            <p:cNvPr id="986" name="Google Shape;986;p33"/>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3"/>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8" name="Google Shape;988;p33"/>
          <p:cNvGrpSpPr/>
          <p:nvPr/>
        </p:nvGrpSpPr>
        <p:grpSpPr>
          <a:xfrm>
            <a:off x="1032666" y="4252397"/>
            <a:ext cx="572771" cy="558909"/>
            <a:chOff x="4804725" y="-1188869"/>
            <a:chExt cx="421807" cy="411568"/>
          </a:xfrm>
        </p:grpSpPr>
        <p:sp>
          <p:nvSpPr>
            <p:cNvPr id="989" name="Google Shape;989;p33"/>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762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33"/>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2_1_1">
    <p:bg>
      <p:bgPr>
        <a:solidFill>
          <a:schemeClr val="accent2"/>
        </a:solidFill>
        <a:effectLst/>
      </p:bgPr>
    </p:bg>
    <p:spTree>
      <p:nvGrpSpPr>
        <p:cNvPr id="1" name="Shape 991"/>
        <p:cNvGrpSpPr/>
        <p:nvPr/>
      </p:nvGrpSpPr>
      <p:grpSpPr>
        <a:xfrm>
          <a:off x="0" y="0"/>
          <a:ext cx="0" cy="0"/>
          <a:chOff x="0" y="0"/>
          <a:chExt cx="0" cy="0"/>
        </a:xfrm>
      </p:grpSpPr>
      <p:grpSp>
        <p:nvGrpSpPr>
          <p:cNvPr id="992" name="Google Shape;992;p34"/>
          <p:cNvGrpSpPr/>
          <p:nvPr/>
        </p:nvGrpSpPr>
        <p:grpSpPr>
          <a:xfrm>
            <a:off x="307199" y="240473"/>
            <a:ext cx="8529855" cy="4662300"/>
            <a:chOff x="307199" y="240473"/>
            <a:chExt cx="8529855" cy="4662300"/>
          </a:xfrm>
        </p:grpSpPr>
        <p:sp>
          <p:nvSpPr>
            <p:cNvPr id="993" name="Google Shape;993;p34"/>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94" name="Google Shape;994;p34"/>
            <p:cNvGrpSpPr/>
            <p:nvPr/>
          </p:nvGrpSpPr>
          <p:grpSpPr>
            <a:xfrm>
              <a:off x="899549" y="453700"/>
              <a:ext cx="7937504" cy="4239700"/>
              <a:chOff x="-20400" y="215838"/>
              <a:chExt cx="9184800" cy="4711825"/>
            </a:xfrm>
          </p:grpSpPr>
          <p:cxnSp>
            <p:nvCxnSpPr>
              <p:cNvPr id="995" name="Google Shape;995;p34"/>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996" name="Google Shape;996;p34"/>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97" name="Google Shape;997;p34"/>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98" name="Google Shape;998;p34"/>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99" name="Google Shape;999;p34"/>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0" name="Google Shape;1000;p34"/>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1" name="Google Shape;1001;p34"/>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2" name="Google Shape;1002;p34"/>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3" name="Google Shape;1003;p34"/>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4" name="Google Shape;1004;p34"/>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5" name="Google Shape;1005;p34"/>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6" name="Google Shape;1006;p34"/>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7" name="Google Shape;1007;p34"/>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8" name="Google Shape;1008;p34"/>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09" name="Google Shape;1009;p34"/>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10" name="Google Shape;1010;p34"/>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11" name="Google Shape;1011;p34"/>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12" name="Google Shape;1012;p34"/>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13" name="Google Shape;1013;p34"/>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14" name="Google Shape;1014;p34"/>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15" name="Google Shape;1015;p34"/>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1016" name="Google Shape;1016;p34"/>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1017" name="Google Shape;1017;p34"/>
          <p:cNvSpPr/>
          <p:nvPr/>
        </p:nvSpPr>
        <p:spPr>
          <a:xfrm>
            <a:off x="8092463" y="3956500"/>
            <a:ext cx="683775" cy="854800"/>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18" name="Google Shape;1018;p34"/>
          <p:cNvGrpSpPr/>
          <p:nvPr/>
        </p:nvGrpSpPr>
        <p:grpSpPr>
          <a:xfrm rot="-1615734">
            <a:off x="1610471" y="325615"/>
            <a:ext cx="421812" cy="427765"/>
            <a:chOff x="7124413" y="-757600"/>
            <a:chExt cx="421798" cy="427751"/>
          </a:xfrm>
        </p:grpSpPr>
        <p:sp>
          <p:nvSpPr>
            <p:cNvPr id="1019" name="Google Shape;1019;p34"/>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4"/>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21" name="Google Shape;1021;p34"/>
          <p:cNvSpPr/>
          <p:nvPr/>
        </p:nvSpPr>
        <p:spPr>
          <a:xfrm>
            <a:off x="963725" y="558015"/>
            <a:ext cx="572741" cy="423184"/>
          </a:xfrm>
          <a:custGeom>
            <a:avLst/>
            <a:gdLst/>
            <a:ahLst/>
            <a:cxnLst/>
            <a:rect l="l" t="t" r="r" b="b"/>
            <a:pathLst>
              <a:path w="22001" h="16256" extrusionOk="0">
                <a:moveTo>
                  <a:pt x="13391" y="1"/>
                </a:moveTo>
                <a:cubicBezTo>
                  <a:pt x="11664" y="1"/>
                  <a:pt x="9093" y="1641"/>
                  <a:pt x="8178" y="2251"/>
                </a:cubicBezTo>
                <a:cubicBezTo>
                  <a:pt x="5039" y="4428"/>
                  <a:pt x="2570" y="7399"/>
                  <a:pt x="351" y="10454"/>
                </a:cubicBezTo>
                <a:cubicBezTo>
                  <a:pt x="0" y="10933"/>
                  <a:pt x="477" y="11461"/>
                  <a:pt x="965" y="11461"/>
                </a:cubicBezTo>
                <a:cubicBezTo>
                  <a:pt x="1116" y="11461"/>
                  <a:pt x="1269" y="11410"/>
                  <a:pt x="1398" y="11291"/>
                </a:cubicBezTo>
                <a:cubicBezTo>
                  <a:pt x="4202" y="8529"/>
                  <a:pt x="6797" y="5516"/>
                  <a:pt x="10270" y="3633"/>
                </a:cubicBezTo>
                <a:cubicBezTo>
                  <a:pt x="10856" y="3298"/>
                  <a:pt x="11442" y="3005"/>
                  <a:pt x="12070" y="2796"/>
                </a:cubicBezTo>
                <a:cubicBezTo>
                  <a:pt x="12195" y="2754"/>
                  <a:pt x="12321" y="2712"/>
                  <a:pt x="12446" y="2670"/>
                </a:cubicBezTo>
                <a:lnTo>
                  <a:pt x="12446" y="2670"/>
                </a:lnTo>
                <a:cubicBezTo>
                  <a:pt x="12405" y="2879"/>
                  <a:pt x="12321" y="3088"/>
                  <a:pt x="12237" y="3298"/>
                </a:cubicBezTo>
                <a:cubicBezTo>
                  <a:pt x="12070" y="3758"/>
                  <a:pt x="11861" y="4218"/>
                  <a:pt x="11609" y="4637"/>
                </a:cubicBezTo>
                <a:cubicBezTo>
                  <a:pt x="10647" y="6520"/>
                  <a:pt x="9601" y="8278"/>
                  <a:pt x="9015" y="10371"/>
                </a:cubicBezTo>
                <a:cubicBezTo>
                  <a:pt x="8596" y="11626"/>
                  <a:pt x="7801" y="13970"/>
                  <a:pt x="8429" y="15309"/>
                </a:cubicBezTo>
                <a:cubicBezTo>
                  <a:pt x="8731" y="15964"/>
                  <a:pt x="9307" y="16255"/>
                  <a:pt x="9918" y="16255"/>
                </a:cubicBezTo>
                <a:cubicBezTo>
                  <a:pt x="10321" y="16255"/>
                  <a:pt x="10741" y="16128"/>
                  <a:pt x="11107" y="15895"/>
                </a:cubicBezTo>
                <a:cubicBezTo>
                  <a:pt x="12865" y="14723"/>
                  <a:pt x="14372" y="12714"/>
                  <a:pt x="15878" y="11250"/>
                </a:cubicBezTo>
                <a:cubicBezTo>
                  <a:pt x="17720" y="9492"/>
                  <a:pt x="19561" y="7776"/>
                  <a:pt x="21319" y="5976"/>
                </a:cubicBezTo>
                <a:cubicBezTo>
                  <a:pt x="22001" y="5327"/>
                  <a:pt x="21398" y="4425"/>
                  <a:pt x="20663" y="4425"/>
                </a:cubicBezTo>
                <a:cubicBezTo>
                  <a:pt x="20451" y="4425"/>
                  <a:pt x="20228" y="4501"/>
                  <a:pt x="20022" y="4679"/>
                </a:cubicBezTo>
                <a:cubicBezTo>
                  <a:pt x="18264" y="6269"/>
                  <a:pt x="16506" y="7943"/>
                  <a:pt x="14748" y="9575"/>
                </a:cubicBezTo>
                <a:lnTo>
                  <a:pt x="11861" y="12296"/>
                </a:lnTo>
                <a:cubicBezTo>
                  <a:pt x="11526" y="12631"/>
                  <a:pt x="11065" y="12924"/>
                  <a:pt x="10731" y="13300"/>
                </a:cubicBezTo>
                <a:cubicBezTo>
                  <a:pt x="10731" y="13175"/>
                  <a:pt x="10772" y="13049"/>
                  <a:pt x="10814" y="12882"/>
                </a:cubicBezTo>
                <a:cubicBezTo>
                  <a:pt x="11275" y="10705"/>
                  <a:pt x="12070" y="8571"/>
                  <a:pt x="13242" y="6604"/>
                </a:cubicBezTo>
                <a:cubicBezTo>
                  <a:pt x="13995" y="5265"/>
                  <a:pt x="15209" y="3298"/>
                  <a:pt x="15041" y="1624"/>
                </a:cubicBezTo>
                <a:cubicBezTo>
                  <a:pt x="14928" y="425"/>
                  <a:pt x="14269" y="1"/>
                  <a:pt x="1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2_1_1_1">
    <p:bg>
      <p:bgPr>
        <a:solidFill>
          <a:schemeClr val="dk2"/>
        </a:solidFill>
        <a:effectLst/>
      </p:bgPr>
    </p:bg>
    <p:spTree>
      <p:nvGrpSpPr>
        <p:cNvPr id="1" name="Shape 1022"/>
        <p:cNvGrpSpPr/>
        <p:nvPr/>
      </p:nvGrpSpPr>
      <p:grpSpPr>
        <a:xfrm>
          <a:off x="0" y="0"/>
          <a:ext cx="0" cy="0"/>
          <a:chOff x="0" y="0"/>
          <a:chExt cx="0" cy="0"/>
        </a:xfrm>
      </p:grpSpPr>
      <p:grpSp>
        <p:nvGrpSpPr>
          <p:cNvPr id="1023" name="Google Shape;1023;p35"/>
          <p:cNvGrpSpPr/>
          <p:nvPr/>
        </p:nvGrpSpPr>
        <p:grpSpPr>
          <a:xfrm>
            <a:off x="307199" y="240473"/>
            <a:ext cx="8529855" cy="4662300"/>
            <a:chOff x="307199" y="240473"/>
            <a:chExt cx="8529855" cy="4662300"/>
          </a:xfrm>
        </p:grpSpPr>
        <p:sp>
          <p:nvSpPr>
            <p:cNvPr id="1024" name="Google Shape;1024;p35"/>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25" name="Google Shape;1025;p35"/>
            <p:cNvGrpSpPr/>
            <p:nvPr/>
          </p:nvGrpSpPr>
          <p:grpSpPr>
            <a:xfrm>
              <a:off x="899549" y="453700"/>
              <a:ext cx="7937504" cy="4239700"/>
              <a:chOff x="-20400" y="215838"/>
              <a:chExt cx="9184800" cy="4711825"/>
            </a:xfrm>
          </p:grpSpPr>
          <p:cxnSp>
            <p:nvCxnSpPr>
              <p:cNvPr id="1026" name="Google Shape;1026;p35"/>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1027" name="Google Shape;1027;p35"/>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28" name="Google Shape;1028;p35"/>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29" name="Google Shape;1029;p35"/>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0" name="Google Shape;1030;p35"/>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1" name="Google Shape;1031;p35"/>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2" name="Google Shape;1032;p35"/>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3" name="Google Shape;1033;p35"/>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4" name="Google Shape;1034;p35"/>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5" name="Google Shape;1035;p35"/>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6" name="Google Shape;1036;p35"/>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7" name="Google Shape;1037;p35"/>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8" name="Google Shape;1038;p35"/>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39" name="Google Shape;1039;p35"/>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0" name="Google Shape;1040;p35"/>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1" name="Google Shape;1041;p35"/>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2" name="Google Shape;1042;p35"/>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3" name="Google Shape;1043;p35"/>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4" name="Google Shape;1044;p35"/>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5" name="Google Shape;1045;p35"/>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046" name="Google Shape;1046;p35"/>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1047" name="Google Shape;1047;p35"/>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grpSp>
        <p:nvGrpSpPr>
          <p:cNvPr id="1048" name="Google Shape;1048;p35"/>
          <p:cNvGrpSpPr/>
          <p:nvPr/>
        </p:nvGrpSpPr>
        <p:grpSpPr>
          <a:xfrm rot="-1328026" flipH="1">
            <a:off x="2709650" y="-173598"/>
            <a:ext cx="3880551" cy="2061360"/>
            <a:chOff x="-414611" y="-234423"/>
            <a:chExt cx="4662232" cy="2476592"/>
          </a:xfrm>
        </p:grpSpPr>
        <p:grpSp>
          <p:nvGrpSpPr>
            <p:cNvPr id="1049" name="Google Shape;1049;p35"/>
            <p:cNvGrpSpPr/>
            <p:nvPr/>
          </p:nvGrpSpPr>
          <p:grpSpPr>
            <a:xfrm>
              <a:off x="-414611" y="-234423"/>
              <a:ext cx="4662232" cy="2476592"/>
              <a:chOff x="-414611" y="-234423"/>
              <a:chExt cx="4662232" cy="2476592"/>
            </a:xfrm>
          </p:grpSpPr>
          <p:sp>
            <p:nvSpPr>
              <p:cNvPr id="1050" name="Google Shape;1050;p35"/>
              <p:cNvSpPr/>
              <p:nvPr/>
            </p:nvSpPr>
            <p:spPr>
              <a:xfrm rot="-1139945">
                <a:off x="-369483" y="482665"/>
                <a:ext cx="4571976" cy="1042415"/>
              </a:xfrm>
              <a:custGeom>
                <a:avLst/>
                <a:gdLst/>
                <a:ahLst/>
                <a:cxnLst/>
                <a:rect l="l" t="t" r="r" b="b"/>
                <a:pathLst>
                  <a:path w="72350" h="16530" extrusionOk="0">
                    <a:moveTo>
                      <a:pt x="72031" y="0"/>
                    </a:moveTo>
                    <a:cubicBezTo>
                      <a:pt x="71980" y="0"/>
                      <a:pt x="71929" y="13"/>
                      <a:pt x="71882" y="40"/>
                    </a:cubicBezTo>
                    <a:cubicBezTo>
                      <a:pt x="69735" y="1269"/>
                      <a:pt x="67550" y="2401"/>
                      <a:pt x="65287" y="3396"/>
                    </a:cubicBezTo>
                    <a:lnTo>
                      <a:pt x="65228" y="3279"/>
                    </a:lnTo>
                    <a:lnTo>
                      <a:pt x="60253" y="5386"/>
                    </a:lnTo>
                    <a:cubicBezTo>
                      <a:pt x="59784" y="5542"/>
                      <a:pt x="59316" y="5698"/>
                      <a:pt x="58848" y="5854"/>
                    </a:cubicBezTo>
                    <a:cubicBezTo>
                      <a:pt x="58614" y="5933"/>
                      <a:pt x="58399" y="5991"/>
                      <a:pt x="58165" y="6069"/>
                    </a:cubicBezTo>
                    <a:lnTo>
                      <a:pt x="58048" y="5815"/>
                    </a:lnTo>
                    <a:lnTo>
                      <a:pt x="52487" y="7415"/>
                    </a:lnTo>
                    <a:lnTo>
                      <a:pt x="52526" y="7571"/>
                    </a:lnTo>
                    <a:cubicBezTo>
                      <a:pt x="51765" y="7728"/>
                      <a:pt x="50985" y="7884"/>
                      <a:pt x="50204" y="8020"/>
                    </a:cubicBezTo>
                    <a:lnTo>
                      <a:pt x="50185" y="7845"/>
                    </a:lnTo>
                    <a:lnTo>
                      <a:pt x="44390" y="8274"/>
                    </a:lnTo>
                    <a:lnTo>
                      <a:pt x="44448" y="8840"/>
                    </a:lnTo>
                    <a:cubicBezTo>
                      <a:pt x="43707" y="8918"/>
                      <a:pt x="42946" y="8976"/>
                      <a:pt x="42204" y="9035"/>
                    </a:cubicBezTo>
                    <a:lnTo>
                      <a:pt x="42165" y="8625"/>
                    </a:lnTo>
                    <a:lnTo>
                      <a:pt x="36370" y="8606"/>
                    </a:lnTo>
                    <a:lnTo>
                      <a:pt x="36370" y="9210"/>
                    </a:lnTo>
                    <a:cubicBezTo>
                      <a:pt x="35473" y="9191"/>
                      <a:pt x="34575" y="9171"/>
                      <a:pt x="33678" y="9132"/>
                    </a:cubicBezTo>
                    <a:lnTo>
                      <a:pt x="33678" y="8879"/>
                    </a:lnTo>
                    <a:lnTo>
                      <a:pt x="27902" y="8352"/>
                    </a:lnTo>
                    <a:lnTo>
                      <a:pt x="27883" y="8684"/>
                    </a:lnTo>
                    <a:cubicBezTo>
                      <a:pt x="27044" y="8586"/>
                      <a:pt x="26205" y="8469"/>
                      <a:pt x="25366" y="8352"/>
                    </a:cubicBezTo>
                    <a:lnTo>
                      <a:pt x="25385" y="7806"/>
                    </a:lnTo>
                    <a:lnTo>
                      <a:pt x="19649" y="6947"/>
                    </a:lnTo>
                    <a:lnTo>
                      <a:pt x="19590" y="7298"/>
                    </a:lnTo>
                    <a:cubicBezTo>
                      <a:pt x="18751" y="7103"/>
                      <a:pt x="17932" y="6928"/>
                      <a:pt x="17132" y="6713"/>
                    </a:cubicBezTo>
                    <a:lnTo>
                      <a:pt x="17151" y="6557"/>
                    </a:lnTo>
                    <a:lnTo>
                      <a:pt x="11610" y="4879"/>
                    </a:lnTo>
                    <a:lnTo>
                      <a:pt x="11532" y="5152"/>
                    </a:lnTo>
                    <a:cubicBezTo>
                      <a:pt x="10556" y="4859"/>
                      <a:pt x="9639" y="4547"/>
                      <a:pt x="8800" y="4255"/>
                    </a:cubicBezTo>
                    <a:lnTo>
                      <a:pt x="8878" y="3942"/>
                    </a:lnTo>
                    <a:lnTo>
                      <a:pt x="3551" y="1679"/>
                    </a:lnTo>
                    <a:lnTo>
                      <a:pt x="3356" y="2167"/>
                    </a:lnTo>
                    <a:cubicBezTo>
                      <a:pt x="1522" y="1367"/>
                      <a:pt x="488" y="820"/>
                      <a:pt x="469" y="820"/>
                    </a:cubicBezTo>
                    <a:cubicBezTo>
                      <a:pt x="427" y="797"/>
                      <a:pt x="381" y="785"/>
                      <a:pt x="336" y="785"/>
                    </a:cubicBezTo>
                    <a:cubicBezTo>
                      <a:pt x="234" y="785"/>
                      <a:pt x="132" y="843"/>
                      <a:pt x="78" y="938"/>
                    </a:cubicBezTo>
                    <a:cubicBezTo>
                      <a:pt x="0" y="1094"/>
                      <a:pt x="59" y="1269"/>
                      <a:pt x="195" y="1347"/>
                    </a:cubicBezTo>
                    <a:cubicBezTo>
                      <a:pt x="215" y="1347"/>
                      <a:pt x="1269" y="1894"/>
                      <a:pt x="3142" y="2713"/>
                    </a:cubicBezTo>
                    <a:lnTo>
                      <a:pt x="839" y="8528"/>
                    </a:lnTo>
                    <a:cubicBezTo>
                      <a:pt x="740" y="8760"/>
                      <a:pt x="922" y="8978"/>
                      <a:pt x="1147" y="8978"/>
                    </a:cubicBezTo>
                    <a:cubicBezTo>
                      <a:pt x="1187" y="8978"/>
                      <a:pt x="1228" y="8971"/>
                      <a:pt x="1269" y="8957"/>
                    </a:cubicBezTo>
                    <a:lnTo>
                      <a:pt x="4117" y="7728"/>
                    </a:lnTo>
                    <a:cubicBezTo>
                      <a:pt x="4157" y="7713"/>
                      <a:pt x="4198" y="7705"/>
                      <a:pt x="4239" y="7705"/>
                    </a:cubicBezTo>
                    <a:cubicBezTo>
                      <a:pt x="4357" y="7705"/>
                      <a:pt x="4469" y="7767"/>
                      <a:pt x="4527" y="7884"/>
                    </a:cubicBezTo>
                    <a:lnTo>
                      <a:pt x="6185" y="11045"/>
                    </a:lnTo>
                    <a:cubicBezTo>
                      <a:pt x="6247" y="11160"/>
                      <a:pt x="6362" y="11215"/>
                      <a:pt x="6475" y="11215"/>
                    </a:cubicBezTo>
                    <a:cubicBezTo>
                      <a:pt x="6612" y="11215"/>
                      <a:pt x="6748" y="11135"/>
                      <a:pt x="6790" y="10986"/>
                    </a:cubicBezTo>
                    <a:lnTo>
                      <a:pt x="8624" y="4859"/>
                    </a:lnTo>
                    <a:cubicBezTo>
                      <a:pt x="9463" y="5152"/>
                      <a:pt x="10381" y="5445"/>
                      <a:pt x="11376" y="5757"/>
                    </a:cubicBezTo>
                    <a:lnTo>
                      <a:pt x="9639" y="12001"/>
                    </a:lnTo>
                    <a:cubicBezTo>
                      <a:pt x="9578" y="12229"/>
                      <a:pt x="9743" y="12421"/>
                      <a:pt x="9938" y="12421"/>
                    </a:cubicBezTo>
                    <a:cubicBezTo>
                      <a:pt x="9993" y="12421"/>
                      <a:pt x="10051" y="12406"/>
                      <a:pt x="10107" y="12371"/>
                    </a:cubicBezTo>
                    <a:lnTo>
                      <a:pt x="12819" y="10849"/>
                    </a:lnTo>
                    <a:cubicBezTo>
                      <a:pt x="12872" y="10823"/>
                      <a:pt x="12926" y="10810"/>
                      <a:pt x="12978" y="10810"/>
                    </a:cubicBezTo>
                    <a:cubicBezTo>
                      <a:pt x="13084" y="10810"/>
                      <a:pt x="13184" y="10862"/>
                      <a:pt x="13249" y="10967"/>
                    </a:cubicBezTo>
                    <a:lnTo>
                      <a:pt x="15239" y="13913"/>
                    </a:lnTo>
                    <a:cubicBezTo>
                      <a:pt x="15303" y="14017"/>
                      <a:pt x="15404" y="14066"/>
                      <a:pt x="15505" y="14066"/>
                    </a:cubicBezTo>
                    <a:cubicBezTo>
                      <a:pt x="15648" y="14066"/>
                      <a:pt x="15790" y="13968"/>
                      <a:pt x="15824" y="13796"/>
                    </a:cubicBezTo>
                    <a:lnTo>
                      <a:pt x="17015" y="7318"/>
                    </a:lnTo>
                    <a:cubicBezTo>
                      <a:pt x="17834" y="7513"/>
                      <a:pt x="18654" y="7708"/>
                      <a:pt x="19512" y="7884"/>
                    </a:cubicBezTo>
                    <a:lnTo>
                      <a:pt x="18712" y="14225"/>
                    </a:lnTo>
                    <a:cubicBezTo>
                      <a:pt x="18684" y="14437"/>
                      <a:pt x="18850" y="14588"/>
                      <a:pt x="19033" y="14588"/>
                    </a:cubicBezTo>
                    <a:cubicBezTo>
                      <a:pt x="19103" y="14588"/>
                      <a:pt x="19174" y="14566"/>
                      <a:pt x="19239" y="14518"/>
                    </a:cubicBezTo>
                    <a:lnTo>
                      <a:pt x="21697" y="12625"/>
                    </a:lnTo>
                    <a:cubicBezTo>
                      <a:pt x="21758" y="12573"/>
                      <a:pt x="21826" y="12548"/>
                      <a:pt x="21893" y="12548"/>
                    </a:cubicBezTo>
                    <a:cubicBezTo>
                      <a:pt x="21978" y="12548"/>
                      <a:pt x="22061" y="12588"/>
                      <a:pt x="22127" y="12664"/>
                    </a:cubicBezTo>
                    <a:lnTo>
                      <a:pt x="24527" y="15298"/>
                    </a:lnTo>
                    <a:cubicBezTo>
                      <a:pt x="24595" y="15374"/>
                      <a:pt x="24684" y="15408"/>
                      <a:pt x="24770" y="15408"/>
                    </a:cubicBezTo>
                    <a:cubicBezTo>
                      <a:pt x="24928" y="15408"/>
                      <a:pt x="25080" y="15292"/>
                      <a:pt x="25092" y="15103"/>
                    </a:cubicBezTo>
                    <a:lnTo>
                      <a:pt x="25327" y="8918"/>
                    </a:lnTo>
                    <a:cubicBezTo>
                      <a:pt x="26166" y="9035"/>
                      <a:pt x="27005" y="9152"/>
                      <a:pt x="27844" y="9249"/>
                    </a:cubicBezTo>
                    <a:lnTo>
                      <a:pt x="27395" y="15688"/>
                    </a:lnTo>
                    <a:cubicBezTo>
                      <a:pt x="27381" y="15891"/>
                      <a:pt x="27546" y="16029"/>
                      <a:pt x="27720" y="16029"/>
                    </a:cubicBezTo>
                    <a:cubicBezTo>
                      <a:pt x="27797" y="16029"/>
                      <a:pt x="27875" y="16002"/>
                      <a:pt x="27941" y="15942"/>
                    </a:cubicBezTo>
                    <a:lnTo>
                      <a:pt x="30283" y="13913"/>
                    </a:lnTo>
                    <a:cubicBezTo>
                      <a:pt x="30336" y="13859"/>
                      <a:pt x="30406" y="13834"/>
                      <a:pt x="30478" y="13834"/>
                    </a:cubicBezTo>
                    <a:cubicBezTo>
                      <a:pt x="30562" y="13834"/>
                      <a:pt x="30648" y="13869"/>
                      <a:pt x="30712" y="13932"/>
                    </a:cubicBezTo>
                    <a:lnTo>
                      <a:pt x="33268" y="16430"/>
                    </a:lnTo>
                    <a:cubicBezTo>
                      <a:pt x="33331" y="16499"/>
                      <a:pt x="33410" y="16530"/>
                      <a:pt x="33488" y="16530"/>
                    </a:cubicBezTo>
                    <a:cubicBezTo>
                      <a:pt x="33653" y="16530"/>
                      <a:pt x="33814" y="16394"/>
                      <a:pt x="33814" y="16196"/>
                    </a:cubicBezTo>
                    <a:lnTo>
                      <a:pt x="33678" y="9737"/>
                    </a:lnTo>
                    <a:lnTo>
                      <a:pt x="33678" y="9737"/>
                    </a:lnTo>
                    <a:cubicBezTo>
                      <a:pt x="34595" y="9776"/>
                      <a:pt x="35492" y="9796"/>
                      <a:pt x="36390" y="9796"/>
                    </a:cubicBezTo>
                    <a:lnTo>
                      <a:pt x="36526" y="15962"/>
                    </a:lnTo>
                    <a:cubicBezTo>
                      <a:pt x="36526" y="16156"/>
                      <a:pt x="36681" y="16281"/>
                      <a:pt x="36841" y="16281"/>
                    </a:cubicBezTo>
                    <a:cubicBezTo>
                      <a:pt x="36923" y="16281"/>
                      <a:pt x="37007" y="16249"/>
                      <a:pt x="37073" y="16176"/>
                    </a:cubicBezTo>
                    <a:lnTo>
                      <a:pt x="39238" y="13932"/>
                    </a:lnTo>
                    <a:cubicBezTo>
                      <a:pt x="39300" y="13871"/>
                      <a:pt x="39382" y="13842"/>
                      <a:pt x="39464" y="13842"/>
                    </a:cubicBezTo>
                    <a:cubicBezTo>
                      <a:pt x="39538" y="13842"/>
                      <a:pt x="39612" y="13866"/>
                      <a:pt x="39668" y="13913"/>
                    </a:cubicBezTo>
                    <a:lnTo>
                      <a:pt x="42438" y="16176"/>
                    </a:lnTo>
                    <a:cubicBezTo>
                      <a:pt x="42499" y="16231"/>
                      <a:pt x="42569" y="16255"/>
                      <a:pt x="42637" y="16255"/>
                    </a:cubicBezTo>
                    <a:cubicBezTo>
                      <a:pt x="42812" y="16255"/>
                      <a:pt x="42979" y="16099"/>
                      <a:pt x="42965" y="15903"/>
                    </a:cubicBezTo>
                    <a:lnTo>
                      <a:pt x="42282" y="9620"/>
                    </a:lnTo>
                    <a:cubicBezTo>
                      <a:pt x="43024" y="9562"/>
                      <a:pt x="43765" y="9503"/>
                      <a:pt x="44507" y="9425"/>
                    </a:cubicBezTo>
                    <a:lnTo>
                      <a:pt x="45072" y="15591"/>
                    </a:lnTo>
                    <a:cubicBezTo>
                      <a:pt x="45098" y="15766"/>
                      <a:pt x="45252" y="15877"/>
                      <a:pt x="45410" y="15877"/>
                    </a:cubicBezTo>
                    <a:cubicBezTo>
                      <a:pt x="45498" y="15877"/>
                      <a:pt x="45588" y="15843"/>
                      <a:pt x="45658" y="15766"/>
                    </a:cubicBezTo>
                    <a:lnTo>
                      <a:pt x="47629" y="13386"/>
                    </a:lnTo>
                    <a:cubicBezTo>
                      <a:pt x="47697" y="13306"/>
                      <a:pt x="47785" y="13266"/>
                      <a:pt x="47878" y="13266"/>
                    </a:cubicBezTo>
                    <a:cubicBezTo>
                      <a:pt x="47944" y="13266"/>
                      <a:pt x="48012" y="13287"/>
                      <a:pt x="48077" y="13327"/>
                    </a:cubicBezTo>
                    <a:lnTo>
                      <a:pt x="51004" y="15396"/>
                    </a:lnTo>
                    <a:cubicBezTo>
                      <a:pt x="51061" y="15434"/>
                      <a:pt x="51123" y="15451"/>
                      <a:pt x="51183" y="15451"/>
                    </a:cubicBezTo>
                    <a:cubicBezTo>
                      <a:pt x="51368" y="15451"/>
                      <a:pt x="51536" y="15285"/>
                      <a:pt x="51492" y="15064"/>
                    </a:cubicBezTo>
                    <a:lnTo>
                      <a:pt x="50302" y="8606"/>
                    </a:lnTo>
                    <a:cubicBezTo>
                      <a:pt x="51102" y="8469"/>
                      <a:pt x="51902" y="8293"/>
                      <a:pt x="52702" y="8118"/>
                    </a:cubicBezTo>
                    <a:lnTo>
                      <a:pt x="54692" y="14440"/>
                    </a:lnTo>
                    <a:cubicBezTo>
                      <a:pt x="54734" y="14589"/>
                      <a:pt x="54870" y="14668"/>
                      <a:pt x="55004" y="14668"/>
                    </a:cubicBezTo>
                    <a:cubicBezTo>
                      <a:pt x="55115" y="14668"/>
                      <a:pt x="55224" y="14613"/>
                      <a:pt x="55277" y="14498"/>
                    </a:cubicBezTo>
                    <a:lnTo>
                      <a:pt x="56721" y="11747"/>
                    </a:lnTo>
                    <a:cubicBezTo>
                      <a:pt x="56779" y="11631"/>
                      <a:pt x="56891" y="11569"/>
                      <a:pt x="57009" y="11569"/>
                    </a:cubicBezTo>
                    <a:cubicBezTo>
                      <a:pt x="57050" y="11569"/>
                      <a:pt x="57091" y="11576"/>
                      <a:pt x="57131" y="11591"/>
                    </a:cubicBezTo>
                    <a:lnTo>
                      <a:pt x="60428" y="12996"/>
                    </a:lnTo>
                    <a:cubicBezTo>
                      <a:pt x="60472" y="13016"/>
                      <a:pt x="60516" y="13025"/>
                      <a:pt x="60559" y="13025"/>
                    </a:cubicBezTo>
                    <a:cubicBezTo>
                      <a:pt x="60765" y="13025"/>
                      <a:pt x="60938" y="12812"/>
                      <a:pt x="60857" y="12586"/>
                    </a:cubicBezTo>
                    <a:lnTo>
                      <a:pt x="58379" y="6615"/>
                    </a:lnTo>
                    <a:cubicBezTo>
                      <a:pt x="58594" y="6557"/>
                      <a:pt x="58809" y="6479"/>
                      <a:pt x="59004" y="6420"/>
                    </a:cubicBezTo>
                    <a:cubicBezTo>
                      <a:pt x="59375" y="6303"/>
                      <a:pt x="59745" y="6186"/>
                      <a:pt x="60116" y="6050"/>
                    </a:cubicBezTo>
                    <a:lnTo>
                      <a:pt x="62906" y="12254"/>
                    </a:lnTo>
                    <a:cubicBezTo>
                      <a:pt x="62964" y="12379"/>
                      <a:pt x="63087" y="12442"/>
                      <a:pt x="63209" y="12442"/>
                    </a:cubicBezTo>
                    <a:cubicBezTo>
                      <a:pt x="63336" y="12442"/>
                      <a:pt x="63461" y="12374"/>
                      <a:pt x="63511" y="12235"/>
                    </a:cubicBezTo>
                    <a:lnTo>
                      <a:pt x="64604" y="9328"/>
                    </a:lnTo>
                    <a:cubicBezTo>
                      <a:pt x="64652" y="9198"/>
                      <a:pt x="64781" y="9122"/>
                      <a:pt x="64924" y="9122"/>
                    </a:cubicBezTo>
                    <a:cubicBezTo>
                      <a:pt x="64953" y="9122"/>
                      <a:pt x="64983" y="9126"/>
                      <a:pt x="65013" y="9132"/>
                    </a:cubicBezTo>
                    <a:lnTo>
                      <a:pt x="68428" y="10128"/>
                    </a:lnTo>
                    <a:cubicBezTo>
                      <a:pt x="68459" y="10136"/>
                      <a:pt x="68489" y="10140"/>
                      <a:pt x="68518" y="10140"/>
                    </a:cubicBezTo>
                    <a:cubicBezTo>
                      <a:pt x="68749" y="10140"/>
                      <a:pt x="68920" y="9884"/>
                      <a:pt x="68799" y="9659"/>
                    </a:cubicBezTo>
                    <a:lnTo>
                      <a:pt x="65579" y="3903"/>
                    </a:lnTo>
                    <a:cubicBezTo>
                      <a:pt x="67823" y="2908"/>
                      <a:pt x="70028" y="1796"/>
                      <a:pt x="72174" y="547"/>
                    </a:cubicBezTo>
                    <a:cubicBezTo>
                      <a:pt x="72311" y="469"/>
                      <a:pt x="72350" y="294"/>
                      <a:pt x="72272" y="138"/>
                    </a:cubicBezTo>
                    <a:cubicBezTo>
                      <a:pt x="72221" y="48"/>
                      <a:pt x="72127" y="0"/>
                      <a:pt x="72031"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1" name="Google Shape;1051;p35"/>
              <p:cNvGrpSpPr/>
              <p:nvPr/>
            </p:nvGrpSpPr>
            <p:grpSpPr>
              <a:xfrm rot="-1142745">
                <a:off x="-369111" y="482911"/>
                <a:ext cx="4571233" cy="1041922"/>
                <a:chOff x="1413100" y="2803075"/>
                <a:chExt cx="3100600" cy="706675"/>
              </a:xfrm>
            </p:grpSpPr>
            <p:sp>
              <p:nvSpPr>
                <p:cNvPr id="1052" name="Google Shape;1052;p35"/>
                <p:cNvSpPr/>
                <p:nvPr/>
              </p:nvSpPr>
              <p:spPr>
                <a:xfrm>
                  <a:off x="1413100" y="2803075"/>
                  <a:ext cx="3100600" cy="418875"/>
                </a:xfrm>
                <a:custGeom>
                  <a:avLst/>
                  <a:gdLst/>
                  <a:ahLst/>
                  <a:cxnLst/>
                  <a:rect l="l" t="t" r="r" b="b"/>
                  <a:pathLst>
                    <a:path w="124024" h="16755" extrusionOk="0">
                      <a:moveTo>
                        <a:pt x="123303" y="0"/>
                      </a:moveTo>
                      <a:cubicBezTo>
                        <a:pt x="123221" y="0"/>
                        <a:pt x="123134" y="23"/>
                        <a:pt x="123045" y="75"/>
                      </a:cubicBezTo>
                      <a:cubicBezTo>
                        <a:pt x="115973" y="4178"/>
                        <a:pt x="108501" y="7514"/>
                        <a:pt x="100762" y="10016"/>
                      </a:cubicBezTo>
                      <a:cubicBezTo>
                        <a:pt x="93624" y="12318"/>
                        <a:pt x="86319" y="13919"/>
                        <a:pt x="78913" y="14819"/>
                      </a:cubicBezTo>
                      <a:cubicBezTo>
                        <a:pt x="73669" y="15436"/>
                        <a:pt x="68398" y="15746"/>
                        <a:pt x="63130" y="15746"/>
                      </a:cubicBezTo>
                      <a:cubicBezTo>
                        <a:pt x="55297" y="15746"/>
                        <a:pt x="47471" y="15061"/>
                        <a:pt x="39752" y="13685"/>
                      </a:cubicBezTo>
                      <a:cubicBezTo>
                        <a:pt x="30179" y="12017"/>
                        <a:pt x="20772" y="9449"/>
                        <a:pt x="11665" y="6046"/>
                      </a:cubicBezTo>
                      <a:cubicBezTo>
                        <a:pt x="8029" y="4712"/>
                        <a:pt x="4427" y="3144"/>
                        <a:pt x="958" y="1410"/>
                      </a:cubicBezTo>
                      <a:cubicBezTo>
                        <a:pt x="881" y="1374"/>
                        <a:pt x="807" y="1358"/>
                        <a:pt x="736" y="1358"/>
                      </a:cubicBezTo>
                      <a:cubicBezTo>
                        <a:pt x="284" y="1358"/>
                        <a:pt x="0" y="2017"/>
                        <a:pt x="491" y="2277"/>
                      </a:cubicBezTo>
                      <a:cubicBezTo>
                        <a:pt x="3993" y="4045"/>
                        <a:pt x="7629" y="5613"/>
                        <a:pt x="11298" y="6980"/>
                      </a:cubicBezTo>
                      <a:cubicBezTo>
                        <a:pt x="20438" y="10416"/>
                        <a:pt x="29912" y="12985"/>
                        <a:pt x="39519" y="14653"/>
                      </a:cubicBezTo>
                      <a:cubicBezTo>
                        <a:pt x="47458" y="16054"/>
                        <a:pt x="55497" y="16721"/>
                        <a:pt x="63536" y="16754"/>
                      </a:cubicBezTo>
                      <a:cubicBezTo>
                        <a:pt x="68739" y="16754"/>
                        <a:pt x="73876" y="16454"/>
                        <a:pt x="79013" y="15820"/>
                      </a:cubicBezTo>
                      <a:cubicBezTo>
                        <a:pt x="86519" y="14919"/>
                        <a:pt x="93891" y="13285"/>
                        <a:pt x="101029" y="10983"/>
                      </a:cubicBezTo>
                      <a:cubicBezTo>
                        <a:pt x="108868" y="8448"/>
                        <a:pt x="116407" y="5079"/>
                        <a:pt x="123545" y="943"/>
                      </a:cubicBezTo>
                      <a:cubicBezTo>
                        <a:pt x="124024" y="661"/>
                        <a:pt x="123743" y="0"/>
                        <a:pt x="123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35"/>
                <p:cNvSpPr/>
                <p:nvPr/>
              </p:nvSpPr>
              <p:spPr>
                <a:xfrm>
                  <a:off x="1448550" y="2875825"/>
                  <a:ext cx="347925" cy="406200"/>
                </a:xfrm>
                <a:custGeom>
                  <a:avLst/>
                  <a:gdLst/>
                  <a:ahLst/>
                  <a:cxnLst/>
                  <a:rect l="l" t="t" r="r" b="b"/>
                  <a:pathLst>
                    <a:path w="13917" h="16248" extrusionOk="0">
                      <a:moveTo>
                        <a:pt x="4810" y="1"/>
                      </a:moveTo>
                      <a:lnTo>
                        <a:pt x="140" y="11676"/>
                      </a:lnTo>
                      <a:cubicBezTo>
                        <a:pt x="1" y="12038"/>
                        <a:pt x="304" y="12424"/>
                        <a:pt x="661" y="12424"/>
                      </a:cubicBezTo>
                      <a:cubicBezTo>
                        <a:pt x="731" y="12424"/>
                        <a:pt x="803" y="12409"/>
                        <a:pt x="874" y="12376"/>
                      </a:cubicBezTo>
                      <a:lnTo>
                        <a:pt x="5778" y="10275"/>
                      </a:lnTo>
                      <a:cubicBezTo>
                        <a:pt x="5837" y="10249"/>
                        <a:pt x="5903" y="10237"/>
                        <a:pt x="5971" y="10237"/>
                      </a:cubicBezTo>
                      <a:cubicBezTo>
                        <a:pt x="6168" y="10237"/>
                        <a:pt x="6379" y="10343"/>
                        <a:pt x="6478" y="10542"/>
                      </a:cubicBezTo>
                      <a:lnTo>
                        <a:pt x="9313" y="15946"/>
                      </a:lnTo>
                      <a:cubicBezTo>
                        <a:pt x="9422" y="16147"/>
                        <a:pt x="9616" y="16248"/>
                        <a:pt x="9807" y="16248"/>
                      </a:cubicBezTo>
                      <a:cubicBezTo>
                        <a:pt x="10028" y="16248"/>
                        <a:pt x="10243" y="16114"/>
                        <a:pt x="10314" y="15846"/>
                      </a:cubicBezTo>
                      <a:lnTo>
                        <a:pt x="13917" y="3870"/>
                      </a:lnTo>
                      <a:lnTo>
                        <a:pt x="4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35"/>
                <p:cNvSpPr/>
                <p:nvPr/>
              </p:nvSpPr>
              <p:spPr>
                <a:xfrm>
                  <a:off x="1826325" y="3012600"/>
                  <a:ext cx="323750" cy="391000"/>
                </a:xfrm>
                <a:custGeom>
                  <a:avLst/>
                  <a:gdLst/>
                  <a:ahLst/>
                  <a:cxnLst/>
                  <a:rect l="l" t="t" r="r" b="b"/>
                  <a:pathLst>
                    <a:path w="12950" h="15640" extrusionOk="0">
                      <a:moveTo>
                        <a:pt x="3442" y="0"/>
                      </a:moveTo>
                      <a:lnTo>
                        <a:pt x="107" y="12109"/>
                      </a:lnTo>
                      <a:cubicBezTo>
                        <a:pt x="0" y="12482"/>
                        <a:pt x="297" y="12811"/>
                        <a:pt x="641" y="12811"/>
                      </a:cubicBezTo>
                      <a:cubicBezTo>
                        <a:pt x="729" y="12811"/>
                        <a:pt x="819" y="12790"/>
                        <a:pt x="907" y="12743"/>
                      </a:cubicBezTo>
                      <a:lnTo>
                        <a:pt x="5510" y="10141"/>
                      </a:lnTo>
                      <a:cubicBezTo>
                        <a:pt x="5602" y="10095"/>
                        <a:pt x="5701" y="10073"/>
                        <a:pt x="5798" y="10073"/>
                      </a:cubicBezTo>
                      <a:cubicBezTo>
                        <a:pt x="5983" y="10073"/>
                        <a:pt x="6157" y="10154"/>
                        <a:pt x="6244" y="10308"/>
                      </a:cubicBezTo>
                      <a:lnTo>
                        <a:pt x="9647" y="15378"/>
                      </a:lnTo>
                      <a:cubicBezTo>
                        <a:pt x="9771" y="15557"/>
                        <a:pt x="9951" y="15639"/>
                        <a:pt x="10125" y="15639"/>
                      </a:cubicBezTo>
                      <a:cubicBezTo>
                        <a:pt x="10373" y="15639"/>
                        <a:pt x="10608" y="15472"/>
                        <a:pt x="10647" y="15178"/>
                      </a:cubicBezTo>
                      <a:lnTo>
                        <a:pt x="12949" y="2869"/>
                      </a:lnTo>
                      <a:lnTo>
                        <a:pt x="3442" y="0"/>
                      </a:lnTo>
                      <a:close/>
                    </a:path>
                  </a:pathLst>
                </a:custGeom>
                <a:solidFill>
                  <a:srgbClr val="F19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35"/>
                <p:cNvSpPr/>
                <p:nvPr/>
              </p:nvSpPr>
              <p:spPr>
                <a:xfrm>
                  <a:off x="3659450" y="3051800"/>
                  <a:ext cx="361925" cy="378375"/>
                </a:xfrm>
                <a:custGeom>
                  <a:avLst/>
                  <a:gdLst/>
                  <a:ahLst/>
                  <a:cxnLst/>
                  <a:rect l="l" t="t" r="r" b="b"/>
                  <a:pathLst>
                    <a:path w="14477" h="15135" extrusionOk="0">
                      <a:moveTo>
                        <a:pt x="9541" y="0"/>
                      </a:moveTo>
                      <a:lnTo>
                        <a:pt x="1" y="2769"/>
                      </a:lnTo>
                      <a:lnTo>
                        <a:pt x="3803" y="14744"/>
                      </a:lnTo>
                      <a:cubicBezTo>
                        <a:pt x="3876" y="14999"/>
                        <a:pt x="4108" y="15135"/>
                        <a:pt x="4336" y="15135"/>
                      </a:cubicBezTo>
                      <a:cubicBezTo>
                        <a:pt x="4526" y="15135"/>
                        <a:pt x="4713" y="15041"/>
                        <a:pt x="4804" y="14844"/>
                      </a:cubicBezTo>
                      <a:lnTo>
                        <a:pt x="7272" y="10141"/>
                      </a:lnTo>
                      <a:cubicBezTo>
                        <a:pt x="7366" y="9954"/>
                        <a:pt x="7542" y="9848"/>
                        <a:pt x="7730" y="9848"/>
                      </a:cubicBezTo>
                      <a:cubicBezTo>
                        <a:pt x="7811" y="9848"/>
                        <a:pt x="7893" y="9868"/>
                        <a:pt x="7973" y="9907"/>
                      </a:cubicBezTo>
                      <a:lnTo>
                        <a:pt x="13610" y="12276"/>
                      </a:lnTo>
                      <a:cubicBezTo>
                        <a:pt x="13685" y="12310"/>
                        <a:pt x="13760" y="12326"/>
                        <a:pt x="13833" y="12326"/>
                      </a:cubicBezTo>
                      <a:cubicBezTo>
                        <a:pt x="14185" y="12326"/>
                        <a:pt x="14477" y="11962"/>
                        <a:pt x="14311" y="11575"/>
                      </a:cubicBezTo>
                      <a:lnTo>
                        <a:pt x="9541" y="0"/>
                      </a:lnTo>
                      <a:close/>
                    </a:path>
                  </a:pathLst>
                </a:custGeom>
                <a:solidFill>
                  <a:srgbClr val="F198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35"/>
                <p:cNvSpPr/>
                <p:nvPr/>
              </p:nvSpPr>
              <p:spPr>
                <a:xfrm>
                  <a:off x="2215525" y="3099325"/>
                  <a:ext cx="285625" cy="363100"/>
                </a:xfrm>
                <a:custGeom>
                  <a:avLst/>
                  <a:gdLst/>
                  <a:ahLst/>
                  <a:cxnLst/>
                  <a:rect l="l" t="t" r="r" b="b"/>
                  <a:pathLst>
                    <a:path w="11425" h="14524" extrusionOk="0">
                      <a:moveTo>
                        <a:pt x="1617" y="1"/>
                      </a:moveTo>
                      <a:lnTo>
                        <a:pt x="50" y="12476"/>
                      </a:lnTo>
                      <a:cubicBezTo>
                        <a:pt x="0" y="12845"/>
                        <a:pt x="296" y="13124"/>
                        <a:pt x="616" y="13124"/>
                      </a:cubicBezTo>
                      <a:cubicBezTo>
                        <a:pt x="729" y="13124"/>
                        <a:pt x="845" y="13089"/>
                        <a:pt x="950" y="13010"/>
                      </a:cubicBezTo>
                      <a:lnTo>
                        <a:pt x="5153" y="9741"/>
                      </a:lnTo>
                      <a:cubicBezTo>
                        <a:pt x="5254" y="9669"/>
                        <a:pt x="5368" y="9634"/>
                        <a:pt x="5480" y="9634"/>
                      </a:cubicBezTo>
                      <a:cubicBezTo>
                        <a:pt x="5628" y="9634"/>
                        <a:pt x="5774" y="9694"/>
                        <a:pt x="5887" y="9808"/>
                      </a:cubicBezTo>
                      <a:lnTo>
                        <a:pt x="9990" y="14344"/>
                      </a:lnTo>
                      <a:cubicBezTo>
                        <a:pt x="10103" y="14468"/>
                        <a:pt x="10249" y="14523"/>
                        <a:pt x="10394" y="14523"/>
                      </a:cubicBezTo>
                      <a:cubicBezTo>
                        <a:pt x="10679" y="14523"/>
                        <a:pt x="10957" y="14309"/>
                        <a:pt x="10957" y="13977"/>
                      </a:cubicBezTo>
                      <a:lnTo>
                        <a:pt x="11424" y="1468"/>
                      </a:lnTo>
                      <a:lnTo>
                        <a:pt x="1617" y="1"/>
                      </a:lnTo>
                      <a:close/>
                    </a:path>
                  </a:pathLst>
                </a:custGeom>
                <a:solidFill>
                  <a:srgbClr val="CDE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35"/>
                <p:cNvSpPr/>
                <p:nvPr/>
              </p:nvSpPr>
              <p:spPr>
                <a:xfrm>
                  <a:off x="2587250" y="3160200"/>
                  <a:ext cx="275550" cy="349550"/>
                </a:xfrm>
                <a:custGeom>
                  <a:avLst/>
                  <a:gdLst/>
                  <a:ahLst/>
                  <a:cxnLst/>
                  <a:rect l="l" t="t" r="r" b="b"/>
                  <a:pathLst>
                    <a:path w="11022" h="13982" extrusionOk="0">
                      <a:moveTo>
                        <a:pt x="859" y="1"/>
                      </a:moveTo>
                      <a:lnTo>
                        <a:pt x="25" y="12543"/>
                      </a:lnTo>
                      <a:cubicBezTo>
                        <a:pt x="1" y="12897"/>
                        <a:pt x="295" y="13151"/>
                        <a:pt x="599" y="13151"/>
                      </a:cubicBezTo>
                      <a:cubicBezTo>
                        <a:pt x="724" y="13151"/>
                        <a:pt x="851" y="13108"/>
                        <a:pt x="959" y="13010"/>
                      </a:cubicBezTo>
                      <a:lnTo>
                        <a:pt x="4961" y="9507"/>
                      </a:lnTo>
                      <a:cubicBezTo>
                        <a:pt x="5057" y="9428"/>
                        <a:pt x="5183" y="9386"/>
                        <a:pt x="5310" y="9386"/>
                      </a:cubicBezTo>
                      <a:cubicBezTo>
                        <a:pt x="5450" y="9386"/>
                        <a:pt x="5591" y="9436"/>
                        <a:pt x="5695" y="9541"/>
                      </a:cubicBezTo>
                      <a:lnTo>
                        <a:pt x="10065" y="13811"/>
                      </a:lnTo>
                      <a:cubicBezTo>
                        <a:pt x="10183" y="13929"/>
                        <a:pt x="10326" y="13981"/>
                        <a:pt x="10464" y="13981"/>
                      </a:cubicBezTo>
                      <a:cubicBezTo>
                        <a:pt x="10753" y="13981"/>
                        <a:pt x="11022" y="13749"/>
                        <a:pt x="10999" y="13410"/>
                      </a:cubicBezTo>
                      <a:lnTo>
                        <a:pt x="10766" y="901"/>
                      </a:lnTo>
                      <a:lnTo>
                        <a:pt x="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35"/>
                <p:cNvSpPr/>
                <p:nvPr/>
              </p:nvSpPr>
              <p:spPr>
                <a:xfrm>
                  <a:off x="2970625" y="3171050"/>
                  <a:ext cx="283100" cy="328075"/>
                </a:xfrm>
                <a:custGeom>
                  <a:avLst/>
                  <a:gdLst/>
                  <a:ahLst/>
                  <a:cxnLst/>
                  <a:rect l="l" t="t" r="r" b="b"/>
                  <a:pathLst>
                    <a:path w="11324" h="13123" extrusionOk="0">
                      <a:moveTo>
                        <a:pt x="1" y="0"/>
                      </a:moveTo>
                      <a:lnTo>
                        <a:pt x="267" y="12576"/>
                      </a:lnTo>
                      <a:cubicBezTo>
                        <a:pt x="267" y="12908"/>
                        <a:pt x="531" y="13122"/>
                        <a:pt x="816" y="13122"/>
                      </a:cubicBezTo>
                      <a:cubicBezTo>
                        <a:pt x="961" y="13122"/>
                        <a:pt x="1111" y="13067"/>
                        <a:pt x="1235" y="12943"/>
                      </a:cubicBezTo>
                      <a:lnTo>
                        <a:pt x="4904" y="9107"/>
                      </a:lnTo>
                      <a:cubicBezTo>
                        <a:pt x="5009" y="9002"/>
                        <a:pt x="5150" y="8952"/>
                        <a:pt x="5294" y="8952"/>
                      </a:cubicBezTo>
                      <a:cubicBezTo>
                        <a:pt x="5426" y="8952"/>
                        <a:pt x="5560" y="8994"/>
                        <a:pt x="5671" y="9073"/>
                      </a:cubicBezTo>
                      <a:lnTo>
                        <a:pt x="10375" y="12943"/>
                      </a:lnTo>
                      <a:cubicBezTo>
                        <a:pt x="10477" y="13036"/>
                        <a:pt x="10598" y="13077"/>
                        <a:pt x="10717" y="13077"/>
                      </a:cubicBezTo>
                      <a:cubicBezTo>
                        <a:pt x="11025" y="13077"/>
                        <a:pt x="11323" y="12803"/>
                        <a:pt x="11275" y="12443"/>
                      </a:cubicBezTo>
                      <a:lnTo>
                        <a:pt x="99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5"/>
                <p:cNvSpPr/>
                <p:nvPr/>
              </p:nvSpPr>
              <p:spPr>
                <a:xfrm>
                  <a:off x="3976350" y="2943375"/>
                  <a:ext cx="386300" cy="391250"/>
                </a:xfrm>
                <a:custGeom>
                  <a:avLst/>
                  <a:gdLst/>
                  <a:ahLst/>
                  <a:cxnLst/>
                  <a:rect l="l" t="t" r="r" b="b"/>
                  <a:pathLst>
                    <a:path w="15452" h="15650" extrusionOk="0">
                      <a:moveTo>
                        <a:pt x="9107" y="1"/>
                      </a:moveTo>
                      <a:lnTo>
                        <a:pt x="0" y="3870"/>
                      </a:lnTo>
                      <a:lnTo>
                        <a:pt x="5171" y="15312"/>
                      </a:lnTo>
                      <a:cubicBezTo>
                        <a:pt x="5269" y="15541"/>
                        <a:pt x="5471" y="15650"/>
                        <a:pt x="5672" y="15650"/>
                      </a:cubicBezTo>
                      <a:cubicBezTo>
                        <a:pt x="5880" y="15650"/>
                        <a:pt x="6086" y="15533"/>
                        <a:pt x="6171" y="15312"/>
                      </a:cubicBezTo>
                      <a:lnTo>
                        <a:pt x="8073" y="10342"/>
                      </a:lnTo>
                      <a:cubicBezTo>
                        <a:pt x="8153" y="10128"/>
                        <a:pt x="8361" y="9979"/>
                        <a:pt x="8578" y="9979"/>
                      </a:cubicBezTo>
                      <a:cubicBezTo>
                        <a:pt x="8632" y="9979"/>
                        <a:pt x="8686" y="9988"/>
                        <a:pt x="8740" y="10008"/>
                      </a:cubicBezTo>
                      <a:lnTo>
                        <a:pt x="14611" y="11709"/>
                      </a:lnTo>
                      <a:cubicBezTo>
                        <a:pt x="14663" y="11724"/>
                        <a:pt x="14715" y="11731"/>
                        <a:pt x="14765" y="11731"/>
                      </a:cubicBezTo>
                      <a:cubicBezTo>
                        <a:pt x="15160" y="11731"/>
                        <a:pt x="15452" y="11294"/>
                        <a:pt x="15244" y="10909"/>
                      </a:cubicBezTo>
                      <a:lnTo>
                        <a:pt x="9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35"/>
                <p:cNvSpPr/>
                <p:nvPr/>
              </p:nvSpPr>
              <p:spPr>
                <a:xfrm>
                  <a:off x="3313375" y="3138525"/>
                  <a:ext cx="305650" cy="343550"/>
                </a:xfrm>
                <a:custGeom>
                  <a:avLst/>
                  <a:gdLst/>
                  <a:ahLst/>
                  <a:cxnLst/>
                  <a:rect l="l" t="t" r="r" b="b"/>
                  <a:pathLst>
                    <a:path w="12226" h="13742" extrusionOk="0">
                      <a:moveTo>
                        <a:pt x="9907" y="0"/>
                      </a:moveTo>
                      <a:lnTo>
                        <a:pt x="0" y="734"/>
                      </a:lnTo>
                      <a:lnTo>
                        <a:pt x="1201" y="13243"/>
                      </a:lnTo>
                      <a:cubicBezTo>
                        <a:pt x="1222" y="13559"/>
                        <a:pt x="1482" y="13742"/>
                        <a:pt x="1746" y="13742"/>
                      </a:cubicBezTo>
                      <a:cubicBezTo>
                        <a:pt x="1901" y="13742"/>
                        <a:pt x="2058" y="13679"/>
                        <a:pt x="2169" y="13543"/>
                      </a:cubicBezTo>
                      <a:lnTo>
                        <a:pt x="5571" y="9474"/>
                      </a:lnTo>
                      <a:cubicBezTo>
                        <a:pt x="5668" y="9338"/>
                        <a:pt x="5822" y="9270"/>
                        <a:pt x="5980" y="9270"/>
                      </a:cubicBezTo>
                      <a:cubicBezTo>
                        <a:pt x="6093" y="9270"/>
                        <a:pt x="6208" y="9304"/>
                        <a:pt x="6305" y="9374"/>
                      </a:cubicBezTo>
                      <a:lnTo>
                        <a:pt x="11308" y="12876"/>
                      </a:lnTo>
                      <a:cubicBezTo>
                        <a:pt x="11409" y="12952"/>
                        <a:pt x="11519" y="12985"/>
                        <a:pt x="11625" y="12985"/>
                      </a:cubicBezTo>
                      <a:cubicBezTo>
                        <a:pt x="11940" y="12985"/>
                        <a:pt x="12226" y="12692"/>
                        <a:pt x="12176" y="12343"/>
                      </a:cubicBezTo>
                      <a:lnTo>
                        <a:pt x="9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1" name="Google Shape;1061;p35"/>
            <p:cNvGrpSpPr/>
            <p:nvPr/>
          </p:nvGrpSpPr>
          <p:grpSpPr>
            <a:xfrm>
              <a:off x="-186667" y="71201"/>
              <a:ext cx="4008593" cy="1647641"/>
              <a:chOff x="-191008" y="-79500"/>
              <a:chExt cx="4008593" cy="1647641"/>
            </a:xfrm>
          </p:grpSpPr>
          <p:sp>
            <p:nvSpPr>
              <p:cNvPr id="1062" name="Google Shape;1062;p35"/>
              <p:cNvSpPr txBox="1"/>
              <p:nvPr/>
            </p:nvSpPr>
            <p:spPr>
              <a:xfrm rot="161600">
                <a:off x="-181791" y="1129473"/>
                <a:ext cx="421365" cy="40034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M</a:t>
                </a:r>
                <a:endParaRPr dirty="0">
                  <a:solidFill>
                    <a:schemeClr val="lt1"/>
                  </a:solidFill>
                  <a:latin typeface="Lilita One"/>
                  <a:ea typeface="Lilita One"/>
                  <a:cs typeface="Lilita One"/>
                  <a:sym typeface="Lilita One"/>
                </a:endParaRPr>
              </a:p>
            </p:txBody>
          </p:sp>
          <p:sp>
            <p:nvSpPr>
              <p:cNvPr id="1063" name="Google Shape;1063;p35"/>
              <p:cNvSpPr txBox="1"/>
              <p:nvPr/>
            </p:nvSpPr>
            <p:spPr>
              <a:xfrm rot="-301257">
                <a:off x="359160" y="1150207"/>
                <a:ext cx="421618" cy="4002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S</a:t>
                </a:r>
                <a:endParaRPr dirty="0">
                  <a:solidFill>
                    <a:schemeClr val="lt1"/>
                  </a:solidFill>
                  <a:latin typeface="Lilita One"/>
                  <a:ea typeface="Lilita One"/>
                  <a:cs typeface="Lilita One"/>
                  <a:sym typeface="Lilita One"/>
                </a:endParaRPr>
              </a:p>
            </p:txBody>
          </p:sp>
          <p:sp>
            <p:nvSpPr>
              <p:cNvPr id="1064" name="Google Shape;1064;p35"/>
              <p:cNvSpPr txBox="1"/>
              <p:nvPr/>
            </p:nvSpPr>
            <p:spPr>
              <a:xfrm rot="-727052">
                <a:off x="902765" y="1065650"/>
                <a:ext cx="421594" cy="40041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I</a:t>
                </a:r>
                <a:endParaRPr dirty="0">
                  <a:solidFill>
                    <a:schemeClr val="lt1"/>
                  </a:solidFill>
                  <a:latin typeface="Lilita One"/>
                  <a:ea typeface="Lilita One"/>
                  <a:cs typeface="Lilita One"/>
                  <a:sym typeface="Lilita One"/>
                </a:endParaRPr>
              </a:p>
            </p:txBody>
          </p:sp>
          <p:sp>
            <p:nvSpPr>
              <p:cNvPr id="1065" name="Google Shape;1065;p35"/>
              <p:cNvSpPr txBox="1"/>
              <p:nvPr/>
            </p:nvSpPr>
            <p:spPr>
              <a:xfrm rot="-890215">
                <a:off x="1457037" y="959706"/>
                <a:ext cx="421762" cy="4006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M</a:t>
                </a:r>
                <a:endParaRPr dirty="0">
                  <a:solidFill>
                    <a:schemeClr val="lt1"/>
                  </a:solidFill>
                  <a:latin typeface="Lilita One"/>
                  <a:ea typeface="Lilita One"/>
                  <a:cs typeface="Lilita One"/>
                  <a:sym typeface="Lilita One"/>
                </a:endParaRPr>
              </a:p>
            </p:txBody>
          </p:sp>
          <p:sp>
            <p:nvSpPr>
              <p:cNvPr id="1066" name="Google Shape;1066;p35"/>
              <p:cNvSpPr txBox="1"/>
              <p:nvPr/>
            </p:nvSpPr>
            <p:spPr>
              <a:xfrm rot="-1055830">
                <a:off x="1953543" y="782189"/>
                <a:ext cx="421735" cy="40076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I</a:t>
                </a:r>
                <a:endParaRPr dirty="0">
                  <a:solidFill>
                    <a:schemeClr val="lt1"/>
                  </a:solidFill>
                  <a:latin typeface="Lilita One"/>
                  <a:ea typeface="Lilita One"/>
                  <a:cs typeface="Lilita One"/>
                  <a:sym typeface="Lilita One"/>
                </a:endParaRPr>
              </a:p>
            </p:txBody>
          </p:sp>
          <p:sp>
            <p:nvSpPr>
              <p:cNvPr id="1067" name="Google Shape;1067;p35"/>
              <p:cNvSpPr txBox="1"/>
              <p:nvPr/>
            </p:nvSpPr>
            <p:spPr>
              <a:xfrm rot="-1685788">
                <a:off x="2433365" y="582887"/>
                <a:ext cx="421694" cy="40035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T</a:t>
                </a:r>
                <a:endParaRPr dirty="0">
                  <a:solidFill>
                    <a:schemeClr val="lt1"/>
                  </a:solidFill>
                  <a:latin typeface="Lilita One"/>
                  <a:ea typeface="Lilita One"/>
                  <a:cs typeface="Lilita One"/>
                  <a:sym typeface="Lilita One"/>
                </a:endParaRPr>
              </a:p>
            </p:txBody>
          </p:sp>
          <p:sp>
            <p:nvSpPr>
              <p:cNvPr id="1068" name="Google Shape;1068;p35"/>
              <p:cNvSpPr txBox="1"/>
              <p:nvPr/>
            </p:nvSpPr>
            <p:spPr>
              <a:xfrm rot="-2315388">
                <a:off x="2915720" y="306175"/>
                <a:ext cx="421810" cy="40068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P</a:t>
                </a:r>
                <a:endParaRPr dirty="0">
                  <a:solidFill>
                    <a:schemeClr val="lt1"/>
                  </a:solidFill>
                  <a:latin typeface="Lilita One"/>
                  <a:ea typeface="Lilita One"/>
                  <a:cs typeface="Lilita One"/>
                  <a:sym typeface="Lilita One"/>
                </a:endParaRPr>
              </a:p>
            </p:txBody>
          </p:sp>
          <p:sp>
            <p:nvSpPr>
              <p:cNvPr id="1069" name="Google Shape;1069;p35"/>
              <p:cNvSpPr txBox="1"/>
              <p:nvPr/>
            </p:nvSpPr>
            <p:spPr>
              <a:xfrm rot="-2700000">
                <a:off x="3315876" y="10885"/>
                <a:ext cx="421718" cy="40093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Lilita One"/>
                    <a:ea typeface="Lilita One"/>
                    <a:cs typeface="Lilita One"/>
                    <a:sym typeface="Lilita One"/>
                  </a:rPr>
                  <a:t>O</a:t>
                </a:r>
                <a:endParaRPr dirty="0">
                  <a:solidFill>
                    <a:schemeClr val="lt1"/>
                  </a:solidFill>
                  <a:latin typeface="Lilita One"/>
                  <a:ea typeface="Lilita One"/>
                  <a:cs typeface="Lilita One"/>
                  <a:sym typeface="Lilita One"/>
                </a:endParaRPr>
              </a:p>
            </p:txBody>
          </p:sp>
        </p:grpSp>
      </p:grpSp>
      <p:grpSp>
        <p:nvGrpSpPr>
          <p:cNvPr id="1070" name="Google Shape;1070;p35"/>
          <p:cNvGrpSpPr/>
          <p:nvPr/>
        </p:nvGrpSpPr>
        <p:grpSpPr>
          <a:xfrm rot="-1615734">
            <a:off x="8201771" y="4116565"/>
            <a:ext cx="421812" cy="427765"/>
            <a:chOff x="7124413" y="-757600"/>
            <a:chExt cx="421798" cy="427751"/>
          </a:xfrm>
        </p:grpSpPr>
        <p:sp>
          <p:nvSpPr>
            <p:cNvPr id="1071" name="Google Shape;1071;p35"/>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rgbClr val="FFFFFF"/>
            </a:solidFill>
            <a:ln w="76200" cap="flat" cmpd="sng">
              <a:solidFill>
                <a:srgbClr val="FFFFFF"/>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35"/>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3" name="Google Shape;1073;p35"/>
          <p:cNvSpPr/>
          <p:nvPr/>
        </p:nvSpPr>
        <p:spPr>
          <a:xfrm>
            <a:off x="7555025" y="4348965"/>
            <a:ext cx="572741" cy="423184"/>
          </a:xfrm>
          <a:custGeom>
            <a:avLst/>
            <a:gdLst/>
            <a:ahLst/>
            <a:cxnLst/>
            <a:rect l="l" t="t" r="r" b="b"/>
            <a:pathLst>
              <a:path w="22001" h="16256" extrusionOk="0">
                <a:moveTo>
                  <a:pt x="13391" y="1"/>
                </a:moveTo>
                <a:cubicBezTo>
                  <a:pt x="11664" y="1"/>
                  <a:pt x="9093" y="1641"/>
                  <a:pt x="8178" y="2251"/>
                </a:cubicBezTo>
                <a:cubicBezTo>
                  <a:pt x="5039" y="4428"/>
                  <a:pt x="2570" y="7399"/>
                  <a:pt x="351" y="10454"/>
                </a:cubicBezTo>
                <a:cubicBezTo>
                  <a:pt x="0" y="10933"/>
                  <a:pt x="477" y="11461"/>
                  <a:pt x="965" y="11461"/>
                </a:cubicBezTo>
                <a:cubicBezTo>
                  <a:pt x="1116" y="11461"/>
                  <a:pt x="1269" y="11410"/>
                  <a:pt x="1398" y="11291"/>
                </a:cubicBezTo>
                <a:cubicBezTo>
                  <a:pt x="4202" y="8529"/>
                  <a:pt x="6797" y="5516"/>
                  <a:pt x="10270" y="3633"/>
                </a:cubicBezTo>
                <a:cubicBezTo>
                  <a:pt x="10856" y="3298"/>
                  <a:pt x="11442" y="3005"/>
                  <a:pt x="12070" y="2796"/>
                </a:cubicBezTo>
                <a:cubicBezTo>
                  <a:pt x="12195" y="2754"/>
                  <a:pt x="12321" y="2712"/>
                  <a:pt x="12446" y="2670"/>
                </a:cubicBezTo>
                <a:lnTo>
                  <a:pt x="12446" y="2670"/>
                </a:lnTo>
                <a:cubicBezTo>
                  <a:pt x="12405" y="2879"/>
                  <a:pt x="12321" y="3088"/>
                  <a:pt x="12237" y="3298"/>
                </a:cubicBezTo>
                <a:cubicBezTo>
                  <a:pt x="12070" y="3758"/>
                  <a:pt x="11861" y="4218"/>
                  <a:pt x="11609" y="4637"/>
                </a:cubicBezTo>
                <a:cubicBezTo>
                  <a:pt x="10647" y="6520"/>
                  <a:pt x="9601" y="8278"/>
                  <a:pt x="9015" y="10371"/>
                </a:cubicBezTo>
                <a:cubicBezTo>
                  <a:pt x="8596" y="11626"/>
                  <a:pt x="7801" y="13970"/>
                  <a:pt x="8429" y="15309"/>
                </a:cubicBezTo>
                <a:cubicBezTo>
                  <a:pt x="8731" y="15964"/>
                  <a:pt x="9307" y="16255"/>
                  <a:pt x="9918" y="16255"/>
                </a:cubicBezTo>
                <a:cubicBezTo>
                  <a:pt x="10321" y="16255"/>
                  <a:pt x="10741" y="16128"/>
                  <a:pt x="11107" y="15895"/>
                </a:cubicBezTo>
                <a:cubicBezTo>
                  <a:pt x="12865" y="14723"/>
                  <a:pt x="14372" y="12714"/>
                  <a:pt x="15878" y="11250"/>
                </a:cubicBezTo>
                <a:cubicBezTo>
                  <a:pt x="17720" y="9492"/>
                  <a:pt x="19561" y="7776"/>
                  <a:pt x="21319" y="5976"/>
                </a:cubicBezTo>
                <a:cubicBezTo>
                  <a:pt x="22001" y="5327"/>
                  <a:pt x="21398" y="4425"/>
                  <a:pt x="20663" y="4425"/>
                </a:cubicBezTo>
                <a:cubicBezTo>
                  <a:pt x="20451" y="4425"/>
                  <a:pt x="20228" y="4501"/>
                  <a:pt x="20022" y="4679"/>
                </a:cubicBezTo>
                <a:cubicBezTo>
                  <a:pt x="18264" y="6269"/>
                  <a:pt x="16506" y="7943"/>
                  <a:pt x="14748" y="9575"/>
                </a:cubicBezTo>
                <a:lnTo>
                  <a:pt x="11861" y="12296"/>
                </a:lnTo>
                <a:cubicBezTo>
                  <a:pt x="11526" y="12631"/>
                  <a:pt x="11065" y="12924"/>
                  <a:pt x="10731" y="13300"/>
                </a:cubicBezTo>
                <a:cubicBezTo>
                  <a:pt x="10731" y="13175"/>
                  <a:pt x="10772" y="13049"/>
                  <a:pt x="10814" y="12882"/>
                </a:cubicBezTo>
                <a:cubicBezTo>
                  <a:pt x="11275" y="10705"/>
                  <a:pt x="12070" y="8571"/>
                  <a:pt x="13242" y="6604"/>
                </a:cubicBezTo>
                <a:cubicBezTo>
                  <a:pt x="13995" y="5265"/>
                  <a:pt x="15209" y="3298"/>
                  <a:pt x="15041" y="1624"/>
                </a:cubicBezTo>
                <a:cubicBezTo>
                  <a:pt x="14928" y="425"/>
                  <a:pt x="14269" y="1"/>
                  <a:pt x="13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grpSp>
        <p:nvGrpSpPr>
          <p:cNvPr id="38" name="Google Shape;38;p3"/>
          <p:cNvGrpSpPr/>
          <p:nvPr/>
        </p:nvGrpSpPr>
        <p:grpSpPr>
          <a:xfrm>
            <a:off x="307199" y="240473"/>
            <a:ext cx="8529855" cy="4662300"/>
            <a:chOff x="307199" y="240473"/>
            <a:chExt cx="8529855" cy="4662300"/>
          </a:xfrm>
        </p:grpSpPr>
        <p:sp>
          <p:nvSpPr>
            <p:cNvPr id="39" name="Google Shape;39;p3"/>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3"/>
            <p:cNvGrpSpPr/>
            <p:nvPr/>
          </p:nvGrpSpPr>
          <p:grpSpPr>
            <a:xfrm>
              <a:off x="899549" y="453700"/>
              <a:ext cx="7937504" cy="4239700"/>
              <a:chOff x="-20400" y="215838"/>
              <a:chExt cx="9184800" cy="4711825"/>
            </a:xfrm>
          </p:grpSpPr>
          <p:cxnSp>
            <p:nvCxnSpPr>
              <p:cNvPr id="41" name="Google Shape;41;p3"/>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42" name="Google Shape;42;p3"/>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3" name="Google Shape;43;p3"/>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4" name="Google Shape;44;p3"/>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5" name="Google Shape;45;p3"/>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6" name="Google Shape;46;p3"/>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7" name="Google Shape;47;p3"/>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8" name="Google Shape;48;p3"/>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49" name="Google Shape;49;p3"/>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0" name="Google Shape;50;p3"/>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1" name="Google Shape;51;p3"/>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2" name="Google Shape;52;p3"/>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3" name="Google Shape;53;p3"/>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4" name="Google Shape;54;p3"/>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5" name="Google Shape;55;p3"/>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6" name="Google Shape;56;p3"/>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7" name="Google Shape;57;p3"/>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8" name="Google Shape;58;p3"/>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59" name="Google Shape;59;p3"/>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60" name="Google Shape;60;p3"/>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61" name="Google Shape;61;p3"/>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62" name="Google Shape;62;p3"/>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63" name="Google Shape;63;p3"/>
          <p:cNvSpPr txBox="1">
            <a:spLocks noGrp="1"/>
          </p:cNvSpPr>
          <p:nvPr>
            <p:ph type="title"/>
          </p:nvPr>
        </p:nvSpPr>
        <p:spPr>
          <a:xfrm>
            <a:off x="1262925" y="2140500"/>
            <a:ext cx="3671100" cy="1344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3"/>
          <p:cNvSpPr txBox="1">
            <a:spLocks noGrp="1"/>
          </p:cNvSpPr>
          <p:nvPr>
            <p:ph type="title" idx="2" hasCustomPrompt="1"/>
          </p:nvPr>
        </p:nvSpPr>
        <p:spPr>
          <a:xfrm>
            <a:off x="1262925" y="916100"/>
            <a:ext cx="3671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5" name="Google Shape;65;p3"/>
          <p:cNvSpPr txBox="1">
            <a:spLocks noGrp="1"/>
          </p:cNvSpPr>
          <p:nvPr>
            <p:ph type="subTitle" idx="1"/>
          </p:nvPr>
        </p:nvSpPr>
        <p:spPr>
          <a:xfrm>
            <a:off x="1262925" y="3540700"/>
            <a:ext cx="3671100" cy="68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66"/>
        <p:cNvGrpSpPr/>
        <p:nvPr/>
      </p:nvGrpSpPr>
      <p:grpSpPr>
        <a:xfrm>
          <a:off x="0" y="0"/>
          <a:ext cx="0" cy="0"/>
          <a:chOff x="0" y="0"/>
          <a:chExt cx="0" cy="0"/>
        </a:xfrm>
      </p:grpSpPr>
      <p:grpSp>
        <p:nvGrpSpPr>
          <p:cNvPr id="67" name="Google Shape;67;p4"/>
          <p:cNvGrpSpPr/>
          <p:nvPr/>
        </p:nvGrpSpPr>
        <p:grpSpPr>
          <a:xfrm>
            <a:off x="307199" y="240473"/>
            <a:ext cx="8529855" cy="4662300"/>
            <a:chOff x="307199" y="240473"/>
            <a:chExt cx="8529855" cy="4662300"/>
          </a:xfrm>
        </p:grpSpPr>
        <p:sp>
          <p:nvSpPr>
            <p:cNvPr id="68" name="Google Shape;68;p4"/>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 name="Google Shape;69;p4"/>
            <p:cNvGrpSpPr/>
            <p:nvPr/>
          </p:nvGrpSpPr>
          <p:grpSpPr>
            <a:xfrm>
              <a:off x="899549" y="453700"/>
              <a:ext cx="7937504" cy="4239700"/>
              <a:chOff x="-20400" y="215838"/>
              <a:chExt cx="9184800" cy="4711825"/>
            </a:xfrm>
          </p:grpSpPr>
          <p:cxnSp>
            <p:nvCxnSpPr>
              <p:cNvPr id="70" name="Google Shape;70;p4"/>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71" name="Google Shape;71;p4"/>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2" name="Google Shape;72;p4"/>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3" name="Google Shape;73;p4"/>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4" name="Google Shape;74;p4"/>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5" name="Google Shape;75;p4"/>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6" name="Google Shape;76;p4"/>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7" name="Google Shape;77;p4"/>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8" name="Google Shape;78;p4"/>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79" name="Google Shape;79;p4"/>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0" name="Google Shape;80;p4"/>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1" name="Google Shape;81;p4"/>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2" name="Google Shape;82;p4"/>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3" name="Google Shape;83;p4"/>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4" name="Google Shape;84;p4"/>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5" name="Google Shape;85;p4"/>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6" name="Google Shape;86;p4"/>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7" name="Google Shape;87;p4"/>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8" name="Google Shape;88;p4"/>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89" name="Google Shape;89;p4"/>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0" name="Google Shape;90;p4"/>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91" name="Google Shape;91;p4"/>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92" name="Google Shape;92;p4"/>
          <p:cNvSpPr txBox="1">
            <a:spLocks noGrp="1"/>
          </p:cNvSpPr>
          <p:nvPr>
            <p:ph type="body" idx="1"/>
          </p:nvPr>
        </p:nvSpPr>
        <p:spPr>
          <a:xfrm>
            <a:off x="1101000" y="1152475"/>
            <a:ext cx="7328700" cy="34164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AutoNum type="arabicPeriod"/>
              <a:defRPr sz="11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93" name="Google Shape;93;p4"/>
          <p:cNvSpPr txBox="1">
            <a:spLocks noGrp="1"/>
          </p:cNvSpPr>
          <p:nvPr>
            <p:ph type="title"/>
          </p:nvPr>
        </p:nvSpPr>
        <p:spPr>
          <a:xfrm>
            <a:off x="1110425" y="445025"/>
            <a:ext cx="7328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4"/>
          <p:cNvSpPr/>
          <p:nvPr/>
        </p:nvSpPr>
        <p:spPr>
          <a:xfrm>
            <a:off x="8015875" y="592253"/>
            <a:ext cx="572741" cy="423184"/>
          </a:xfrm>
          <a:custGeom>
            <a:avLst/>
            <a:gdLst/>
            <a:ahLst/>
            <a:cxnLst/>
            <a:rect l="l" t="t" r="r" b="b"/>
            <a:pathLst>
              <a:path w="22001" h="16256" extrusionOk="0">
                <a:moveTo>
                  <a:pt x="13391" y="1"/>
                </a:moveTo>
                <a:cubicBezTo>
                  <a:pt x="11664" y="1"/>
                  <a:pt x="9093" y="1641"/>
                  <a:pt x="8178" y="2251"/>
                </a:cubicBezTo>
                <a:cubicBezTo>
                  <a:pt x="5039" y="4428"/>
                  <a:pt x="2570" y="7399"/>
                  <a:pt x="351" y="10454"/>
                </a:cubicBezTo>
                <a:cubicBezTo>
                  <a:pt x="0" y="10933"/>
                  <a:pt x="477" y="11461"/>
                  <a:pt x="965" y="11461"/>
                </a:cubicBezTo>
                <a:cubicBezTo>
                  <a:pt x="1116" y="11461"/>
                  <a:pt x="1269" y="11410"/>
                  <a:pt x="1398" y="11291"/>
                </a:cubicBezTo>
                <a:cubicBezTo>
                  <a:pt x="4202" y="8529"/>
                  <a:pt x="6797" y="5516"/>
                  <a:pt x="10270" y="3633"/>
                </a:cubicBezTo>
                <a:cubicBezTo>
                  <a:pt x="10856" y="3298"/>
                  <a:pt x="11442" y="3005"/>
                  <a:pt x="12070" y="2796"/>
                </a:cubicBezTo>
                <a:cubicBezTo>
                  <a:pt x="12195" y="2754"/>
                  <a:pt x="12321" y="2712"/>
                  <a:pt x="12446" y="2670"/>
                </a:cubicBezTo>
                <a:lnTo>
                  <a:pt x="12446" y="2670"/>
                </a:lnTo>
                <a:cubicBezTo>
                  <a:pt x="12405" y="2879"/>
                  <a:pt x="12321" y="3088"/>
                  <a:pt x="12237" y="3298"/>
                </a:cubicBezTo>
                <a:cubicBezTo>
                  <a:pt x="12070" y="3758"/>
                  <a:pt x="11861" y="4218"/>
                  <a:pt x="11609" y="4637"/>
                </a:cubicBezTo>
                <a:cubicBezTo>
                  <a:pt x="10647" y="6520"/>
                  <a:pt x="9601" y="8278"/>
                  <a:pt x="9015" y="10371"/>
                </a:cubicBezTo>
                <a:cubicBezTo>
                  <a:pt x="8596" y="11626"/>
                  <a:pt x="7801" y="13970"/>
                  <a:pt x="8429" y="15309"/>
                </a:cubicBezTo>
                <a:cubicBezTo>
                  <a:pt x="8731" y="15964"/>
                  <a:pt x="9307" y="16255"/>
                  <a:pt x="9918" y="16255"/>
                </a:cubicBezTo>
                <a:cubicBezTo>
                  <a:pt x="10321" y="16255"/>
                  <a:pt x="10741" y="16128"/>
                  <a:pt x="11107" y="15895"/>
                </a:cubicBezTo>
                <a:cubicBezTo>
                  <a:pt x="12865" y="14723"/>
                  <a:pt x="14372" y="12714"/>
                  <a:pt x="15878" y="11250"/>
                </a:cubicBezTo>
                <a:cubicBezTo>
                  <a:pt x="17720" y="9492"/>
                  <a:pt x="19561" y="7776"/>
                  <a:pt x="21319" y="5976"/>
                </a:cubicBezTo>
                <a:cubicBezTo>
                  <a:pt x="22001" y="5327"/>
                  <a:pt x="21398" y="4425"/>
                  <a:pt x="20663" y="4425"/>
                </a:cubicBezTo>
                <a:cubicBezTo>
                  <a:pt x="20451" y="4425"/>
                  <a:pt x="20228" y="4501"/>
                  <a:pt x="20022" y="4679"/>
                </a:cubicBezTo>
                <a:cubicBezTo>
                  <a:pt x="18264" y="6269"/>
                  <a:pt x="16506" y="7943"/>
                  <a:pt x="14748" y="9575"/>
                </a:cubicBezTo>
                <a:lnTo>
                  <a:pt x="11861" y="12296"/>
                </a:lnTo>
                <a:cubicBezTo>
                  <a:pt x="11526" y="12631"/>
                  <a:pt x="11065" y="12924"/>
                  <a:pt x="10731" y="13300"/>
                </a:cubicBezTo>
                <a:cubicBezTo>
                  <a:pt x="10731" y="13175"/>
                  <a:pt x="10772" y="13049"/>
                  <a:pt x="10814" y="12882"/>
                </a:cubicBezTo>
                <a:cubicBezTo>
                  <a:pt x="11275" y="10705"/>
                  <a:pt x="12070" y="8571"/>
                  <a:pt x="13242" y="6604"/>
                </a:cubicBezTo>
                <a:cubicBezTo>
                  <a:pt x="13995" y="5265"/>
                  <a:pt x="15209" y="3298"/>
                  <a:pt x="15041" y="1624"/>
                </a:cubicBezTo>
                <a:cubicBezTo>
                  <a:pt x="14928" y="425"/>
                  <a:pt x="14269" y="1"/>
                  <a:pt x="13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4"/>
          <p:cNvSpPr/>
          <p:nvPr/>
        </p:nvSpPr>
        <p:spPr>
          <a:xfrm>
            <a:off x="1110425" y="393988"/>
            <a:ext cx="539772" cy="674779"/>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 name="Google Shape;96;p4"/>
          <p:cNvGrpSpPr/>
          <p:nvPr/>
        </p:nvGrpSpPr>
        <p:grpSpPr>
          <a:xfrm>
            <a:off x="8223450" y="4302800"/>
            <a:ext cx="421798" cy="427751"/>
            <a:chOff x="7124413" y="-757600"/>
            <a:chExt cx="421798" cy="427751"/>
          </a:xfrm>
        </p:grpSpPr>
        <p:sp>
          <p:nvSpPr>
            <p:cNvPr id="97" name="Google Shape;97;p4"/>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rgbClr val="FFFFFF"/>
            </a:solidFill>
            <a:ln w="76200" cap="flat" cmpd="sng">
              <a:solidFill>
                <a:srgbClr val="FFFFFF"/>
              </a:solidFill>
              <a:prstDash val="solid"/>
              <a:round/>
              <a:headEnd type="none" w="sm" len="sm"/>
              <a:tailEnd type="none" w="sm" len="sm"/>
            </a:ln>
            <a:effectLst>
              <a:outerShdw blurRad="28575"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4"/>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2"/>
        </a:solidFill>
        <a:effectLst/>
      </p:bgPr>
    </p:bg>
    <p:spTree>
      <p:nvGrpSpPr>
        <p:cNvPr id="1" name="Shape 137"/>
        <p:cNvGrpSpPr/>
        <p:nvPr/>
      </p:nvGrpSpPr>
      <p:grpSpPr>
        <a:xfrm>
          <a:off x="0" y="0"/>
          <a:ext cx="0" cy="0"/>
          <a:chOff x="0" y="0"/>
          <a:chExt cx="0" cy="0"/>
        </a:xfrm>
      </p:grpSpPr>
      <p:grpSp>
        <p:nvGrpSpPr>
          <p:cNvPr id="138" name="Google Shape;138;p6"/>
          <p:cNvGrpSpPr/>
          <p:nvPr/>
        </p:nvGrpSpPr>
        <p:grpSpPr>
          <a:xfrm>
            <a:off x="307199" y="240473"/>
            <a:ext cx="8529855" cy="4662300"/>
            <a:chOff x="307199" y="240473"/>
            <a:chExt cx="8529855" cy="4662300"/>
          </a:xfrm>
        </p:grpSpPr>
        <p:sp>
          <p:nvSpPr>
            <p:cNvPr id="139" name="Google Shape;139;p6"/>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0" name="Google Shape;140;p6"/>
            <p:cNvGrpSpPr/>
            <p:nvPr/>
          </p:nvGrpSpPr>
          <p:grpSpPr>
            <a:xfrm>
              <a:off x="899549" y="453700"/>
              <a:ext cx="7937504" cy="4239700"/>
              <a:chOff x="-20400" y="215838"/>
              <a:chExt cx="9184800" cy="4711825"/>
            </a:xfrm>
          </p:grpSpPr>
          <p:cxnSp>
            <p:nvCxnSpPr>
              <p:cNvPr id="141" name="Google Shape;141;p6"/>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142" name="Google Shape;142;p6"/>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3" name="Google Shape;143;p6"/>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4" name="Google Shape;144;p6"/>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5" name="Google Shape;145;p6"/>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6" name="Google Shape;146;p6"/>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7" name="Google Shape;147;p6"/>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8" name="Google Shape;148;p6"/>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49" name="Google Shape;149;p6"/>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0" name="Google Shape;150;p6"/>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1" name="Google Shape;151;p6"/>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2" name="Google Shape;152;p6"/>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3" name="Google Shape;153;p6"/>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4" name="Google Shape;154;p6"/>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5" name="Google Shape;155;p6"/>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6" name="Google Shape;156;p6"/>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7" name="Google Shape;157;p6"/>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8" name="Google Shape;158;p6"/>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59" name="Google Shape;159;p6"/>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60" name="Google Shape;160;p6"/>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61" name="Google Shape;161;p6"/>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162" name="Google Shape;162;p6"/>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163" name="Google Shape;163;p6"/>
          <p:cNvSpPr txBox="1">
            <a:spLocks noGrp="1"/>
          </p:cNvSpPr>
          <p:nvPr>
            <p:ph type="title"/>
          </p:nvPr>
        </p:nvSpPr>
        <p:spPr>
          <a:xfrm>
            <a:off x="1101000" y="445025"/>
            <a:ext cx="7333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4" name="Google Shape;164;p6"/>
          <p:cNvSpPr/>
          <p:nvPr/>
        </p:nvSpPr>
        <p:spPr>
          <a:xfrm>
            <a:off x="8147975" y="4368753"/>
            <a:ext cx="572741" cy="423184"/>
          </a:xfrm>
          <a:custGeom>
            <a:avLst/>
            <a:gdLst/>
            <a:ahLst/>
            <a:cxnLst/>
            <a:rect l="l" t="t" r="r" b="b"/>
            <a:pathLst>
              <a:path w="22001" h="16256" extrusionOk="0">
                <a:moveTo>
                  <a:pt x="13391" y="1"/>
                </a:moveTo>
                <a:cubicBezTo>
                  <a:pt x="11664" y="1"/>
                  <a:pt x="9093" y="1641"/>
                  <a:pt x="8178" y="2251"/>
                </a:cubicBezTo>
                <a:cubicBezTo>
                  <a:pt x="5039" y="4428"/>
                  <a:pt x="2570" y="7399"/>
                  <a:pt x="351" y="10454"/>
                </a:cubicBezTo>
                <a:cubicBezTo>
                  <a:pt x="0" y="10933"/>
                  <a:pt x="477" y="11461"/>
                  <a:pt x="965" y="11461"/>
                </a:cubicBezTo>
                <a:cubicBezTo>
                  <a:pt x="1116" y="11461"/>
                  <a:pt x="1269" y="11410"/>
                  <a:pt x="1398" y="11291"/>
                </a:cubicBezTo>
                <a:cubicBezTo>
                  <a:pt x="4202" y="8529"/>
                  <a:pt x="6797" y="5516"/>
                  <a:pt x="10270" y="3633"/>
                </a:cubicBezTo>
                <a:cubicBezTo>
                  <a:pt x="10856" y="3298"/>
                  <a:pt x="11442" y="3005"/>
                  <a:pt x="12070" y="2796"/>
                </a:cubicBezTo>
                <a:cubicBezTo>
                  <a:pt x="12195" y="2754"/>
                  <a:pt x="12321" y="2712"/>
                  <a:pt x="12446" y="2670"/>
                </a:cubicBezTo>
                <a:lnTo>
                  <a:pt x="12446" y="2670"/>
                </a:lnTo>
                <a:cubicBezTo>
                  <a:pt x="12405" y="2879"/>
                  <a:pt x="12321" y="3088"/>
                  <a:pt x="12237" y="3298"/>
                </a:cubicBezTo>
                <a:cubicBezTo>
                  <a:pt x="12070" y="3758"/>
                  <a:pt x="11861" y="4218"/>
                  <a:pt x="11609" y="4637"/>
                </a:cubicBezTo>
                <a:cubicBezTo>
                  <a:pt x="10647" y="6520"/>
                  <a:pt x="9601" y="8278"/>
                  <a:pt x="9015" y="10371"/>
                </a:cubicBezTo>
                <a:cubicBezTo>
                  <a:pt x="8596" y="11626"/>
                  <a:pt x="7801" y="13970"/>
                  <a:pt x="8429" y="15309"/>
                </a:cubicBezTo>
                <a:cubicBezTo>
                  <a:pt x="8731" y="15964"/>
                  <a:pt x="9307" y="16255"/>
                  <a:pt x="9918" y="16255"/>
                </a:cubicBezTo>
                <a:cubicBezTo>
                  <a:pt x="10321" y="16255"/>
                  <a:pt x="10741" y="16128"/>
                  <a:pt x="11107" y="15895"/>
                </a:cubicBezTo>
                <a:cubicBezTo>
                  <a:pt x="12865" y="14723"/>
                  <a:pt x="14372" y="12714"/>
                  <a:pt x="15878" y="11250"/>
                </a:cubicBezTo>
                <a:cubicBezTo>
                  <a:pt x="17720" y="9492"/>
                  <a:pt x="19561" y="7776"/>
                  <a:pt x="21319" y="5976"/>
                </a:cubicBezTo>
                <a:cubicBezTo>
                  <a:pt x="22001" y="5327"/>
                  <a:pt x="21398" y="4425"/>
                  <a:pt x="20663" y="4425"/>
                </a:cubicBezTo>
                <a:cubicBezTo>
                  <a:pt x="20451" y="4425"/>
                  <a:pt x="20228" y="4501"/>
                  <a:pt x="20022" y="4679"/>
                </a:cubicBezTo>
                <a:cubicBezTo>
                  <a:pt x="18264" y="6269"/>
                  <a:pt x="16506" y="7943"/>
                  <a:pt x="14748" y="9575"/>
                </a:cubicBezTo>
                <a:lnTo>
                  <a:pt x="11861" y="12296"/>
                </a:lnTo>
                <a:cubicBezTo>
                  <a:pt x="11526" y="12631"/>
                  <a:pt x="11065" y="12924"/>
                  <a:pt x="10731" y="13300"/>
                </a:cubicBezTo>
                <a:cubicBezTo>
                  <a:pt x="10731" y="13175"/>
                  <a:pt x="10772" y="13049"/>
                  <a:pt x="10814" y="12882"/>
                </a:cubicBezTo>
                <a:cubicBezTo>
                  <a:pt x="11275" y="10705"/>
                  <a:pt x="12070" y="8571"/>
                  <a:pt x="13242" y="6604"/>
                </a:cubicBezTo>
                <a:cubicBezTo>
                  <a:pt x="13995" y="5265"/>
                  <a:pt x="15209" y="3298"/>
                  <a:pt x="15041" y="1624"/>
                </a:cubicBezTo>
                <a:cubicBezTo>
                  <a:pt x="14928" y="425"/>
                  <a:pt x="14269" y="1"/>
                  <a:pt x="133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1110425" y="393988"/>
            <a:ext cx="539772" cy="674779"/>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6" name="Google Shape;166;p6"/>
          <p:cNvGrpSpPr/>
          <p:nvPr/>
        </p:nvGrpSpPr>
        <p:grpSpPr>
          <a:xfrm>
            <a:off x="8147975" y="589963"/>
            <a:ext cx="421798" cy="427751"/>
            <a:chOff x="7124413" y="-757600"/>
            <a:chExt cx="421798" cy="427751"/>
          </a:xfrm>
        </p:grpSpPr>
        <p:sp>
          <p:nvSpPr>
            <p:cNvPr id="167" name="Google Shape;167;p6"/>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rgbClr val="FFFFFF"/>
            </a:solidFill>
            <a:ln w="76200" cap="flat" cmpd="sng">
              <a:solidFill>
                <a:srgbClr val="FFFFFF"/>
              </a:solidFill>
              <a:prstDash val="solid"/>
              <a:round/>
              <a:headEnd type="none" w="sm" len="sm"/>
              <a:tailEnd type="none" w="sm" len="sm"/>
            </a:ln>
            <a:effectLst>
              <a:outerShdw blurRad="28575"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4"/>
        </a:solidFill>
        <a:effectLst/>
      </p:bgPr>
    </p:bg>
    <p:spTree>
      <p:nvGrpSpPr>
        <p:cNvPr id="1" name="Shape 169"/>
        <p:cNvGrpSpPr/>
        <p:nvPr/>
      </p:nvGrpSpPr>
      <p:grpSpPr>
        <a:xfrm>
          <a:off x="0" y="0"/>
          <a:ext cx="0" cy="0"/>
          <a:chOff x="0" y="0"/>
          <a:chExt cx="0" cy="0"/>
        </a:xfrm>
      </p:grpSpPr>
      <p:grpSp>
        <p:nvGrpSpPr>
          <p:cNvPr id="170" name="Google Shape;170;p7"/>
          <p:cNvGrpSpPr/>
          <p:nvPr/>
        </p:nvGrpSpPr>
        <p:grpSpPr>
          <a:xfrm>
            <a:off x="307199" y="240473"/>
            <a:ext cx="8529855" cy="4662300"/>
            <a:chOff x="307199" y="240473"/>
            <a:chExt cx="8529855" cy="4662300"/>
          </a:xfrm>
        </p:grpSpPr>
        <p:sp>
          <p:nvSpPr>
            <p:cNvPr id="171" name="Google Shape;171;p7"/>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2" name="Google Shape;172;p7"/>
            <p:cNvGrpSpPr/>
            <p:nvPr/>
          </p:nvGrpSpPr>
          <p:grpSpPr>
            <a:xfrm>
              <a:off x="899549" y="453700"/>
              <a:ext cx="7937504" cy="4239700"/>
              <a:chOff x="-20400" y="215838"/>
              <a:chExt cx="9184800" cy="4711825"/>
            </a:xfrm>
          </p:grpSpPr>
          <p:cxnSp>
            <p:nvCxnSpPr>
              <p:cNvPr id="173" name="Google Shape;173;p7"/>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174" name="Google Shape;174;p7"/>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75" name="Google Shape;175;p7"/>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76" name="Google Shape;176;p7"/>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77" name="Google Shape;177;p7"/>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78" name="Google Shape;178;p7"/>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79" name="Google Shape;179;p7"/>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0" name="Google Shape;180;p7"/>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1" name="Google Shape;181;p7"/>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2" name="Google Shape;182;p7"/>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3" name="Google Shape;183;p7"/>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4" name="Google Shape;184;p7"/>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5" name="Google Shape;185;p7"/>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6" name="Google Shape;186;p7"/>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7" name="Google Shape;187;p7"/>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8" name="Google Shape;188;p7"/>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89" name="Google Shape;189;p7"/>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90" name="Google Shape;190;p7"/>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91" name="Google Shape;191;p7"/>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92" name="Google Shape;192;p7"/>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193" name="Google Shape;193;p7"/>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194" name="Google Shape;194;p7"/>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195" name="Google Shape;195;p7"/>
          <p:cNvSpPr txBox="1">
            <a:spLocks noGrp="1"/>
          </p:cNvSpPr>
          <p:nvPr>
            <p:ph type="body" idx="1"/>
          </p:nvPr>
        </p:nvSpPr>
        <p:spPr>
          <a:xfrm>
            <a:off x="2713125" y="2065950"/>
            <a:ext cx="4117800" cy="22755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3"/>
              </a:buClr>
              <a:buSzPts val="1800"/>
              <a:buChar char="●"/>
              <a:defRPr sz="14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96" name="Google Shape;196;p7"/>
          <p:cNvSpPr txBox="1">
            <a:spLocks noGrp="1"/>
          </p:cNvSpPr>
          <p:nvPr>
            <p:ph type="title"/>
          </p:nvPr>
        </p:nvSpPr>
        <p:spPr>
          <a:xfrm>
            <a:off x="2713125" y="1240175"/>
            <a:ext cx="41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25"/>
        <p:cNvGrpSpPr/>
        <p:nvPr/>
      </p:nvGrpSpPr>
      <p:grpSpPr>
        <a:xfrm>
          <a:off x="0" y="0"/>
          <a:ext cx="0" cy="0"/>
          <a:chOff x="0" y="0"/>
          <a:chExt cx="0" cy="0"/>
        </a:xfrm>
      </p:grpSpPr>
      <p:grpSp>
        <p:nvGrpSpPr>
          <p:cNvPr id="226" name="Google Shape;226;p9"/>
          <p:cNvGrpSpPr/>
          <p:nvPr/>
        </p:nvGrpSpPr>
        <p:grpSpPr>
          <a:xfrm>
            <a:off x="307199" y="240473"/>
            <a:ext cx="8529855" cy="4662300"/>
            <a:chOff x="307199" y="240473"/>
            <a:chExt cx="8529855" cy="4662300"/>
          </a:xfrm>
        </p:grpSpPr>
        <p:sp>
          <p:nvSpPr>
            <p:cNvPr id="227" name="Google Shape;227;p9"/>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8" name="Google Shape;228;p9"/>
            <p:cNvGrpSpPr/>
            <p:nvPr/>
          </p:nvGrpSpPr>
          <p:grpSpPr>
            <a:xfrm>
              <a:off x="899549" y="453700"/>
              <a:ext cx="7937504" cy="4239700"/>
              <a:chOff x="-20400" y="215838"/>
              <a:chExt cx="9184800" cy="4711825"/>
            </a:xfrm>
          </p:grpSpPr>
          <p:cxnSp>
            <p:nvCxnSpPr>
              <p:cNvPr id="229" name="Google Shape;229;p9"/>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230" name="Google Shape;230;p9"/>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1" name="Google Shape;231;p9"/>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2" name="Google Shape;232;p9"/>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3" name="Google Shape;233;p9"/>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4" name="Google Shape;234;p9"/>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5" name="Google Shape;235;p9"/>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6" name="Google Shape;236;p9"/>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7" name="Google Shape;237;p9"/>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8" name="Google Shape;238;p9"/>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39" name="Google Shape;239;p9"/>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0" name="Google Shape;240;p9"/>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1" name="Google Shape;241;p9"/>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2" name="Google Shape;242;p9"/>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3" name="Google Shape;243;p9"/>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4" name="Google Shape;244;p9"/>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5" name="Google Shape;245;p9"/>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6" name="Google Shape;246;p9"/>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7" name="Google Shape;247;p9"/>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8" name="Google Shape;248;p9"/>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49" name="Google Shape;249;p9"/>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250" name="Google Shape;250;p9"/>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251" name="Google Shape;251;p9"/>
          <p:cNvSpPr txBox="1">
            <a:spLocks noGrp="1"/>
          </p:cNvSpPr>
          <p:nvPr>
            <p:ph type="title"/>
          </p:nvPr>
        </p:nvSpPr>
        <p:spPr>
          <a:xfrm>
            <a:off x="3986825" y="1243725"/>
            <a:ext cx="4437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2" name="Google Shape;252;p9"/>
          <p:cNvSpPr txBox="1">
            <a:spLocks noGrp="1"/>
          </p:cNvSpPr>
          <p:nvPr>
            <p:ph type="subTitle" idx="1"/>
          </p:nvPr>
        </p:nvSpPr>
        <p:spPr>
          <a:xfrm>
            <a:off x="3986825" y="2225050"/>
            <a:ext cx="44373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4"/>
        <p:cNvGrpSpPr/>
        <p:nvPr/>
      </p:nvGrpSpPr>
      <p:grpSpPr>
        <a:xfrm>
          <a:off x="0" y="0"/>
          <a:ext cx="0" cy="0"/>
          <a:chOff x="0" y="0"/>
          <a:chExt cx="0" cy="0"/>
        </a:xfrm>
      </p:grpSpPr>
      <p:sp>
        <p:nvSpPr>
          <p:cNvPr id="285" name="Google Shape;28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bg>
      <p:bgPr>
        <a:solidFill>
          <a:schemeClr val="dk2"/>
        </a:solidFill>
        <a:effectLst/>
      </p:bgPr>
    </p:bg>
    <p:spTree>
      <p:nvGrpSpPr>
        <p:cNvPr id="1" name="Shape 286"/>
        <p:cNvGrpSpPr/>
        <p:nvPr/>
      </p:nvGrpSpPr>
      <p:grpSpPr>
        <a:xfrm>
          <a:off x="0" y="0"/>
          <a:ext cx="0" cy="0"/>
          <a:chOff x="0" y="0"/>
          <a:chExt cx="0" cy="0"/>
        </a:xfrm>
      </p:grpSpPr>
      <p:grpSp>
        <p:nvGrpSpPr>
          <p:cNvPr id="287" name="Google Shape;287;p13"/>
          <p:cNvGrpSpPr/>
          <p:nvPr/>
        </p:nvGrpSpPr>
        <p:grpSpPr>
          <a:xfrm>
            <a:off x="307199" y="240473"/>
            <a:ext cx="8529855" cy="4662300"/>
            <a:chOff x="307199" y="240473"/>
            <a:chExt cx="8529855" cy="4662300"/>
          </a:xfrm>
        </p:grpSpPr>
        <p:sp>
          <p:nvSpPr>
            <p:cNvPr id="288" name="Google Shape;288;p13"/>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9" name="Google Shape;289;p13"/>
            <p:cNvGrpSpPr/>
            <p:nvPr/>
          </p:nvGrpSpPr>
          <p:grpSpPr>
            <a:xfrm>
              <a:off x="899549" y="453700"/>
              <a:ext cx="7937504" cy="4239700"/>
              <a:chOff x="-20400" y="215838"/>
              <a:chExt cx="9184800" cy="4711825"/>
            </a:xfrm>
          </p:grpSpPr>
          <p:cxnSp>
            <p:nvCxnSpPr>
              <p:cNvPr id="290" name="Google Shape;290;p13"/>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291" name="Google Shape;291;p13"/>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2" name="Google Shape;292;p13"/>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3" name="Google Shape;293;p13"/>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4" name="Google Shape;294;p13"/>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5" name="Google Shape;295;p13"/>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6" name="Google Shape;296;p13"/>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7" name="Google Shape;297;p13"/>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8" name="Google Shape;298;p13"/>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299" name="Google Shape;299;p13"/>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0" name="Google Shape;300;p13"/>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1" name="Google Shape;301;p13"/>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2" name="Google Shape;302;p13"/>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3" name="Google Shape;303;p13"/>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4" name="Google Shape;304;p13"/>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5" name="Google Shape;305;p13"/>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6" name="Google Shape;306;p13"/>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7" name="Google Shape;307;p13"/>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8" name="Google Shape;308;p13"/>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09" name="Google Shape;309;p13"/>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310" name="Google Shape;310;p13"/>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311" name="Google Shape;311;p13"/>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sp>
        <p:nvSpPr>
          <p:cNvPr id="312" name="Google Shape;312;p13"/>
          <p:cNvSpPr txBox="1">
            <a:spLocks noGrp="1"/>
          </p:cNvSpPr>
          <p:nvPr>
            <p:ph type="title"/>
          </p:nvPr>
        </p:nvSpPr>
        <p:spPr>
          <a:xfrm>
            <a:off x="3543300" y="1184775"/>
            <a:ext cx="2433900" cy="7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400"/>
              <a:buNone/>
              <a:defRPr sz="26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313" name="Google Shape;313;p13"/>
          <p:cNvSpPr txBox="1">
            <a:spLocks noGrp="1"/>
          </p:cNvSpPr>
          <p:nvPr>
            <p:ph type="title" idx="2" hasCustomPrompt="1"/>
          </p:nvPr>
        </p:nvSpPr>
        <p:spPr>
          <a:xfrm>
            <a:off x="3543300" y="676875"/>
            <a:ext cx="2433900" cy="43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solidFill>
                  <a:schemeClr val="l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14" name="Google Shape;314;p13"/>
          <p:cNvSpPr txBox="1">
            <a:spLocks noGrp="1"/>
          </p:cNvSpPr>
          <p:nvPr>
            <p:ph type="subTitle" idx="1"/>
          </p:nvPr>
        </p:nvSpPr>
        <p:spPr>
          <a:xfrm>
            <a:off x="3543300" y="1944898"/>
            <a:ext cx="2433900" cy="5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315" name="Google Shape;315;p13"/>
          <p:cNvSpPr txBox="1">
            <a:spLocks noGrp="1"/>
          </p:cNvSpPr>
          <p:nvPr>
            <p:ph type="title" idx="3"/>
          </p:nvPr>
        </p:nvSpPr>
        <p:spPr>
          <a:xfrm>
            <a:off x="6072000" y="1184779"/>
            <a:ext cx="2433900" cy="7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400"/>
              <a:buNone/>
              <a:defRPr sz="26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316" name="Google Shape;316;p13"/>
          <p:cNvSpPr txBox="1">
            <a:spLocks noGrp="1"/>
          </p:cNvSpPr>
          <p:nvPr>
            <p:ph type="title" idx="4" hasCustomPrompt="1"/>
          </p:nvPr>
        </p:nvSpPr>
        <p:spPr>
          <a:xfrm>
            <a:off x="6072000" y="676875"/>
            <a:ext cx="2433900" cy="43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solidFill>
                  <a:schemeClr val="accent3"/>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17" name="Google Shape;317;p13"/>
          <p:cNvSpPr txBox="1">
            <a:spLocks noGrp="1"/>
          </p:cNvSpPr>
          <p:nvPr>
            <p:ph type="subTitle" idx="5"/>
          </p:nvPr>
        </p:nvSpPr>
        <p:spPr>
          <a:xfrm>
            <a:off x="6072000" y="1944901"/>
            <a:ext cx="2433900" cy="5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318" name="Google Shape;318;p13"/>
          <p:cNvSpPr txBox="1">
            <a:spLocks noGrp="1"/>
          </p:cNvSpPr>
          <p:nvPr>
            <p:ph type="title" idx="6"/>
          </p:nvPr>
        </p:nvSpPr>
        <p:spPr>
          <a:xfrm>
            <a:off x="3543300" y="3203103"/>
            <a:ext cx="2433900" cy="7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400"/>
              <a:buNone/>
              <a:defRPr sz="26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319" name="Google Shape;319;p13"/>
          <p:cNvSpPr txBox="1">
            <a:spLocks noGrp="1"/>
          </p:cNvSpPr>
          <p:nvPr>
            <p:ph type="title" idx="7" hasCustomPrompt="1"/>
          </p:nvPr>
        </p:nvSpPr>
        <p:spPr>
          <a:xfrm>
            <a:off x="3543300" y="2694648"/>
            <a:ext cx="2433900" cy="43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solidFill>
                  <a:schemeClr val="accent4"/>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20" name="Google Shape;320;p13"/>
          <p:cNvSpPr txBox="1">
            <a:spLocks noGrp="1"/>
          </p:cNvSpPr>
          <p:nvPr>
            <p:ph type="subTitle" idx="8"/>
          </p:nvPr>
        </p:nvSpPr>
        <p:spPr>
          <a:xfrm>
            <a:off x="3543300" y="3962929"/>
            <a:ext cx="2433900" cy="5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321" name="Google Shape;321;p13"/>
          <p:cNvSpPr txBox="1">
            <a:spLocks noGrp="1"/>
          </p:cNvSpPr>
          <p:nvPr>
            <p:ph type="title" idx="9"/>
          </p:nvPr>
        </p:nvSpPr>
        <p:spPr>
          <a:xfrm>
            <a:off x="6072000" y="3203103"/>
            <a:ext cx="2433900" cy="72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2400"/>
              <a:buNone/>
              <a:defRPr sz="26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endParaRPr/>
          </a:p>
        </p:txBody>
      </p:sp>
      <p:sp>
        <p:nvSpPr>
          <p:cNvPr id="322" name="Google Shape;322;p13"/>
          <p:cNvSpPr txBox="1">
            <a:spLocks noGrp="1"/>
          </p:cNvSpPr>
          <p:nvPr>
            <p:ph type="title" idx="13" hasCustomPrompt="1"/>
          </p:nvPr>
        </p:nvSpPr>
        <p:spPr>
          <a:xfrm>
            <a:off x="6072000" y="2695176"/>
            <a:ext cx="2433900" cy="430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000"/>
              <a:buNone/>
              <a:defRPr sz="3000">
                <a:solidFill>
                  <a:schemeClr val="accent2"/>
                </a:solidFill>
              </a:defRPr>
            </a:lvl1pPr>
            <a:lvl2pPr lvl="1" rtl="0">
              <a:spcBef>
                <a:spcPts val="0"/>
              </a:spcBef>
              <a:spcAft>
                <a:spcPts val="0"/>
              </a:spcAft>
              <a:buClr>
                <a:schemeClr val="lt2"/>
              </a:buClr>
              <a:buSzPts val="3000"/>
              <a:buNone/>
              <a:defRPr sz="3000">
                <a:solidFill>
                  <a:schemeClr val="lt2"/>
                </a:solidFill>
              </a:defRPr>
            </a:lvl2pPr>
            <a:lvl3pPr lvl="2" rtl="0">
              <a:spcBef>
                <a:spcPts val="0"/>
              </a:spcBef>
              <a:spcAft>
                <a:spcPts val="0"/>
              </a:spcAft>
              <a:buClr>
                <a:schemeClr val="lt2"/>
              </a:buClr>
              <a:buSzPts val="3000"/>
              <a:buNone/>
              <a:defRPr sz="3000">
                <a:solidFill>
                  <a:schemeClr val="lt2"/>
                </a:solidFill>
              </a:defRPr>
            </a:lvl3pPr>
            <a:lvl4pPr lvl="3" rtl="0">
              <a:spcBef>
                <a:spcPts val="0"/>
              </a:spcBef>
              <a:spcAft>
                <a:spcPts val="0"/>
              </a:spcAft>
              <a:buClr>
                <a:schemeClr val="lt2"/>
              </a:buClr>
              <a:buSzPts val="3000"/>
              <a:buNone/>
              <a:defRPr sz="3000">
                <a:solidFill>
                  <a:schemeClr val="lt2"/>
                </a:solidFill>
              </a:defRPr>
            </a:lvl4pPr>
            <a:lvl5pPr lvl="4" rtl="0">
              <a:spcBef>
                <a:spcPts val="0"/>
              </a:spcBef>
              <a:spcAft>
                <a:spcPts val="0"/>
              </a:spcAft>
              <a:buClr>
                <a:schemeClr val="lt2"/>
              </a:buClr>
              <a:buSzPts val="3000"/>
              <a:buNone/>
              <a:defRPr sz="3000">
                <a:solidFill>
                  <a:schemeClr val="lt2"/>
                </a:solidFill>
              </a:defRPr>
            </a:lvl5pPr>
            <a:lvl6pPr lvl="5" rtl="0">
              <a:spcBef>
                <a:spcPts val="0"/>
              </a:spcBef>
              <a:spcAft>
                <a:spcPts val="0"/>
              </a:spcAft>
              <a:buClr>
                <a:schemeClr val="lt2"/>
              </a:buClr>
              <a:buSzPts val="3000"/>
              <a:buNone/>
              <a:defRPr sz="3000">
                <a:solidFill>
                  <a:schemeClr val="lt2"/>
                </a:solidFill>
              </a:defRPr>
            </a:lvl6pPr>
            <a:lvl7pPr lvl="6" rtl="0">
              <a:spcBef>
                <a:spcPts val="0"/>
              </a:spcBef>
              <a:spcAft>
                <a:spcPts val="0"/>
              </a:spcAft>
              <a:buClr>
                <a:schemeClr val="lt2"/>
              </a:buClr>
              <a:buSzPts val="3000"/>
              <a:buNone/>
              <a:defRPr sz="3000">
                <a:solidFill>
                  <a:schemeClr val="lt2"/>
                </a:solidFill>
              </a:defRPr>
            </a:lvl7pPr>
            <a:lvl8pPr lvl="7" rtl="0">
              <a:spcBef>
                <a:spcPts val="0"/>
              </a:spcBef>
              <a:spcAft>
                <a:spcPts val="0"/>
              </a:spcAft>
              <a:buClr>
                <a:schemeClr val="lt2"/>
              </a:buClr>
              <a:buSzPts val="3000"/>
              <a:buNone/>
              <a:defRPr sz="3000">
                <a:solidFill>
                  <a:schemeClr val="lt2"/>
                </a:solidFill>
              </a:defRPr>
            </a:lvl8pPr>
            <a:lvl9pPr lvl="8" rtl="0">
              <a:spcBef>
                <a:spcPts val="0"/>
              </a:spcBef>
              <a:spcAft>
                <a:spcPts val="0"/>
              </a:spcAft>
              <a:buClr>
                <a:schemeClr val="lt2"/>
              </a:buClr>
              <a:buSzPts val="3000"/>
              <a:buNone/>
              <a:defRPr sz="3000">
                <a:solidFill>
                  <a:schemeClr val="lt2"/>
                </a:solidFill>
              </a:defRPr>
            </a:lvl9pPr>
          </a:lstStyle>
          <a:p>
            <a:r>
              <a:t>xx%</a:t>
            </a:r>
          </a:p>
        </p:txBody>
      </p:sp>
      <p:sp>
        <p:nvSpPr>
          <p:cNvPr id="323" name="Google Shape;323;p13"/>
          <p:cNvSpPr txBox="1">
            <a:spLocks noGrp="1"/>
          </p:cNvSpPr>
          <p:nvPr>
            <p:ph type="subTitle" idx="14"/>
          </p:nvPr>
        </p:nvSpPr>
        <p:spPr>
          <a:xfrm>
            <a:off x="6072000" y="3962929"/>
            <a:ext cx="2433900" cy="51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lvl1pPr>
            <a:lvl2pPr lvl="1" rtl="0">
              <a:lnSpc>
                <a:spcPct val="100000"/>
              </a:lnSpc>
              <a:spcBef>
                <a:spcPts val="0"/>
              </a:spcBef>
              <a:spcAft>
                <a:spcPts val="0"/>
              </a:spcAft>
              <a:buClr>
                <a:schemeClr val="lt2"/>
              </a:buClr>
              <a:buSzPts val="1400"/>
              <a:buNone/>
              <a:defRPr>
                <a:solidFill>
                  <a:schemeClr val="lt2"/>
                </a:solidFill>
              </a:defRPr>
            </a:lvl2pPr>
            <a:lvl3pPr lvl="2" rtl="0">
              <a:lnSpc>
                <a:spcPct val="100000"/>
              </a:lnSpc>
              <a:spcBef>
                <a:spcPts val="0"/>
              </a:spcBef>
              <a:spcAft>
                <a:spcPts val="0"/>
              </a:spcAft>
              <a:buClr>
                <a:schemeClr val="lt2"/>
              </a:buClr>
              <a:buSzPts val="1400"/>
              <a:buNone/>
              <a:defRPr>
                <a:solidFill>
                  <a:schemeClr val="lt2"/>
                </a:solidFill>
              </a:defRPr>
            </a:lvl3pPr>
            <a:lvl4pPr lvl="3" rtl="0">
              <a:lnSpc>
                <a:spcPct val="100000"/>
              </a:lnSpc>
              <a:spcBef>
                <a:spcPts val="0"/>
              </a:spcBef>
              <a:spcAft>
                <a:spcPts val="0"/>
              </a:spcAft>
              <a:buClr>
                <a:schemeClr val="lt2"/>
              </a:buClr>
              <a:buSzPts val="1400"/>
              <a:buNone/>
              <a:defRPr>
                <a:solidFill>
                  <a:schemeClr val="lt2"/>
                </a:solidFill>
              </a:defRPr>
            </a:lvl4pPr>
            <a:lvl5pPr lvl="4" rtl="0">
              <a:lnSpc>
                <a:spcPct val="100000"/>
              </a:lnSpc>
              <a:spcBef>
                <a:spcPts val="0"/>
              </a:spcBef>
              <a:spcAft>
                <a:spcPts val="0"/>
              </a:spcAft>
              <a:buClr>
                <a:schemeClr val="lt2"/>
              </a:buClr>
              <a:buSzPts val="1400"/>
              <a:buNone/>
              <a:defRPr>
                <a:solidFill>
                  <a:schemeClr val="lt2"/>
                </a:solidFill>
              </a:defRPr>
            </a:lvl5pPr>
            <a:lvl6pPr lvl="5" rtl="0">
              <a:lnSpc>
                <a:spcPct val="100000"/>
              </a:lnSpc>
              <a:spcBef>
                <a:spcPts val="0"/>
              </a:spcBef>
              <a:spcAft>
                <a:spcPts val="0"/>
              </a:spcAft>
              <a:buClr>
                <a:schemeClr val="lt2"/>
              </a:buClr>
              <a:buSzPts val="1400"/>
              <a:buNone/>
              <a:defRPr>
                <a:solidFill>
                  <a:schemeClr val="lt2"/>
                </a:solidFill>
              </a:defRPr>
            </a:lvl6pPr>
            <a:lvl7pPr lvl="6" rtl="0">
              <a:lnSpc>
                <a:spcPct val="100000"/>
              </a:lnSpc>
              <a:spcBef>
                <a:spcPts val="0"/>
              </a:spcBef>
              <a:spcAft>
                <a:spcPts val="0"/>
              </a:spcAft>
              <a:buClr>
                <a:schemeClr val="lt2"/>
              </a:buClr>
              <a:buSzPts val="1400"/>
              <a:buNone/>
              <a:defRPr>
                <a:solidFill>
                  <a:schemeClr val="lt2"/>
                </a:solidFill>
              </a:defRPr>
            </a:lvl7pPr>
            <a:lvl8pPr lvl="7" rtl="0">
              <a:lnSpc>
                <a:spcPct val="100000"/>
              </a:lnSpc>
              <a:spcBef>
                <a:spcPts val="0"/>
              </a:spcBef>
              <a:spcAft>
                <a:spcPts val="0"/>
              </a:spcAft>
              <a:buClr>
                <a:schemeClr val="lt2"/>
              </a:buClr>
              <a:buSzPts val="1400"/>
              <a:buNone/>
              <a:defRPr>
                <a:solidFill>
                  <a:schemeClr val="lt2"/>
                </a:solidFill>
              </a:defRPr>
            </a:lvl8pPr>
            <a:lvl9pPr lvl="8" rtl="0">
              <a:lnSpc>
                <a:spcPct val="100000"/>
              </a:lnSpc>
              <a:spcBef>
                <a:spcPts val="0"/>
              </a:spcBef>
              <a:spcAft>
                <a:spcPts val="0"/>
              </a:spcAft>
              <a:buClr>
                <a:schemeClr val="lt2"/>
              </a:buClr>
              <a:buSzPts val="1400"/>
              <a:buNone/>
              <a:defRPr>
                <a:solidFill>
                  <a:schemeClr val="lt2"/>
                </a:solidFill>
              </a:defRPr>
            </a:lvl9pPr>
          </a:lstStyle>
          <a:p>
            <a:endParaRPr/>
          </a:p>
        </p:txBody>
      </p:sp>
      <p:sp>
        <p:nvSpPr>
          <p:cNvPr id="324" name="Google Shape;324;p13"/>
          <p:cNvSpPr txBox="1">
            <a:spLocks noGrp="1"/>
          </p:cNvSpPr>
          <p:nvPr>
            <p:ph type="title" idx="15"/>
          </p:nvPr>
        </p:nvSpPr>
        <p:spPr>
          <a:xfrm>
            <a:off x="1037075" y="1955550"/>
            <a:ext cx="2344200" cy="12324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2">
    <p:bg>
      <p:bgPr>
        <a:solidFill>
          <a:schemeClr val="lt2"/>
        </a:solidFill>
        <a:effectLst/>
      </p:bgPr>
    </p:bg>
    <p:spTree>
      <p:nvGrpSpPr>
        <p:cNvPr id="1" name="Shape 925"/>
        <p:cNvGrpSpPr/>
        <p:nvPr/>
      </p:nvGrpSpPr>
      <p:grpSpPr>
        <a:xfrm>
          <a:off x="0" y="0"/>
          <a:ext cx="0" cy="0"/>
          <a:chOff x="0" y="0"/>
          <a:chExt cx="0" cy="0"/>
        </a:xfrm>
      </p:grpSpPr>
      <p:grpSp>
        <p:nvGrpSpPr>
          <p:cNvPr id="926" name="Google Shape;926;p32"/>
          <p:cNvGrpSpPr/>
          <p:nvPr/>
        </p:nvGrpSpPr>
        <p:grpSpPr>
          <a:xfrm>
            <a:off x="307199" y="240473"/>
            <a:ext cx="8529855" cy="4662300"/>
            <a:chOff x="307199" y="240473"/>
            <a:chExt cx="8529855" cy="4662300"/>
          </a:xfrm>
        </p:grpSpPr>
        <p:sp>
          <p:nvSpPr>
            <p:cNvPr id="927" name="Google Shape;927;p32"/>
            <p:cNvSpPr/>
            <p:nvPr/>
          </p:nvSpPr>
          <p:spPr>
            <a:xfrm>
              <a:off x="307199" y="240776"/>
              <a:ext cx="8529602" cy="4661948"/>
            </a:xfrm>
            <a:custGeom>
              <a:avLst/>
              <a:gdLst/>
              <a:ahLst/>
              <a:cxnLst/>
              <a:rect l="l" t="t" r="r" b="b"/>
              <a:pathLst>
                <a:path w="166545" h="91027" extrusionOk="0">
                  <a:moveTo>
                    <a:pt x="5435" y="3947"/>
                  </a:moveTo>
                  <a:cubicBezTo>
                    <a:pt x="6823" y="3947"/>
                    <a:pt x="7933" y="5058"/>
                    <a:pt x="7933" y="6446"/>
                  </a:cubicBezTo>
                  <a:cubicBezTo>
                    <a:pt x="7933" y="7834"/>
                    <a:pt x="6803" y="8964"/>
                    <a:pt x="5435" y="8964"/>
                  </a:cubicBezTo>
                  <a:cubicBezTo>
                    <a:pt x="4046" y="8964"/>
                    <a:pt x="2936" y="7834"/>
                    <a:pt x="2936" y="6446"/>
                  </a:cubicBezTo>
                  <a:cubicBezTo>
                    <a:pt x="2936" y="5058"/>
                    <a:pt x="4046" y="3947"/>
                    <a:pt x="5435" y="3947"/>
                  </a:cubicBezTo>
                  <a:close/>
                  <a:moveTo>
                    <a:pt x="5435" y="11761"/>
                  </a:moveTo>
                  <a:cubicBezTo>
                    <a:pt x="6823" y="11761"/>
                    <a:pt x="7933" y="12871"/>
                    <a:pt x="7933" y="14259"/>
                  </a:cubicBezTo>
                  <a:cubicBezTo>
                    <a:pt x="7914" y="15648"/>
                    <a:pt x="6803" y="16758"/>
                    <a:pt x="5435" y="16758"/>
                  </a:cubicBezTo>
                  <a:cubicBezTo>
                    <a:pt x="4046" y="16758"/>
                    <a:pt x="2936" y="15648"/>
                    <a:pt x="2936" y="14259"/>
                  </a:cubicBezTo>
                  <a:cubicBezTo>
                    <a:pt x="2936" y="12871"/>
                    <a:pt x="4046" y="11761"/>
                    <a:pt x="5435" y="11761"/>
                  </a:cubicBezTo>
                  <a:close/>
                  <a:moveTo>
                    <a:pt x="5435" y="19574"/>
                  </a:moveTo>
                  <a:cubicBezTo>
                    <a:pt x="6823" y="19574"/>
                    <a:pt x="7933" y="20685"/>
                    <a:pt x="7933" y="22073"/>
                  </a:cubicBezTo>
                  <a:cubicBezTo>
                    <a:pt x="7933" y="23461"/>
                    <a:pt x="6803" y="24572"/>
                    <a:pt x="5435" y="24572"/>
                  </a:cubicBezTo>
                  <a:cubicBezTo>
                    <a:pt x="4046" y="24572"/>
                    <a:pt x="2936" y="23461"/>
                    <a:pt x="2936" y="22073"/>
                  </a:cubicBezTo>
                  <a:cubicBezTo>
                    <a:pt x="2936" y="20685"/>
                    <a:pt x="4046" y="19574"/>
                    <a:pt x="5435" y="19574"/>
                  </a:cubicBezTo>
                  <a:close/>
                  <a:moveTo>
                    <a:pt x="5435" y="27368"/>
                  </a:moveTo>
                  <a:cubicBezTo>
                    <a:pt x="6823" y="27368"/>
                    <a:pt x="7933" y="28498"/>
                    <a:pt x="7933" y="29886"/>
                  </a:cubicBezTo>
                  <a:cubicBezTo>
                    <a:pt x="7914" y="31275"/>
                    <a:pt x="6803" y="32385"/>
                    <a:pt x="5435" y="32385"/>
                  </a:cubicBezTo>
                  <a:cubicBezTo>
                    <a:pt x="4046" y="32385"/>
                    <a:pt x="2936" y="31275"/>
                    <a:pt x="2936" y="29886"/>
                  </a:cubicBezTo>
                  <a:cubicBezTo>
                    <a:pt x="2936" y="28498"/>
                    <a:pt x="4046" y="27368"/>
                    <a:pt x="5435" y="27368"/>
                  </a:cubicBezTo>
                  <a:close/>
                  <a:moveTo>
                    <a:pt x="5435" y="35181"/>
                  </a:moveTo>
                  <a:cubicBezTo>
                    <a:pt x="6823" y="35181"/>
                    <a:pt x="7933" y="36292"/>
                    <a:pt x="7933" y="37680"/>
                  </a:cubicBezTo>
                  <a:cubicBezTo>
                    <a:pt x="7933" y="39068"/>
                    <a:pt x="6803" y="40199"/>
                    <a:pt x="5435" y="40199"/>
                  </a:cubicBezTo>
                  <a:cubicBezTo>
                    <a:pt x="4046" y="40199"/>
                    <a:pt x="2936" y="39068"/>
                    <a:pt x="2936" y="37680"/>
                  </a:cubicBezTo>
                  <a:cubicBezTo>
                    <a:pt x="2936" y="36292"/>
                    <a:pt x="4046" y="35181"/>
                    <a:pt x="5435" y="35181"/>
                  </a:cubicBezTo>
                  <a:close/>
                  <a:moveTo>
                    <a:pt x="5435" y="42995"/>
                  </a:moveTo>
                  <a:cubicBezTo>
                    <a:pt x="6823" y="42995"/>
                    <a:pt x="7933" y="44105"/>
                    <a:pt x="7933" y="45494"/>
                  </a:cubicBezTo>
                  <a:cubicBezTo>
                    <a:pt x="7914" y="46882"/>
                    <a:pt x="6803" y="47992"/>
                    <a:pt x="5435" y="47992"/>
                  </a:cubicBezTo>
                  <a:cubicBezTo>
                    <a:pt x="4046" y="47992"/>
                    <a:pt x="2936" y="46882"/>
                    <a:pt x="2936" y="45494"/>
                  </a:cubicBezTo>
                  <a:cubicBezTo>
                    <a:pt x="2936" y="44105"/>
                    <a:pt x="4046" y="42995"/>
                    <a:pt x="5435" y="42995"/>
                  </a:cubicBezTo>
                  <a:close/>
                  <a:moveTo>
                    <a:pt x="5435" y="50828"/>
                  </a:moveTo>
                  <a:cubicBezTo>
                    <a:pt x="6823" y="50828"/>
                    <a:pt x="7933" y="51939"/>
                    <a:pt x="7933" y="53327"/>
                  </a:cubicBezTo>
                  <a:cubicBezTo>
                    <a:pt x="7933" y="54715"/>
                    <a:pt x="6803" y="55826"/>
                    <a:pt x="5435" y="55826"/>
                  </a:cubicBezTo>
                  <a:cubicBezTo>
                    <a:pt x="4046" y="55826"/>
                    <a:pt x="2936" y="54715"/>
                    <a:pt x="2936" y="53327"/>
                  </a:cubicBezTo>
                  <a:cubicBezTo>
                    <a:pt x="2936" y="51939"/>
                    <a:pt x="4046" y="50828"/>
                    <a:pt x="5435" y="50828"/>
                  </a:cubicBezTo>
                  <a:close/>
                  <a:moveTo>
                    <a:pt x="5435" y="58622"/>
                  </a:moveTo>
                  <a:cubicBezTo>
                    <a:pt x="6823" y="58622"/>
                    <a:pt x="7933" y="59752"/>
                    <a:pt x="7933" y="61140"/>
                  </a:cubicBezTo>
                  <a:cubicBezTo>
                    <a:pt x="7914" y="62529"/>
                    <a:pt x="6803" y="63639"/>
                    <a:pt x="5435" y="63639"/>
                  </a:cubicBezTo>
                  <a:cubicBezTo>
                    <a:pt x="4046" y="63639"/>
                    <a:pt x="2936" y="62529"/>
                    <a:pt x="2936" y="61140"/>
                  </a:cubicBezTo>
                  <a:cubicBezTo>
                    <a:pt x="2936" y="59752"/>
                    <a:pt x="4046" y="58622"/>
                    <a:pt x="5435" y="58622"/>
                  </a:cubicBezTo>
                  <a:close/>
                  <a:moveTo>
                    <a:pt x="5435" y="66435"/>
                  </a:moveTo>
                  <a:cubicBezTo>
                    <a:pt x="6823" y="66435"/>
                    <a:pt x="7933" y="67546"/>
                    <a:pt x="7933" y="68954"/>
                  </a:cubicBezTo>
                  <a:cubicBezTo>
                    <a:pt x="7933" y="70342"/>
                    <a:pt x="6803" y="71453"/>
                    <a:pt x="5435" y="71453"/>
                  </a:cubicBezTo>
                  <a:cubicBezTo>
                    <a:pt x="4046" y="71453"/>
                    <a:pt x="2936" y="70342"/>
                    <a:pt x="2936" y="68954"/>
                  </a:cubicBezTo>
                  <a:cubicBezTo>
                    <a:pt x="2936" y="67546"/>
                    <a:pt x="4046" y="66435"/>
                    <a:pt x="5435" y="66435"/>
                  </a:cubicBezTo>
                  <a:close/>
                  <a:moveTo>
                    <a:pt x="5435" y="74249"/>
                  </a:moveTo>
                  <a:cubicBezTo>
                    <a:pt x="6823" y="74249"/>
                    <a:pt x="7933" y="75359"/>
                    <a:pt x="7933" y="76748"/>
                  </a:cubicBezTo>
                  <a:cubicBezTo>
                    <a:pt x="7933" y="78136"/>
                    <a:pt x="6803" y="79266"/>
                    <a:pt x="5435" y="79266"/>
                  </a:cubicBezTo>
                  <a:cubicBezTo>
                    <a:pt x="4046" y="79266"/>
                    <a:pt x="2936" y="78136"/>
                    <a:pt x="2936" y="76748"/>
                  </a:cubicBezTo>
                  <a:cubicBezTo>
                    <a:pt x="2936" y="75359"/>
                    <a:pt x="4046" y="74249"/>
                    <a:pt x="5435" y="74249"/>
                  </a:cubicBezTo>
                  <a:close/>
                  <a:moveTo>
                    <a:pt x="5435" y="82062"/>
                  </a:moveTo>
                  <a:cubicBezTo>
                    <a:pt x="6823" y="82062"/>
                    <a:pt x="7933" y="83173"/>
                    <a:pt x="7933" y="84561"/>
                  </a:cubicBezTo>
                  <a:cubicBezTo>
                    <a:pt x="7914" y="85949"/>
                    <a:pt x="6803" y="87060"/>
                    <a:pt x="5435" y="87060"/>
                  </a:cubicBezTo>
                  <a:cubicBezTo>
                    <a:pt x="4046" y="87060"/>
                    <a:pt x="2936" y="85949"/>
                    <a:pt x="2936" y="84561"/>
                  </a:cubicBezTo>
                  <a:cubicBezTo>
                    <a:pt x="2936" y="83173"/>
                    <a:pt x="4046" y="82062"/>
                    <a:pt x="5435" y="82062"/>
                  </a:cubicBezTo>
                  <a:close/>
                  <a:moveTo>
                    <a:pt x="5712" y="1"/>
                  </a:moveTo>
                  <a:cubicBezTo>
                    <a:pt x="2579" y="1"/>
                    <a:pt x="1" y="2559"/>
                    <a:pt x="1" y="5712"/>
                  </a:cubicBezTo>
                  <a:lnTo>
                    <a:pt x="1" y="85335"/>
                  </a:lnTo>
                  <a:cubicBezTo>
                    <a:pt x="1" y="88448"/>
                    <a:pt x="2559" y="91026"/>
                    <a:pt x="5712" y="91026"/>
                  </a:cubicBezTo>
                  <a:lnTo>
                    <a:pt x="160833" y="91026"/>
                  </a:lnTo>
                  <a:cubicBezTo>
                    <a:pt x="163967" y="91026"/>
                    <a:pt x="166545" y="88488"/>
                    <a:pt x="166545" y="85335"/>
                  </a:cubicBezTo>
                  <a:lnTo>
                    <a:pt x="166545" y="5712"/>
                  </a:lnTo>
                  <a:cubicBezTo>
                    <a:pt x="166545" y="2559"/>
                    <a:pt x="163967" y="1"/>
                    <a:pt x="160833" y="1"/>
                  </a:cubicBezTo>
                  <a:close/>
                </a:path>
              </a:pathLst>
            </a:cu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28" name="Google Shape;928;p32"/>
            <p:cNvGrpSpPr/>
            <p:nvPr/>
          </p:nvGrpSpPr>
          <p:grpSpPr>
            <a:xfrm>
              <a:off x="899549" y="453700"/>
              <a:ext cx="7937504" cy="4239700"/>
              <a:chOff x="-20400" y="215838"/>
              <a:chExt cx="9184800" cy="4711825"/>
            </a:xfrm>
          </p:grpSpPr>
          <p:cxnSp>
            <p:nvCxnSpPr>
              <p:cNvPr id="929" name="Google Shape;929;p32"/>
              <p:cNvCxnSpPr/>
              <p:nvPr/>
            </p:nvCxnSpPr>
            <p:spPr>
              <a:xfrm>
                <a:off x="-20400" y="215838"/>
                <a:ext cx="9168000" cy="0"/>
              </a:xfrm>
              <a:prstGeom prst="straightConnector1">
                <a:avLst/>
              </a:prstGeom>
              <a:noFill/>
              <a:ln w="9525" cap="flat" cmpd="sng">
                <a:solidFill>
                  <a:schemeClr val="accent5"/>
                </a:solidFill>
                <a:prstDash val="solid"/>
                <a:round/>
                <a:headEnd type="none" w="med" len="med"/>
                <a:tailEnd type="none" w="med" len="med"/>
              </a:ln>
            </p:spPr>
          </p:cxnSp>
          <p:cxnSp>
            <p:nvCxnSpPr>
              <p:cNvPr id="930" name="Google Shape;930;p32"/>
              <p:cNvCxnSpPr/>
              <p:nvPr/>
            </p:nvCxnSpPr>
            <p:spPr>
              <a:xfrm>
                <a:off x="-20400" y="45142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1" name="Google Shape;931;p32"/>
              <p:cNvCxnSpPr/>
              <p:nvPr/>
            </p:nvCxnSpPr>
            <p:spPr>
              <a:xfrm>
                <a:off x="-20400" y="68702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2" name="Google Shape;932;p32"/>
              <p:cNvCxnSpPr/>
              <p:nvPr/>
            </p:nvCxnSpPr>
            <p:spPr>
              <a:xfrm>
                <a:off x="-20400" y="92261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3" name="Google Shape;933;p32"/>
              <p:cNvCxnSpPr/>
              <p:nvPr/>
            </p:nvCxnSpPr>
            <p:spPr>
              <a:xfrm>
                <a:off x="-20400" y="115820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4" name="Google Shape;934;p32"/>
              <p:cNvCxnSpPr/>
              <p:nvPr/>
            </p:nvCxnSpPr>
            <p:spPr>
              <a:xfrm>
                <a:off x="-20400" y="139379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5" name="Google Shape;935;p32"/>
              <p:cNvCxnSpPr/>
              <p:nvPr/>
            </p:nvCxnSpPr>
            <p:spPr>
              <a:xfrm>
                <a:off x="-20400" y="162938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6" name="Google Shape;936;p32"/>
              <p:cNvCxnSpPr/>
              <p:nvPr/>
            </p:nvCxnSpPr>
            <p:spPr>
              <a:xfrm>
                <a:off x="-20400" y="186497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7" name="Google Shape;937;p32"/>
              <p:cNvCxnSpPr/>
              <p:nvPr/>
            </p:nvCxnSpPr>
            <p:spPr>
              <a:xfrm>
                <a:off x="-20400" y="210056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8" name="Google Shape;938;p32"/>
              <p:cNvCxnSpPr/>
              <p:nvPr/>
            </p:nvCxnSpPr>
            <p:spPr>
              <a:xfrm>
                <a:off x="-20400" y="233615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39" name="Google Shape;939;p32"/>
              <p:cNvCxnSpPr/>
              <p:nvPr/>
            </p:nvCxnSpPr>
            <p:spPr>
              <a:xfrm>
                <a:off x="-20400" y="257175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0" name="Google Shape;940;p32"/>
              <p:cNvCxnSpPr/>
              <p:nvPr/>
            </p:nvCxnSpPr>
            <p:spPr>
              <a:xfrm>
                <a:off x="-20400" y="280734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1" name="Google Shape;941;p32"/>
              <p:cNvCxnSpPr/>
              <p:nvPr/>
            </p:nvCxnSpPr>
            <p:spPr>
              <a:xfrm>
                <a:off x="-20400" y="3042933"/>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2" name="Google Shape;942;p32"/>
              <p:cNvCxnSpPr/>
              <p:nvPr/>
            </p:nvCxnSpPr>
            <p:spPr>
              <a:xfrm>
                <a:off x="-20400" y="3278524"/>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3" name="Google Shape;943;p32"/>
              <p:cNvCxnSpPr/>
              <p:nvPr/>
            </p:nvCxnSpPr>
            <p:spPr>
              <a:xfrm>
                <a:off x="-20400" y="3514115"/>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4" name="Google Shape;944;p32"/>
              <p:cNvCxnSpPr/>
              <p:nvPr/>
            </p:nvCxnSpPr>
            <p:spPr>
              <a:xfrm>
                <a:off x="-20400" y="3749706"/>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5" name="Google Shape;945;p32"/>
              <p:cNvCxnSpPr/>
              <p:nvPr/>
            </p:nvCxnSpPr>
            <p:spPr>
              <a:xfrm>
                <a:off x="-20400" y="3985298"/>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6" name="Google Shape;946;p32"/>
              <p:cNvCxnSpPr/>
              <p:nvPr/>
            </p:nvCxnSpPr>
            <p:spPr>
              <a:xfrm>
                <a:off x="-20400" y="4220889"/>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7" name="Google Shape;947;p32"/>
              <p:cNvCxnSpPr/>
              <p:nvPr/>
            </p:nvCxnSpPr>
            <p:spPr>
              <a:xfrm>
                <a:off x="-20400" y="4456480"/>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8" name="Google Shape;948;p32"/>
              <p:cNvCxnSpPr/>
              <p:nvPr/>
            </p:nvCxnSpPr>
            <p:spPr>
              <a:xfrm>
                <a:off x="-20400" y="4692071"/>
                <a:ext cx="9184800" cy="0"/>
              </a:xfrm>
              <a:prstGeom prst="straightConnector1">
                <a:avLst/>
              </a:prstGeom>
              <a:noFill/>
              <a:ln w="9525" cap="flat" cmpd="sng">
                <a:solidFill>
                  <a:schemeClr val="accent5"/>
                </a:solidFill>
                <a:prstDash val="solid"/>
                <a:round/>
                <a:headEnd type="none" w="med" len="med"/>
                <a:tailEnd type="none" w="med" len="med"/>
              </a:ln>
            </p:spPr>
          </p:cxnSp>
          <p:cxnSp>
            <p:nvCxnSpPr>
              <p:cNvPr id="949" name="Google Shape;949;p32"/>
              <p:cNvCxnSpPr/>
              <p:nvPr/>
            </p:nvCxnSpPr>
            <p:spPr>
              <a:xfrm>
                <a:off x="-20400" y="4927663"/>
                <a:ext cx="9169500" cy="0"/>
              </a:xfrm>
              <a:prstGeom prst="straightConnector1">
                <a:avLst/>
              </a:prstGeom>
              <a:noFill/>
              <a:ln w="9525" cap="flat" cmpd="sng">
                <a:solidFill>
                  <a:schemeClr val="accent5"/>
                </a:solidFill>
                <a:prstDash val="solid"/>
                <a:round/>
                <a:headEnd type="none" w="med" len="med"/>
                <a:tailEnd type="none" w="med" len="med"/>
              </a:ln>
            </p:spPr>
          </p:cxnSp>
        </p:grpSp>
        <p:cxnSp>
          <p:nvCxnSpPr>
            <p:cNvPr id="950" name="Google Shape;950;p32"/>
            <p:cNvCxnSpPr/>
            <p:nvPr/>
          </p:nvCxnSpPr>
          <p:spPr>
            <a:xfrm>
              <a:off x="899548" y="240473"/>
              <a:ext cx="0" cy="4662300"/>
            </a:xfrm>
            <a:prstGeom prst="straightConnector1">
              <a:avLst/>
            </a:prstGeom>
            <a:noFill/>
            <a:ln w="28575" cap="flat" cmpd="sng">
              <a:solidFill>
                <a:schemeClr val="accent3"/>
              </a:solidFill>
              <a:prstDash val="solid"/>
              <a:round/>
              <a:headEnd type="none" w="med" len="med"/>
              <a:tailEnd type="none" w="med" len="med"/>
            </a:ln>
          </p:spPr>
        </p:cxnSp>
      </p:grpSp>
      <p:grpSp>
        <p:nvGrpSpPr>
          <p:cNvPr id="951" name="Google Shape;951;p32"/>
          <p:cNvGrpSpPr/>
          <p:nvPr/>
        </p:nvGrpSpPr>
        <p:grpSpPr>
          <a:xfrm flipH="1">
            <a:off x="8147964" y="4252397"/>
            <a:ext cx="572771" cy="558909"/>
            <a:chOff x="4804725" y="-1188869"/>
            <a:chExt cx="421807" cy="411568"/>
          </a:xfrm>
        </p:grpSpPr>
        <p:sp>
          <p:nvSpPr>
            <p:cNvPr id="952" name="Google Shape;952;p3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762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rgbClr val="F29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4" name="Google Shape;954;p32"/>
          <p:cNvSpPr/>
          <p:nvPr/>
        </p:nvSpPr>
        <p:spPr>
          <a:xfrm>
            <a:off x="8092450" y="354875"/>
            <a:ext cx="683775" cy="854800"/>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55" name="Google Shape;955;p32"/>
          <p:cNvGrpSpPr/>
          <p:nvPr/>
        </p:nvGrpSpPr>
        <p:grpSpPr>
          <a:xfrm>
            <a:off x="8147964" y="3337997"/>
            <a:ext cx="572771" cy="558909"/>
            <a:chOff x="4804725" y="-1188869"/>
            <a:chExt cx="421807" cy="411568"/>
          </a:xfrm>
        </p:grpSpPr>
        <p:sp>
          <p:nvSpPr>
            <p:cNvPr id="956" name="Google Shape;956;p3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762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Lilita One"/>
              <a:buNone/>
              <a:defRPr sz="3400">
                <a:solidFill>
                  <a:schemeClr val="dk1"/>
                </a:solidFill>
                <a:latin typeface="Lilita One"/>
                <a:ea typeface="Lilita One"/>
                <a:cs typeface="Lilita One"/>
                <a:sym typeface="Lilit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conomipedia.com/definiciones/importacion.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hyperlink" Target="https://economipedia.com/definiciones/bien.html"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083"/>
        <p:cNvGrpSpPr/>
        <p:nvPr/>
      </p:nvGrpSpPr>
      <p:grpSpPr>
        <a:xfrm>
          <a:off x="0" y="0"/>
          <a:ext cx="0" cy="0"/>
          <a:chOff x="0" y="0"/>
          <a:chExt cx="0" cy="0"/>
        </a:xfrm>
      </p:grpSpPr>
      <p:sp>
        <p:nvSpPr>
          <p:cNvPr id="1084" name="Google Shape;1084;p39"/>
          <p:cNvSpPr txBox="1">
            <a:spLocks noGrp="1"/>
          </p:cNvSpPr>
          <p:nvPr>
            <p:ph type="ctrTitle"/>
          </p:nvPr>
        </p:nvSpPr>
        <p:spPr>
          <a:xfrm>
            <a:off x="3016227" y="228995"/>
            <a:ext cx="5322300" cy="242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8FDDEF"/>
                </a:solidFill>
              </a:rPr>
              <a:t>Aranceles y </a:t>
            </a:r>
            <a:r>
              <a:rPr lang="es-MX" dirty="0">
                <a:solidFill>
                  <a:schemeClr val="accent3"/>
                </a:solidFill>
              </a:rPr>
              <a:t>b</a:t>
            </a:r>
            <a:r>
              <a:rPr lang="en" dirty="0">
                <a:solidFill>
                  <a:schemeClr val="accent3"/>
                </a:solidFill>
              </a:rPr>
              <a:t>ienes publicos </a:t>
            </a:r>
            <a:endParaRPr dirty="0">
              <a:solidFill>
                <a:srgbClr val="8FDDEF"/>
              </a:solidFill>
            </a:endParaRPr>
          </a:p>
        </p:txBody>
      </p:sp>
      <p:grpSp>
        <p:nvGrpSpPr>
          <p:cNvPr id="1086" name="Google Shape;1086;p39"/>
          <p:cNvGrpSpPr/>
          <p:nvPr/>
        </p:nvGrpSpPr>
        <p:grpSpPr>
          <a:xfrm>
            <a:off x="2001176" y="2308289"/>
            <a:ext cx="550055" cy="672893"/>
            <a:chOff x="8706268" y="2618724"/>
            <a:chExt cx="599776" cy="733718"/>
          </a:xfrm>
        </p:grpSpPr>
        <p:sp>
          <p:nvSpPr>
            <p:cNvPr id="1087" name="Google Shape;1087;p39"/>
            <p:cNvSpPr/>
            <p:nvPr/>
          </p:nvSpPr>
          <p:spPr>
            <a:xfrm rot="466287">
              <a:off x="8749234" y="2650386"/>
              <a:ext cx="513844" cy="670392"/>
            </a:xfrm>
            <a:custGeom>
              <a:avLst/>
              <a:gdLst/>
              <a:ahLst/>
              <a:cxnLst/>
              <a:rect l="l" t="t" r="r" b="b"/>
              <a:pathLst>
                <a:path w="27821" h="36297" extrusionOk="0">
                  <a:moveTo>
                    <a:pt x="13927" y="0"/>
                  </a:moveTo>
                  <a:cubicBezTo>
                    <a:pt x="13410" y="0"/>
                    <a:pt x="12893" y="200"/>
                    <a:pt x="12509" y="601"/>
                  </a:cubicBezTo>
                  <a:cubicBezTo>
                    <a:pt x="8973" y="4337"/>
                    <a:pt x="0" y="14678"/>
                    <a:pt x="667" y="23684"/>
                  </a:cubicBezTo>
                  <a:cubicBezTo>
                    <a:pt x="1520" y="35711"/>
                    <a:pt x="11751" y="36297"/>
                    <a:pt x="13639" y="36297"/>
                  </a:cubicBezTo>
                  <a:cubicBezTo>
                    <a:pt x="13746" y="36297"/>
                    <a:pt x="13827" y="36295"/>
                    <a:pt x="13877" y="36293"/>
                  </a:cubicBezTo>
                  <a:lnTo>
                    <a:pt x="13977" y="36293"/>
                  </a:lnTo>
                  <a:cubicBezTo>
                    <a:pt x="14027" y="36295"/>
                    <a:pt x="14107" y="36297"/>
                    <a:pt x="14214" y="36297"/>
                  </a:cubicBezTo>
                  <a:cubicBezTo>
                    <a:pt x="16099" y="36297"/>
                    <a:pt x="26302" y="35711"/>
                    <a:pt x="27186" y="23684"/>
                  </a:cubicBezTo>
                  <a:cubicBezTo>
                    <a:pt x="27820" y="14711"/>
                    <a:pt x="18880" y="4337"/>
                    <a:pt x="15344" y="601"/>
                  </a:cubicBezTo>
                  <a:cubicBezTo>
                    <a:pt x="14961" y="200"/>
                    <a:pt x="14444" y="0"/>
                    <a:pt x="13927" y="0"/>
                  </a:cubicBezTo>
                  <a:close/>
                </a:path>
              </a:pathLst>
            </a:custGeom>
            <a:solidFill>
              <a:schemeClr val="accent6"/>
            </a:solidFill>
            <a:ln w="114300" cap="flat" cmpd="sng">
              <a:solidFill>
                <a:srgbClr val="FFFFFF"/>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88" name="Google Shape;1088;p39"/>
            <p:cNvGrpSpPr/>
            <p:nvPr/>
          </p:nvGrpSpPr>
          <p:grpSpPr>
            <a:xfrm rot="466287">
              <a:off x="8749234" y="2650386"/>
              <a:ext cx="513844" cy="670392"/>
              <a:chOff x="4405825" y="4301025"/>
              <a:chExt cx="695525" cy="907425"/>
            </a:xfrm>
          </p:grpSpPr>
          <p:sp>
            <p:nvSpPr>
              <p:cNvPr id="1089" name="Google Shape;1089;p39"/>
              <p:cNvSpPr/>
              <p:nvPr/>
            </p:nvSpPr>
            <p:spPr>
              <a:xfrm>
                <a:off x="4405825" y="4301025"/>
                <a:ext cx="695525" cy="907425"/>
              </a:xfrm>
              <a:custGeom>
                <a:avLst/>
                <a:gdLst/>
                <a:ahLst/>
                <a:cxnLst/>
                <a:rect l="l" t="t" r="r" b="b"/>
                <a:pathLst>
                  <a:path w="27821" h="36297" extrusionOk="0">
                    <a:moveTo>
                      <a:pt x="13927" y="0"/>
                    </a:moveTo>
                    <a:cubicBezTo>
                      <a:pt x="13410" y="0"/>
                      <a:pt x="12893" y="200"/>
                      <a:pt x="12509" y="601"/>
                    </a:cubicBezTo>
                    <a:cubicBezTo>
                      <a:pt x="8973" y="4337"/>
                      <a:pt x="0" y="14678"/>
                      <a:pt x="667" y="23684"/>
                    </a:cubicBezTo>
                    <a:cubicBezTo>
                      <a:pt x="1520" y="35711"/>
                      <a:pt x="11751" y="36297"/>
                      <a:pt x="13639" y="36297"/>
                    </a:cubicBezTo>
                    <a:cubicBezTo>
                      <a:pt x="13746" y="36297"/>
                      <a:pt x="13827" y="36295"/>
                      <a:pt x="13877" y="36293"/>
                    </a:cubicBezTo>
                    <a:lnTo>
                      <a:pt x="13977" y="36293"/>
                    </a:lnTo>
                    <a:cubicBezTo>
                      <a:pt x="14027" y="36295"/>
                      <a:pt x="14107" y="36297"/>
                      <a:pt x="14214" y="36297"/>
                    </a:cubicBezTo>
                    <a:cubicBezTo>
                      <a:pt x="16099" y="36297"/>
                      <a:pt x="26302" y="35711"/>
                      <a:pt x="27186" y="23684"/>
                    </a:cubicBezTo>
                    <a:cubicBezTo>
                      <a:pt x="27820" y="14711"/>
                      <a:pt x="18880" y="4337"/>
                      <a:pt x="15344" y="601"/>
                    </a:cubicBezTo>
                    <a:cubicBezTo>
                      <a:pt x="14961" y="200"/>
                      <a:pt x="14444" y="0"/>
                      <a:pt x="139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39"/>
              <p:cNvSpPr/>
              <p:nvPr/>
            </p:nvSpPr>
            <p:spPr>
              <a:xfrm>
                <a:off x="4532575" y="4653775"/>
                <a:ext cx="54225" cy="95100"/>
              </a:xfrm>
              <a:custGeom>
                <a:avLst/>
                <a:gdLst/>
                <a:ahLst/>
                <a:cxnLst/>
                <a:rect l="l" t="t" r="r" b="b"/>
                <a:pathLst>
                  <a:path w="2169" h="3804" extrusionOk="0">
                    <a:moveTo>
                      <a:pt x="734" y="0"/>
                    </a:moveTo>
                    <a:lnTo>
                      <a:pt x="0" y="434"/>
                    </a:lnTo>
                    <a:lnTo>
                      <a:pt x="1468" y="3803"/>
                    </a:lnTo>
                    <a:lnTo>
                      <a:pt x="2169" y="3269"/>
                    </a:lnTo>
                    <a:lnTo>
                      <a:pt x="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9"/>
              <p:cNvSpPr/>
              <p:nvPr/>
            </p:nvSpPr>
            <p:spPr>
              <a:xfrm>
                <a:off x="4471700" y="4707975"/>
                <a:ext cx="75900" cy="82600"/>
              </a:xfrm>
              <a:custGeom>
                <a:avLst/>
                <a:gdLst/>
                <a:ahLst/>
                <a:cxnLst/>
                <a:rect l="l" t="t" r="r" b="b"/>
                <a:pathLst>
                  <a:path w="3036" h="3304" extrusionOk="0">
                    <a:moveTo>
                      <a:pt x="567" y="1"/>
                    </a:moveTo>
                    <a:lnTo>
                      <a:pt x="0" y="634"/>
                    </a:lnTo>
                    <a:lnTo>
                      <a:pt x="2569" y="3303"/>
                    </a:lnTo>
                    <a:lnTo>
                      <a:pt x="3036" y="2536"/>
                    </a:lnTo>
                    <a:lnTo>
                      <a:pt x="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9"/>
              <p:cNvSpPr/>
              <p:nvPr/>
            </p:nvSpPr>
            <p:spPr>
              <a:xfrm>
                <a:off x="4440000" y="4793050"/>
                <a:ext cx="89275" cy="44225"/>
              </a:xfrm>
              <a:custGeom>
                <a:avLst/>
                <a:gdLst/>
                <a:ahLst/>
                <a:cxnLst/>
                <a:rect l="l" t="t" r="r" b="b"/>
                <a:pathLst>
                  <a:path w="3571" h="1769" extrusionOk="0">
                    <a:moveTo>
                      <a:pt x="134" y="0"/>
                    </a:moveTo>
                    <a:lnTo>
                      <a:pt x="1" y="834"/>
                    </a:lnTo>
                    <a:lnTo>
                      <a:pt x="3570" y="1768"/>
                    </a:lnTo>
                    <a:lnTo>
                      <a:pt x="3570" y="867"/>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9"/>
              <p:cNvSpPr/>
              <p:nvPr/>
            </p:nvSpPr>
            <p:spPr>
              <a:xfrm>
                <a:off x="4920350" y="4670450"/>
                <a:ext cx="55075" cy="95100"/>
              </a:xfrm>
              <a:custGeom>
                <a:avLst/>
                <a:gdLst/>
                <a:ahLst/>
                <a:cxnLst/>
                <a:rect l="l" t="t" r="r" b="b"/>
                <a:pathLst>
                  <a:path w="2203" h="3804" extrusionOk="0">
                    <a:moveTo>
                      <a:pt x="1468" y="1"/>
                    </a:moveTo>
                    <a:lnTo>
                      <a:pt x="1" y="3236"/>
                    </a:lnTo>
                    <a:lnTo>
                      <a:pt x="734" y="3803"/>
                    </a:lnTo>
                    <a:lnTo>
                      <a:pt x="2202" y="401"/>
                    </a:lnTo>
                    <a:lnTo>
                      <a:pt x="1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39"/>
              <p:cNvSpPr/>
              <p:nvPr/>
            </p:nvSpPr>
            <p:spPr>
              <a:xfrm>
                <a:off x="4960375" y="4723825"/>
                <a:ext cx="75075" cy="82575"/>
              </a:xfrm>
              <a:custGeom>
                <a:avLst/>
                <a:gdLst/>
                <a:ahLst/>
                <a:cxnLst/>
                <a:rect l="l" t="t" r="r" b="b"/>
                <a:pathLst>
                  <a:path w="3003" h="3303" extrusionOk="0">
                    <a:moveTo>
                      <a:pt x="2469" y="0"/>
                    </a:moveTo>
                    <a:lnTo>
                      <a:pt x="1" y="2536"/>
                    </a:lnTo>
                    <a:lnTo>
                      <a:pt x="468" y="3303"/>
                    </a:lnTo>
                    <a:lnTo>
                      <a:pt x="3003" y="634"/>
                    </a:lnTo>
                    <a:lnTo>
                      <a:pt x="2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9"/>
              <p:cNvSpPr/>
              <p:nvPr/>
            </p:nvSpPr>
            <p:spPr>
              <a:xfrm>
                <a:off x="4978725" y="4808875"/>
                <a:ext cx="89250" cy="45075"/>
              </a:xfrm>
              <a:custGeom>
                <a:avLst/>
                <a:gdLst/>
                <a:ahLst/>
                <a:cxnLst/>
                <a:rect l="l" t="t" r="r" b="b"/>
                <a:pathLst>
                  <a:path w="3570" h="1803" extrusionOk="0">
                    <a:moveTo>
                      <a:pt x="3436" y="1"/>
                    </a:moveTo>
                    <a:lnTo>
                      <a:pt x="1" y="868"/>
                    </a:lnTo>
                    <a:lnTo>
                      <a:pt x="1" y="1802"/>
                    </a:lnTo>
                    <a:lnTo>
                      <a:pt x="3570" y="835"/>
                    </a:lnTo>
                    <a:lnTo>
                      <a:pt x="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9"/>
              <p:cNvSpPr/>
              <p:nvPr/>
            </p:nvSpPr>
            <p:spPr>
              <a:xfrm>
                <a:off x="4872825" y="4734225"/>
                <a:ext cx="130100" cy="189775"/>
              </a:xfrm>
              <a:custGeom>
                <a:avLst/>
                <a:gdLst/>
                <a:ahLst/>
                <a:cxnLst/>
                <a:rect l="l" t="t" r="r" b="b"/>
                <a:pathLst>
                  <a:path w="5204" h="7591" extrusionOk="0">
                    <a:moveTo>
                      <a:pt x="768" y="1"/>
                    </a:moveTo>
                    <a:cubicBezTo>
                      <a:pt x="557" y="1"/>
                      <a:pt x="345" y="18"/>
                      <a:pt x="134" y="51"/>
                    </a:cubicBezTo>
                    <a:cubicBezTo>
                      <a:pt x="0" y="952"/>
                      <a:pt x="0" y="1919"/>
                      <a:pt x="167" y="2820"/>
                    </a:cubicBezTo>
                    <a:cubicBezTo>
                      <a:pt x="634" y="4822"/>
                      <a:pt x="1868" y="6523"/>
                      <a:pt x="3636" y="7590"/>
                    </a:cubicBezTo>
                    <a:cubicBezTo>
                      <a:pt x="4470" y="6790"/>
                      <a:pt x="4970" y="5689"/>
                      <a:pt x="5104" y="4521"/>
                    </a:cubicBezTo>
                    <a:cubicBezTo>
                      <a:pt x="5204" y="3521"/>
                      <a:pt x="4937" y="2487"/>
                      <a:pt x="4337" y="1653"/>
                    </a:cubicBezTo>
                    <a:cubicBezTo>
                      <a:pt x="3903" y="1086"/>
                      <a:pt x="3269" y="652"/>
                      <a:pt x="2569" y="418"/>
                    </a:cubicBezTo>
                    <a:cubicBezTo>
                      <a:pt x="1996" y="145"/>
                      <a:pt x="1387"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9"/>
              <p:cNvSpPr/>
              <p:nvPr/>
            </p:nvSpPr>
            <p:spPr>
              <a:xfrm>
                <a:off x="4780250" y="4735500"/>
                <a:ext cx="183500" cy="218250"/>
              </a:xfrm>
              <a:custGeom>
                <a:avLst/>
                <a:gdLst/>
                <a:ahLst/>
                <a:cxnLst/>
                <a:rect l="l" t="t" r="r" b="b"/>
                <a:pathLst>
                  <a:path w="7340" h="8730" extrusionOk="0">
                    <a:moveTo>
                      <a:pt x="3837" y="0"/>
                    </a:moveTo>
                    <a:lnTo>
                      <a:pt x="3837" y="0"/>
                    </a:lnTo>
                    <a:cubicBezTo>
                      <a:pt x="3036" y="101"/>
                      <a:pt x="2269" y="434"/>
                      <a:pt x="1668" y="968"/>
                    </a:cubicBezTo>
                    <a:cubicBezTo>
                      <a:pt x="1001" y="1568"/>
                      <a:pt x="534" y="2335"/>
                      <a:pt x="334" y="3203"/>
                    </a:cubicBezTo>
                    <a:lnTo>
                      <a:pt x="367" y="3203"/>
                    </a:lnTo>
                    <a:cubicBezTo>
                      <a:pt x="1" y="5238"/>
                      <a:pt x="935" y="7272"/>
                      <a:pt x="2702" y="8306"/>
                    </a:cubicBezTo>
                    <a:cubicBezTo>
                      <a:pt x="3266" y="8588"/>
                      <a:pt x="3872" y="8729"/>
                      <a:pt x="4484" y="8729"/>
                    </a:cubicBezTo>
                    <a:cubicBezTo>
                      <a:pt x="4813" y="8729"/>
                      <a:pt x="5144" y="8688"/>
                      <a:pt x="5471" y="8607"/>
                    </a:cubicBezTo>
                    <a:cubicBezTo>
                      <a:pt x="6172" y="8406"/>
                      <a:pt x="6805" y="8040"/>
                      <a:pt x="7339" y="7539"/>
                    </a:cubicBezTo>
                    <a:cubicBezTo>
                      <a:pt x="5605" y="6472"/>
                      <a:pt x="4337" y="4771"/>
                      <a:pt x="3870" y="2769"/>
                    </a:cubicBezTo>
                    <a:cubicBezTo>
                      <a:pt x="3703" y="1868"/>
                      <a:pt x="3703" y="901"/>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9"/>
              <p:cNvSpPr/>
              <p:nvPr/>
            </p:nvSpPr>
            <p:spPr>
              <a:xfrm>
                <a:off x="4596775" y="4724675"/>
                <a:ext cx="130125" cy="190150"/>
              </a:xfrm>
              <a:custGeom>
                <a:avLst/>
                <a:gdLst/>
                <a:ahLst/>
                <a:cxnLst/>
                <a:rect l="l" t="t" r="r" b="b"/>
                <a:pathLst>
                  <a:path w="5205" h="7606" extrusionOk="0">
                    <a:moveTo>
                      <a:pt x="670" y="1"/>
                    </a:moveTo>
                    <a:cubicBezTo>
                      <a:pt x="492" y="1"/>
                      <a:pt x="313" y="12"/>
                      <a:pt x="134" y="33"/>
                    </a:cubicBezTo>
                    <a:cubicBezTo>
                      <a:pt x="1" y="967"/>
                      <a:pt x="1" y="1901"/>
                      <a:pt x="168" y="2835"/>
                    </a:cubicBezTo>
                    <a:cubicBezTo>
                      <a:pt x="635" y="4803"/>
                      <a:pt x="1869" y="6538"/>
                      <a:pt x="3637" y="7605"/>
                    </a:cubicBezTo>
                    <a:cubicBezTo>
                      <a:pt x="4471" y="6771"/>
                      <a:pt x="4971" y="5704"/>
                      <a:pt x="5105" y="4536"/>
                    </a:cubicBezTo>
                    <a:cubicBezTo>
                      <a:pt x="5205" y="3536"/>
                      <a:pt x="4938" y="2502"/>
                      <a:pt x="4337" y="1668"/>
                    </a:cubicBezTo>
                    <a:cubicBezTo>
                      <a:pt x="3904" y="1067"/>
                      <a:pt x="3270" y="634"/>
                      <a:pt x="2569" y="433"/>
                    </a:cubicBezTo>
                    <a:cubicBezTo>
                      <a:pt x="1967" y="145"/>
                      <a:pt x="1323" y="1"/>
                      <a:pt x="670" y="1"/>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9"/>
              <p:cNvSpPr/>
              <p:nvPr/>
            </p:nvSpPr>
            <p:spPr>
              <a:xfrm>
                <a:off x="4503375" y="4725500"/>
                <a:ext cx="184325" cy="219075"/>
              </a:xfrm>
              <a:custGeom>
                <a:avLst/>
                <a:gdLst/>
                <a:ahLst/>
                <a:cxnLst/>
                <a:rect l="l" t="t" r="r" b="b"/>
                <a:pathLst>
                  <a:path w="7373" h="8763" extrusionOk="0">
                    <a:moveTo>
                      <a:pt x="3870" y="0"/>
                    </a:moveTo>
                    <a:lnTo>
                      <a:pt x="3870" y="0"/>
                    </a:lnTo>
                    <a:cubicBezTo>
                      <a:pt x="3070" y="134"/>
                      <a:pt x="2303" y="467"/>
                      <a:pt x="1702" y="1001"/>
                    </a:cubicBezTo>
                    <a:cubicBezTo>
                      <a:pt x="1035" y="1601"/>
                      <a:pt x="568" y="2369"/>
                      <a:pt x="368" y="3236"/>
                    </a:cubicBezTo>
                    <a:cubicBezTo>
                      <a:pt x="1" y="5271"/>
                      <a:pt x="935" y="7305"/>
                      <a:pt x="2736" y="8339"/>
                    </a:cubicBezTo>
                    <a:cubicBezTo>
                      <a:pt x="3278" y="8621"/>
                      <a:pt x="3891" y="8762"/>
                      <a:pt x="4501" y="8762"/>
                    </a:cubicBezTo>
                    <a:cubicBezTo>
                      <a:pt x="4829" y="8762"/>
                      <a:pt x="5156" y="8721"/>
                      <a:pt x="5472" y="8640"/>
                    </a:cubicBezTo>
                    <a:cubicBezTo>
                      <a:pt x="6205" y="8440"/>
                      <a:pt x="6839" y="8073"/>
                      <a:pt x="7373" y="7572"/>
                    </a:cubicBezTo>
                    <a:cubicBezTo>
                      <a:pt x="5605" y="6505"/>
                      <a:pt x="4371" y="4770"/>
                      <a:pt x="3904" y="2802"/>
                    </a:cubicBezTo>
                    <a:cubicBezTo>
                      <a:pt x="3737" y="1868"/>
                      <a:pt x="3737" y="934"/>
                      <a:pt x="3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9"/>
              <p:cNvSpPr/>
              <p:nvPr/>
            </p:nvSpPr>
            <p:spPr>
              <a:xfrm>
                <a:off x="4711750" y="4930850"/>
                <a:ext cx="78375" cy="83775"/>
              </a:xfrm>
              <a:custGeom>
                <a:avLst/>
                <a:gdLst/>
                <a:ahLst/>
                <a:cxnLst/>
                <a:rect l="l" t="t" r="r" b="b"/>
                <a:pathLst>
                  <a:path w="3135" h="3351" extrusionOk="0">
                    <a:moveTo>
                      <a:pt x="268" y="0"/>
                    </a:moveTo>
                    <a:cubicBezTo>
                      <a:pt x="134" y="0"/>
                      <a:pt x="1" y="104"/>
                      <a:pt x="39" y="292"/>
                    </a:cubicBezTo>
                    <a:cubicBezTo>
                      <a:pt x="105" y="826"/>
                      <a:pt x="239" y="1360"/>
                      <a:pt x="406" y="1860"/>
                    </a:cubicBezTo>
                    <a:cubicBezTo>
                      <a:pt x="472" y="2127"/>
                      <a:pt x="572" y="2360"/>
                      <a:pt x="706" y="2594"/>
                    </a:cubicBezTo>
                    <a:cubicBezTo>
                      <a:pt x="806" y="2827"/>
                      <a:pt x="973" y="3061"/>
                      <a:pt x="1173" y="3228"/>
                    </a:cubicBezTo>
                    <a:cubicBezTo>
                      <a:pt x="1291" y="3314"/>
                      <a:pt x="1405" y="3351"/>
                      <a:pt x="1513" y="3351"/>
                    </a:cubicBezTo>
                    <a:cubicBezTo>
                      <a:pt x="1864" y="3351"/>
                      <a:pt x="2154" y="2967"/>
                      <a:pt x="2307" y="2661"/>
                    </a:cubicBezTo>
                    <a:cubicBezTo>
                      <a:pt x="2607" y="2127"/>
                      <a:pt x="2874" y="1526"/>
                      <a:pt x="3074" y="926"/>
                    </a:cubicBezTo>
                    <a:cubicBezTo>
                      <a:pt x="3135" y="744"/>
                      <a:pt x="2987" y="623"/>
                      <a:pt x="2839" y="623"/>
                    </a:cubicBezTo>
                    <a:cubicBezTo>
                      <a:pt x="2743" y="623"/>
                      <a:pt x="2647" y="674"/>
                      <a:pt x="2607" y="793"/>
                    </a:cubicBezTo>
                    <a:cubicBezTo>
                      <a:pt x="2440" y="1293"/>
                      <a:pt x="2240" y="1760"/>
                      <a:pt x="2007" y="2260"/>
                    </a:cubicBezTo>
                    <a:cubicBezTo>
                      <a:pt x="1907" y="2427"/>
                      <a:pt x="1807" y="2627"/>
                      <a:pt x="1673" y="2761"/>
                    </a:cubicBezTo>
                    <a:cubicBezTo>
                      <a:pt x="1611" y="2823"/>
                      <a:pt x="1562" y="2848"/>
                      <a:pt x="1521" y="2848"/>
                    </a:cubicBezTo>
                    <a:cubicBezTo>
                      <a:pt x="1452" y="2848"/>
                      <a:pt x="1402" y="2778"/>
                      <a:pt x="1340" y="2694"/>
                    </a:cubicBezTo>
                    <a:cubicBezTo>
                      <a:pt x="806" y="1960"/>
                      <a:pt x="639" y="1026"/>
                      <a:pt x="506" y="192"/>
                    </a:cubicBezTo>
                    <a:cubicBezTo>
                      <a:pt x="477" y="62"/>
                      <a:pt x="372"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9"/>
              <p:cNvSpPr/>
              <p:nvPr/>
            </p:nvSpPr>
            <p:spPr>
              <a:xfrm>
                <a:off x="4841950" y="4971000"/>
                <a:ext cx="130975" cy="84200"/>
              </a:xfrm>
              <a:custGeom>
                <a:avLst/>
                <a:gdLst/>
                <a:ahLst/>
                <a:cxnLst/>
                <a:rect l="l" t="t" r="r" b="b"/>
                <a:pathLst>
                  <a:path w="5239" h="3368" extrusionOk="0">
                    <a:moveTo>
                      <a:pt x="3089" y="1"/>
                    </a:moveTo>
                    <a:cubicBezTo>
                      <a:pt x="2983" y="1"/>
                      <a:pt x="2876" y="7"/>
                      <a:pt x="2770" y="21"/>
                    </a:cubicBezTo>
                    <a:cubicBezTo>
                      <a:pt x="2603" y="21"/>
                      <a:pt x="2436" y="54"/>
                      <a:pt x="2303" y="54"/>
                    </a:cubicBezTo>
                    <a:cubicBezTo>
                      <a:pt x="1969" y="54"/>
                      <a:pt x="1669" y="87"/>
                      <a:pt x="1369" y="187"/>
                    </a:cubicBezTo>
                    <a:cubicBezTo>
                      <a:pt x="868" y="321"/>
                      <a:pt x="435" y="654"/>
                      <a:pt x="201" y="1121"/>
                    </a:cubicBezTo>
                    <a:cubicBezTo>
                      <a:pt x="1" y="1555"/>
                      <a:pt x="34" y="2022"/>
                      <a:pt x="268" y="2422"/>
                    </a:cubicBezTo>
                    <a:cubicBezTo>
                      <a:pt x="535" y="2789"/>
                      <a:pt x="935" y="3056"/>
                      <a:pt x="1369" y="3189"/>
                    </a:cubicBezTo>
                    <a:cubicBezTo>
                      <a:pt x="1782" y="3319"/>
                      <a:pt x="2196" y="3368"/>
                      <a:pt x="2625" y="3368"/>
                    </a:cubicBezTo>
                    <a:cubicBezTo>
                      <a:pt x="2750" y="3368"/>
                      <a:pt x="2876" y="3364"/>
                      <a:pt x="3003" y="3356"/>
                    </a:cubicBezTo>
                    <a:cubicBezTo>
                      <a:pt x="3537" y="3290"/>
                      <a:pt x="4037" y="3123"/>
                      <a:pt x="4471" y="2789"/>
                    </a:cubicBezTo>
                    <a:cubicBezTo>
                      <a:pt x="5238" y="2122"/>
                      <a:pt x="5171" y="888"/>
                      <a:pt x="4304" y="321"/>
                    </a:cubicBezTo>
                    <a:cubicBezTo>
                      <a:pt x="3930" y="107"/>
                      <a:pt x="3514"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9"/>
              <p:cNvSpPr/>
              <p:nvPr/>
            </p:nvSpPr>
            <p:spPr>
              <a:xfrm>
                <a:off x="4530900" y="4961825"/>
                <a:ext cx="130950" cy="83900"/>
              </a:xfrm>
              <a:custGeom>
                <a:avLst/>
                <a:gdLst/>
                <a:ahLst/>
                <a:cxnLst/>
                <a:rect l="l" t="t" r="r" b="b"/>
                <a:pathLst>
                  <a:path w="5238" h="3356" extrusionOk="0">
                    <a:moveTo>
                      <a:pt x="3089" y="1"/>
                    </a:moveTo>
                    <a:cubicBezTo>
                      <a:pt x="2983" y="1"/>
                      <a:pt x="2876" y="7"/>
                      <a:pt x="2769" y="21"/>
                    </a:cubicBezTo>
                    <a:cubicBezTo>
                      <a:pt x="2603" y="21"/>
                      <a:pt x="2469" y="21"/>
                      <a:pt x="2302" y="54"/>
                    </a:cubicBezTo>
                    <a:cubicBezTo>
                      <a:pt x="2002" y="54"/>
                      <a:pt x="1669" y="87"/>
                      <a:pt x="1402" y="154"/>
                    </a:cubicBezTo>
                    <a:cubicBezTo>
                      <a:pt x="868" y="287"/>
                      <a:pt x="468" y="654"/>
                      <a:pt x="234" y="1121"/>
                    </a:cubicBezTo>
                    <a:cubicBezTo>
                      <a:pt x="1" y="1522"/>
                      <a:pt x="34" y="2022"/>
                      <a:pt x="301" y="2422"/>
                    </a:cubicBezTo>
                    <a:cubicBezTo>
                      <a:pt x="568" y="2789"/>
                      <a:pt x="935" y="3056"/>
                      <a:pt x="1402" y="3190"/>
                    </a:cubicBezTo>
                    <a:cubicBezTo>
                      <a:pt x="1744" y="3304"/>
                      <a:pt x="2117" y="3355"/>
                      <a:pt x="2489" y="3355"/>
                    </a:cubicBezTo>
                    <a:cubicBezTo>
                      <a:pt x="2662" y="3355"/>
                      <a:pt x="2834" y="3344"/>
                      <a:pt x="3003" y="3323"/>
                    </a:cubicBezTo>
                    <a:cubicBezTo>
                      <a:pt x="3537" y="3290"/>
                      <a:pt x="4037" y="3089"/>
                      <a:pt x="4471" y="2789"/>
                    </a:cubicBezTo>
                    <a:cubicBezTo>
                      <a:pt x="5238" y="2122"/>
                      <a:pt x="5171" y="888"/>
                      <a:pt x="4337" y="321"/>
                    </a:cubicBezTo>
                    <a:cubicBezTo>
                      <a:pt x="3937" y="107"/>
                      <a:pt x="3515"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03" name="Google Shape;1103;p39"/>
          <p:cNvGrpSpPr/>
          <p:nvPr/>
        </p:nvGrpSpPr>
        <p:grpSpPr>
          <a:xfrm>
            <a:off x="1130206" y="2200648"/>
            <a:ext cx="664873" cy="773735"/>
            <a:chOff x="6722372" y="3249541"/>
            <a:chExt cx="909290" cy="1058171"/>
          </a:xfrm>
        </p:grpSpPr>
        <p:sp>
          <p:nvSpPr>
            <p:cNvPr id="1104" name="Google Shape;1104;p39"/>
            <p:cNvSpPr/>
            <p:nvPr/>
          </p:nvSpPr>
          <p:spPr>
            <a:xfrm rot="-912714">
              <a:off x="6829241" y="3324896"/>
              <a:ext cx="695552" cy="907461"/>
            </a:xfrm>
            <a:custGeom>
              <a:avLst/>
              <a:gdLst/>
              <a:ahLst/>
              <a:cxnLst/>
              <a:rect l="l" t="t" r="r" b="b"/>
              <a:pathLst>
                <a:path w="27821" h="36297" extrusionOk="0">
                  <a:moveTo>
                    <a:pt x="13910" y="0"/>
                  </a:moveTo>
                  <a:cubicBezTo>
                    <a:pt x="13402" y="0"/>
                    <a:pt x="12893" y="200"/>
                    <a:pt x="12509" y="601"/>
                  </a:cubicBezTo>
                  <a:cubicBezTo>
                    <a:pt x="8940" y="4337"/>
                    <a:pt x="0" y="14678"/>
                    <a:pt x="634" y="23684"/>
                  </a:cubicBezTo>
                  <a:cubicBezTo>
                    <a:pt x="1518" y="35711"/>
                    <a:pt x="11721" y="36297"/>
                    <a:pt x="13606" y="36297"/>
                  </a:cubicBezTo>
                  <a:cubicBezTo>
                    <a:pt x="13713" y="36297"/>
                    <a:pt x="13793" y="36295"/>
                    <a:pt x="13843" y="36293"/>
                  </a:cubicBezTo>
                  <a:lnTo>
                    <a:pt x="13977" y="36293"/>
                  </a:lnTo>
                  <a:cubicBezTo>
                    <a:pt x="14027" y="36295"/>
                    <a:pt x="14107" y="36297"/>
                    <a:pt x="14214" y="36297"/>
                  </a:cubicBezTo>
                  <a:cubicBezTo>
                    <a:pt x="16099" y="36297"/>
                    <a:pt x="26303" y="35711"/>
                    <a:pt x="27186" y="23684"/>
                  </a:cubicBezTo>
                  <a:cubicBezTo>
                    <a:pt x="27820" y="14711"/>
                    <a:pt x="18847" y="4337"/>
                    <a:pt x="15311" y="601"/>
                  </a:cubicBezTo>
                  <a:cubicBezTo>
                    <a:pt x="14928" y="200"/>
                    <a:pt x="14419" y="0"/>
                    <a:pt x="13910"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05" name="Google Shape;1105;p39"/>
            <p:cNvGrpSpPr/>
            <p:nvPr/>
          </p:nvGrpSpPr>
          <p:grpSpPr>
            <a:xfrm rot="-912714">
              <a:off x="6829241" y="3324896"/>
              <a:ext cx="695552" cy="907461"/>
              <a:chOff x="5494100" y="4301025"/>
              <a:chExt cx="695525" cy="907425"/>
            </a:xfrm>
          </p:grpSpPr>
          <p:sp>
            <p:nvSpPr>
              <p:cNvPr id="1106" name="Google Shape;1106;p39"/>
              <p:cNvSpPr/>
              <p:nvPr/>
            </p:nvSpPr>
            <p:spPr>
              <a:xfrm>
                <a:off x="5494100" y="4301025"/>
                <a:ext cx="695525" cy="907425"/>
              </a:xfrm>
              <a:custGeom>
                <a:avLst/>
                <a:gdLst/>
                <a:ahLst/>
                <a:cxnLst/>
                <a:rect l="l" t="t" r="r" b="b"/>
                <a:pathLst>
                  <a:path w="27821" h="36297" extrusionOk="0">
                    <a:moveTo>
                      <a:pt x="13910" y="0"/>
                    </a:moveTo>
                    <a:cubicBezTo>
                      <a:pt x="13402" y="0"/>
                      <a:pt x="12893" y="200"/>
                      <a:pt x="12509" y="601"/>
                    </a:cubicBezTo>
                    <a:cubicBezTo>
                      <a:pt x="8940" y="4337"/>
                      <a:pt x="0" y="14678"/>
                      <a:pt x="634" y="23684"/>
                    </a:cubicBezTo>
                    <a:cubicBezTo>
                      <a:pt x="1518" y="35711"/>
                      <a:pt x="11721" y="36297"/>
                      <a:pt x="13606" y="36297"/>
                    </a:cubicBezTo>
                    <a:cubicBezTo>
                      <a:pt x="13713" y="36297"/>
                      <a:pt x="13793" y="36295"/>
                      <a:pt x="13843" y="36293"/>
                    </a:cubicBezTo>
                    <a:lnTo>
                      <a:pt x="13977" y="36293"/>
                    </a:lnTo>
                    <a:cubicBezTo>
                      <a:pt x="14027" y="36295"/>
                      <a:pt x="14107" y="36297"/>
                      <a:pt x="14214" y="36297"/>
                    </a:cubicBezTo>
                    <a:cubicBezTo>
                      <a:pt x="16099" y="36297"/>
                      <a:pt x="26303" y="35711"/>
                      <a:pt x="27186" y="23684"/>
                    </a:cubicBezTo>
                    <a:cubicBezTo>
                      <a:pt x="27820" y="14711"/>
                      <a:pt x="18847" y="4337"/>
                      <a:pt x="15311" y="601"/>
                    </a:cubicBezTo>
                    <a:cubicBezTo>
                      <a:pt x="14928" y="200"/>
                      <a:pt x="14419" y="0"/>
                      <a:pt x="13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9"/>
              <p:cNvSpPr/>
              <p:nvPr/>
            </p:nvSpPr>
            <p:spPr>
              <a:xfrm>
                <a:off x="5804325" y="4877250"/>
                <a:ext cx="82175" cy="78025"/>
              </a:xfrm>
              <a:custGeom>
                <a:avLst/>
                <a:gdLst/>
                <a:ahLst/>
                <a:cxnLst/>
                <a:rect l="l" t="t" r="r" b="b"/>
                <a:pathLst>
                  <a:path w="3287" h="3121" extrusionOk="0">
                    <a:moveTo>
                      <a:pt x="323" y="1"/>
                    </a:moveTo>
                    <a:cubicBezTo>
                      <a:pt x="204" y="1"/>
                      <a:pt x="83" y="76"/>
                      <a:pt x="67" y="235"/>
                    </a:cubicBezTo>
                    <a:cubicBezTo>
                      <a:pt x="0" y="868"/>
                      <a:pt x="0" y="1502"/>
                      <a:pt x="67" y="2136"/>
                    </a:cubicBezTo>
                    <a:cubicBezTo>
                      <a:pt x="128" y="2531"/>
                      <a:pt x="272" y="3121"/>
                      <a:pt x="752" y="3121"/>
                    </a:cubicBezTo>
                    <a:cubicBezTo>
                      <a:pt x="798" y="3121"/>
                      <a:pt x="848" y="3115"/>
                      <a:pt x="901" y="3103"/>
                    </a:cubicBezTo>
                    <a:cubicBezTo>
                      <a:pt x="1134" y="3003"/>
                      <a:pt x="1401" y="2870"/>
                      <a:pt x="1601" y="2670"/>
                    </a:cubicBezTo>
                    <a:cubicBezTo>
                      <a:pt x="1801" y="2536"/>
                      <a:pt x="2002" y="2336"/>
                      <a:pt x="2168" y="2136"/>
                    </a:cubicBezTo>
                    <a:cubicBezTo>
                      <a:pt x="2535" y="1736"/>
                      <a:pt x="2869" y="1269"/>
                      <a:pt x="3169" y="835"/>
                    </a:cubicBezTo>
                    <a:cubicBezTo>
                      <a:pt x="3287" y="646"/>
                      <a:pt x="3121" y="458"/>
                      <a:pt x="2955" y="458"/>
                    </a:cubicBezTo>
                    <a:cubicBezTo>
                      <a:pt x="2887" y="458"/>
                      <a:pt x="2818" y="490"/>
                      <a:pt x="2769" y="568"/>
                    </a:cubicBezTo>
                    <a:cubicBezTo>
                      <a:pt x="2268" y="1302"/>
                      <a:pt x="1768" y="2069"/>
                      <a:pt x="1001" y="2536"/>
                    </a:cubicBezTo>
                    <a:cubicBezTo>
                      <a:pt x="917" y="2586"/>
                      <a:pt x="851" y="2628"/>
                      <a:pt x="797" y="2628"/>
                    </a:cubicBezTo>
                    <a:cubicBezTo>
                      <a:pt x="742" y="2628"/>
                      <a:pt x="701" y="2586"/>
                      <a:pt x="667" y="2470"/>
                    </a:cubicBezTo>
                    <a:cubicBezTo>
                      <a:pt x="601" y="2269"/>
                      <a:pt x="567" y="2069"/>
                      <a:pt x="567" y="1869"/>
                    </a:cubicBezTo>
                    <a:cubicBezTo>
                      <a:pt x="500" y="1335"/>
                      <a:pt x="500" y="802"/>
                      <a:pt x="567" y="268"/>
                    </a:cubicBezTo>
                    <a:cubicBezTo>
                      <a:pt x="585" y="93"/>
                      <a:pt x="455"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9"/>
              <p:cNvSpPr/>
              <p:nvPr/>
            </p:nvSpPr>
            <p:spPr>
              <a:xfrm>
                <a:off x="5621675" y="4920125"/>
                <a:ext cx="132625" cy="84575"/>
              </a:xfrm>
              <a:custGeom>
                <a:avLst/>
                <a:gdLst/>
                <a:ahLst/>
                <a:cxnLst/>
                <a:rect l="l" t="t" r="r" b="b"/>
                <a:pathLst>
                  <a:path w="5305" h="3383" extrusionOk="0">
                    <a:moveTo>
                      <a:pt x="2176" y="0"/>
                    </a:moveTo>
                    <a:cubicBezTo>
                      <a:pt x="1752" y="0"/>
                      <a:pt x="1333" y="102"/>
                      <a:pt x="935" y="288"/>
                    </a:cubicBezTo>
                    <a:cubicBezTo>
                      <a:pt x="68" y="888"/>
                      <a:pt x="1" y="2122"/>
                      <a:pt x="801" y="2789"/>
                    </a:cubicBezTo>
                    <a:cubicBezTo>
                      <a:pt x="1235" y="3123"/>
                      <a:pt x="1735" y="3323"/>
                      <a:pt x="2269" y="3356"/>
                    </a:cubicBezTo>
                    <a:cubicBezTo>
                      <a:pt x="2416" y="3374"/>
                      <a:pt x="2560" y="3382"/>
                      <a:pt x="2703" y="3382"/>
                    </a:cubicBezTo>
                    <a:cubicBezTo>
                      <a:pt x="3112" y="3382"/>
                      <a:pt x="3508" y="3313"/>
                      <a:pt x="3904" y="3190"/>
                    </a:cubicBezTo>
                    <a:cubicBezTo>
                      <a:pt x="4337" y="3056"/>
                      <a:pt x="4738" y="2789"/>
                      <a:pt x="5004" y="2422"/>
                    </a:cubicBezTo>
                    <a:cubicBezTo>
                      <a:pt x="5271" y="2022"/>
                      <a:pt x="5305" y="1522"/>
                      <a:pt x="5071" y="1122"/>
                    </a:cubicBezTo>
                    <a:cubicBezTo>
                      <a:pt x="4838" y="655"/>
                      <a:pt x="4404" y="288"/>
                      <a:pt x="3904" y="154"/>
                    </a:cubicBezTo>
                    <a:cubicBezTo>
                      <a:pt x="3679" y="79"/>
                      <a:pt x="3453" y="42"/>
                      <a:pt x="3228" y="42"/>
                    </a:cubicBezTo>
                    <a:cubicBezTo>
                      <a:pt x="3153" y="42"/>
                      <a:pt x="3078" y="46"/>
                      <a:pt x="3003" y="54"/>
                    </a:cubicBezTo>
                    <a:cubicBezTo>
                      <a:pt x="2836" y="21"/>
                      <a:pt x="2669" y="21"/>
                      <a:pt x="2503" y="21"/>
                    </a:cubicBezTo>
                    <a:cubicBezTo>
                      <a:pt x="2394" y="7"/>
                      <a:pt x="2285" y="0"/>
                      <a:pt x="2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9"/>
              <p:cNvSpPr/>
              <p:nvPr/>
            </p:nvSpPr>
            <p:spPr>
              <a:xfrm>
                <a:off x="5934400" y="4910125"/>
                <a:ext cx="131800" cy="85400"/>
              </a:xfrm>
              <a:custGeom>
                <a:avLst/>
                <a:gdLst/>
                <a:ahLst/>
                <a:cxnLst/>
                <a:rect l="l" t="t" r="r" b="b"/>
                <a:pathLst>
                  <a:path w="5272" h="3416" extrusionOk="0">
                    <a:moveTo>
                      <a:pt x="2183" y="0"/>
                    </a:moveTo>
                    <a:cubicBezTo>
                      <a:pt x="1757" y="0"/>
                      <a:pt x="1335" y="107"/>
                      <a:pt x="935" y="321"/>
                    </a:cubicBezTo>
                    <a:cubicBezTo>
                      <a:pt x="68" y="888"/>
                      <a:pt x="1" y="2155"/>
                      <a:pt x="801" y="2822"/>
                    </a:cubicBezTo>
                    <a:cubicBezTo>
                      <a:pt x="1235" y="3156"/>
                      <a:pt x="1735" y="3356"/>
                      <a:pt x="2269" y="3390"/>
                    </a:cubicBezTo>
                    <a:cubicBezTo>
                      <a:pt x="2407" y="3407"/>
                      <a:pt x="2547" y="3415"/>
                      <a:pt x="2688" y="3415"/>
                    </a:cubicBezTo>
                    <a:cubicBezTo>
                      <a:pt x="3094" y="3415"/>
                      <a:pt x="3508" y="3346"/>
                      <a:pt x="3904" y="3223"/>
                    </a:cubicBezTo>
                    <a:cubicBezTo>
                      <a:pt x="4337" y="3089"/>
                      <a:pt x="4738" y="2822"/>
                      <a:pt x="5004" y="2456"/>
                    </a:cubicBezTo>
                    <a:cubicBezTo>
                      <a:pt x="5271" y="2055"/>
                      <a:pt x="5271" y="1555"/>
                      <a:pt x="5071" y="1155"/>
                    </a:cubicBezTo>
                    <a:cubicBezTo>
                      <a:pt x="4838" y="654"/>
                      <a:pt x="4404" y="321"/>
                      <a:pt x="3904" y="187"/>
                    </a:cubicBezTo>
                    <a:cubicBezTo>
                      <a:pt x="3603" y="87"/>
                      <a:pt x="3303" y="54"/>
                      <a:pt x="2970" y="54"/>
                    </a:cubicBezTo>
                    <a:cubicBezTo>
                      <a:pt x="2836" y="54"/>
                      <a:pt x="2669" y="20"/>
                      <a:pt x="2503" y="20"/>
                    </a:cubicBezTo>
                    <a:cubicBezTo>
                      <a:pt x="2396" y="7"/>
                      <a:pt x="2289" y="0"/>
                      <a:pt x="2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9"/>
              <p:cNvSpPr/>
              <p:nvPr/>
            </p:nvSpPr>
            <p:spPr>
              <a:xfrm>
                <a:off x="5628475" y="4746475"/>
                <a:ext cx="135825" cy="127950"/>
              </a:xfrm>
              <a:custGeom>
                <a:avLst/>
                <a:gdLst/>
                <a:ahLst/>
                <a:cxnLst/>
                <a:rect l="l" t="t" r="r" b="b"/>
                <a:pathLst>
                  <a:path w="5433" h="5118" extrusionOk="0">
                    <a:moveTo>
                      <a:pt x="378" y="1"/>
                    </a:moveTo>
                    <a:cubicBezTo>
                      <a:pt x="98" y="1"/>
                      <a:pt x="5" y="511"/>
                      <a:pt x="329" y="629"/>
                    </a:cubicBezTo>
                    <a:cubicBezTo>
                      <a:pt x="1163" y="929"/>
                      <a:pt x="1997" y="1229"/>
                      <a:pt x="2831" y="1563"/>
                    </a:cubicBezTo>
                    <a:lnTo>
                      <a:pt x="4099" y="2030"/>
                    </a:lnTo>
                    <a:cubicBezTo>
                      <a:pt x="4232" y="2097"/>
                      <a:pt x="4833" y="2230"/>
                      <a:pt x="4732" y="2430"/>
                    </a:cubicBezTo>
                    <a:cubicBezTo>
                      <a:pt x="4632" y="2564"/>
                      <a:pt x="4499" y="2664"/>
                      <a:pt x="4366" y="2730"/>
                    </a:cubicBezTo>
                    <a:cubicBezTo>
                      <a:pt x="4199" y="2830"/>
                      <a:pt x="3999" y="2897"/>
                      <a:pt x="3832" y="2997"/>
                    </a:cubicBezTo>
                    <a:cubicBezTo>
                      <a:pt x="3465" y="3197"/>
                      <a:pt x="3065" y="3364"/>
                      <a:pt x="2698" y="3564"/>
                    </a:cubicBezTo>
                    <a:cubicBezTo>
                      <a:pt x="1930" y="3898"/>
                      <a:pt x="1163" y="4198"/>
                      <a:pt x="363" y="4465"/>
                    </a:cubicBezTo>
                    <a:cubicBezTo>
                      <a:pt x="0" y="4586"/>
                      <a:pt x="103" y="5117"/>
                      <a:pt x="423" y="5117"/>
                    </a:cubicBezTo>
                    <a:cubicBezTo>
                      <a:pt x="456" y="5117"/>
                      <a:pt x="492" y="5111"/>
                      <a:pt x="529" y="5099"/>
                    </a:cubicBezTo>
                    <a:cubicBezTo>
                      <a:pt x="1964" y="4598"/>
                      <a:pt x="3331" y="3998"/>
                      <a:pt x="4666" y="3297"/>
                    </a:cubicBezTo>
                    <a:cubicBezTo>
                      <a:pt x="4966" y="3164"/>
                      <a:pt x="5199" y="2931"/>
                      <a:pt x="5333" y="2630"/>
                    </a:cubicBezTo>
                    <a:cubicBezTo>
                      <a:pt x="5433" y="2330"/>
                      <a:pt x="5333" y="1997"/>
                      <a:pt x="5099" y="1796"/>
                    </a:cubicBezTo>
                    <a:cubicBezTo>
                      <a:pt x="4833" y="1630"/>
                      <a:pt x="4499" y="1463"/>
                      <a:pt x="4199" y="1396"/>
                    </a:cubicBezTo>
                    <a:lnTo>
                      <a:pt x="3098" y="962"/>
                    </a:lnTo>
                    <a:cubicBezTo>
                      <a:pt x="2231" y="662"/>
                      <a:pt x="1363" y="329"/>
                      <a:pt x="496" y="28"/>
                    </a:cubicBezTo>
                    <a:cubicBezTo>
                      <a:pt x="454" y="9"/>
                      <a:pt x="414" y="1"/>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9"/>
              <p:cNvSpPr/>
              <p:nvPr/>
            </p:nvSpPr>
            <p:spPr>
              <a:xfrm>
                <a:off x="5936075" y="4732250"/>
                <a:ext cx="138975" cy="128525"/>
              </a:xfrm>
              <a:custGeom>
                <a:avLst/>
                <a:gdLst/>
                <a:ahLst/>
                <a:cxnLst/>
                <a:rect l="l" t="t" r="r" b="b"/>
                <a:pathLst>
                  <a:path w="5559" h="5141" extrusionOk="0">
                    <a:moveTo>
                      <a:pt x="5040" y="0"/>
                    </a:moveTo>
                    <a:cubicBezTo>
                      <a:pt x="4996" y="0"/>
                      <a:pt x="4950" y="9"/>
                      <a:pt x="4904" y="30"/>
                    </a:cubicBezTo>
                    <a:lnTo>
                      <a:pt x="2803" y="998"/>
                    </a:lnTo>
                    <a:cubicBezTo>
                      <a:pt x="2169" y="1265"/>
                      <a:pt x="1535" y="1598"/>
                      <a:pt x="935" y="1932"/>
                    </a:cubicBezTo>
                    <a:cubicBezTo>
                      <a:pt x="634" y="2065"/>
                      <a:pt x="368" y="2265"/>
                      <a:pt x="167" y="2532"/>
                    </a:cubicBezTo>
                    <a:cubicBezTo>
                      <a:pt x="1" y="2799"/>
                      <a:pt x="34" y="3133"/>
                      <a:pt x="267" y="3366"/>
                    </a:cubicBezTo>
                    <a:cubicBezTo>
                      <a:pt x="501" y="3566"/>
                      <a:pt x="768" y="3700"/>
                      <a:pt x="1068" y="3766"/>
                    </a:cubicBezTo>
                    <a:lnTo>
                      <a:pt x="2102" y="4200"/>
                    </a:lnTo>
                    <a:lnTo>
                      <a:pt x="4504" y="5134"/>
                    </a:lnTo>
                    <a:cubicBezTo>
                      <a:pt x="4525" y="5138"/>
                      <a:pt x="4547" y="5140"/>
                      <a:pt x="4568" y="5140"/>
                    </a:cubicBezTo>
                    <a:cubicBezTo>
                      <a:pt x="4712" y="5140"/>
                      <a:pt x="4846" y="5046"/>
                      <a:pt x="4904" y="4901"/>
                    </a:cubicBezTo>
                    <a:cubicBezTo>
                      <a:pt x="4937" y="4734"/>
                      <a:pt x="4837" y="4567"/>
                      <a:pt x="4671" y="4500"/>
                    </a:cubicBezTo>
                    <a:lnTo>
                      <a:pt x="2269" y="3600"/>
                    </a:lnTo>
                    <a:lnTo>
                      <a:pt x="1135" y="3133"/>
                    </a:lnTo>
                    <a:cubicBezTo>
                      <a:pt x="1001" y="3066"/>
                      <a:pt x="868" y="3033"/>
                      <a:pt x="768" y="2932"/>
                    </a:cubicBezTo>
                    <a:cubicBezTo>
                      <a:pt x="734" y="2899"/>
                      <a:pt x="734" y="2866"/>
                      <a:pt x="701" y="2866"/>
                    </a:cubicBezTo>
                    <a:cubicBezTo>
                      <a:pt x="768" y="2832"/>
                      <a:pt x="801" y="2766"/>
                      <a:pt x="868" y="2732"/>
                    </a:cubicBezTo>
                    <a:cubicBezTo>
                      <a:pt x="1502" y="2299"/>
                      <a:pt x="2169" y="1965"/>
                      <a:pt x="2869" y="1665"/>
                    </a:cubicBezTo>
                    <a:lnTo>
                      <a:pt x="5238" y="597"/>
                    </a:lnTo>
                    <a:cubicBezTo>
                      <a:pt x="5558" y="452"/>
                      <a:pt x="5344" y="0"/>
                      <a:pt x="5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12" name="Google Shape;1112;p39"/>
          <p:cNvGrpSpPr/>
          <p:nvPr/>
        </p:nvGrpSpPr>
        <p:grpSpPr>
          <a:xfrm>
            <a:off x="1304788" y="3078986"/>
            <a:ext cx="832059" cy="997752"/>
            <a:chOff x="9885746" y="3019559"/>
            <a:chExt cx="886678" cy="1063248"/>
          </a:xfrm>
        </p:grpSpPr>
        <p:sp>
          <p:nvSpPr>
            <p:cNvPr id="1113" name="Google Shape;1113;p39"/>
            <p:cNvSpPr/>
            <p:nvPr/>
          </p:nvSpPr>
          <p:spPr>
            <a:xfrm rot="625670">
              <a:off x="9965466" y="3077551"/>
              <a:ext cx="727237" cy="947266"/>
            </a:xfrm>
            <a:custGeom>
              <a:avLst/>
              <a:gdLst/>
              <a:ahLst/>
              <a:cxnLst/>
              <a:rect l="l" t="t" r="r" b="b"/>
              <a:pathLst>
                <a:path w="29089" h="37890" extrusionOk="0">
                  <a:moveTo>
                    <a:pt x="14544" y="1"/>
                  </a:moveTo>
                  <a:cubicBezTo>
                    <a:pt x="14011" y="1"/>
                    <a:pt x="13477" y="209"/>
                    <a:pt x="13077" y="626"/>
                  </a:cubicBezTo>
                  <a:cubicBezTo>
                    <a:pt x="9374" y="4495"/>
                    <a:pt x="1" y="15303"/>
                    <a:pt x="701" y="24710"/>
                  </a:cubicBezTo>
                  <a:cubicBezTo>
                    <a:pt x="1584" y="37288"/>
                    <a:pt x="12238" y="37890"/>
                    <a:pt x="14223" y="37890"/>
                  </a:cubicBezTo>
                  <a:cubicBezTo>
                    <a:pt x="14338" y="37890"/>
                    <a:pt x="14425" y="37888"/>
                    <a:pt x="14478" y="37886"/>
                  </a:cubicBezTo>
                  <a:lnTo>
                    <a:pt x="14611" y="37886"/>
                  </a:lnTo>
                  <a:cubicBezTo>
                    <a:pt x="14664" y="37888"/>
                    <a:pt x="14750" y="37890"/>
                    <a:pt x="14866" y="37890"/>
                  </a:cubicBezTo>
                  <a:cubicBezTo>
                    <a:pt x="16851" y="37890"/>
                    <a:pt x="27507" y="37288"/>
                    <a:pt x="28421" y="24710"/>
                  </a:cubicBezTo>
                  <a:cubicBezTo>
                    <a:pt x="29088" y="15303"/>
                    <a:pt x="19715" y="4495"/>
                    <a:pt x="16012" y="626"/>
                  </a:cubicBezTo>
                  <a:cubicBezTo>
                    <a:pt x="15612" y="209"/>
                    <a:pt x="15078" y="1"/>
                    <a:pt x="14544" y="1"/>
                  </a:cubicBezTo>
                  <a:close/>
                </a:path>
              </a:pathLst>
            </a:custGeom>
            <a:solidFill>
              <a:schemeClr val="accent6"/>
            </a:solidFill>
            <a:ln w="114300" cap="flat" cmpd="sng">
              <a:solidFill>
                <a:srgbClr val="FFFFFF"/>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4" name="Google Shape;1114;p39"/>
            <p:cNvGrpSpPr/>
            <p:nvPr/>
          </p:nvGrpSpPr>
          <p:grpSpPr>
            <a:xfrm rot="625670">
              <a:off x="9965466" y="3077551"/>
              <a:ext cx="727237" cy="947266"/>
              <a:chOff x="3302525" y="4261200"/>
              <a:chExt cx="727225" cy="947250"/>
            </a:xfrm>
          </p:grpSpPr>
          <p:sp>
            <p:nvSpPr>
              <p:cNvPr id="1115" name="Google Shape;1115;p39"/>
              <p:cNvSpPr/>
              <p:nvPr/>
            </p:nvSpPr>
            <p:spPr>
              <a:xfrm>
                <a:off x="3302525" y="4261200"/>
                <a:ext cx="727225" cy="947250"/>
              </a:xfrm>
              <a:custGeom>
                <a:avLst/>
                <a:gdLst/>
                <a:ahLst/>
                <a:cxnLst/>
                <a:rect l="l" t="t" r="r" b="b"/>
                <a:pathLst>
                  <a:path w="29089" h="37890" extrusionOk="0">
                    <a:moveTo>
                      <a:pt x="14544" y="1"/>
                    </a:moveTo>
                    <a:cubicBezTo>
                      <a:pt x="14011" y="1"/>
                      <a:pt x="13477" y="209"/>
                      <a:pt x="13077" y="626"/>
                    </a:cubicBezTo>
                    <a:cubicBezTo>
                      <a:pt x="9374" y="4495"/>
                      <a:pt x="1" y="15303"/>
                      <a:pt x="701" y="24710"/>
                    </a:cubicBezTo>
                    <a:cubicBezTo>
                      <a:pt x="1584" y="37288"/>
                      <a:pt x="12238" y="37890"/>
                      <a:pt x="14223" y="37890"/>
                    </a:cubicBezTo>
                    <a:cubicBezTo>
                      <a:pt x="14338" y="37890"/>
                      <a:pt x="14425" y="37888"/>
                      <a:pt x="14478" y="37886"/>
                    </a:cubicBezTo>
                    <a:lnTo>
                      <a:pt x="14611" y="37886"/>
                    </a:lnTo>
                    <a:cubicBezTo>
                      <a:pt x="14664" y="37888"/>
                      <a:pt x="14750" y="37890"/>
                      <a:pt x="14866" y="37890"/>
                    </a:cubicBezTo>
                    <a:cubicBezTo>
                      <a:pt x="16851" y="37890"/>
                      <a:pt x="27507" y="37288"/>
                      <a:pt x="28421" y="24710"/>
                    </a:cubicBezTo>
                    <a:cubicBezTo>
                      <a:pt x="29088" y="15303"/>
                      <a:pt x="19715" y="4495"/>
                      <a:pt x="16012" y="626"/>
                    </a:cubicBezTo>
                    <a:cubicBezTo>
                      <a:pt x="15612" y="209"/>
                      <a:pt x="15078" y="1"/>
                      <a:pt x="14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9"/>
              <p:cNvSpPr/>
              <p:nvPr/>
            </p:nvSpPr>
            <p:spPr>
              <a:xfrm>
                <a:off x="3405100" y="4658350"/>
                <a:ext cx="136800" cy="198925"/>
              </a:xfrm>
              <a:custGeom>
                <a:avLst/>
                <a:gdLst/>
                <a:ahLst/>
                <a:cxnLst/>
                <a:rect l="l" t="t" r="r" b="b"/>
                <a:pathLst>
                  <a:path w="5472" h="7957" extrusionOk="0">
                    <a:moveTo>
                      <a:pt x="4673" y="0"/>
                    </a:moveTo>
                    <a:cubicBezTo>
                      <a:pt x="4019" y="0"/>
                      <a:pt x="3366" y="144"/>
                      <a:pt x="2769" y="418"/>
                    </a:cubicBezTo>
                    <a:cubicBezTo>
                      <a:pt x="2035" y="651"/>
                      <a:pt x="1368" y="1118"/>
                      <a:pt x="935" y="1752"/>
                    </a:cubicBezTo>
                    <a:cubicBezTo>
                      <a:pt x="301" y="2619"/>
                      <a:pt x="1" y="3687"/>
                      <a:pt x="134" y="4754"/>
                    </a:cubicBezTo>
                    <a:cubicBezTo>
                      <a:pt x="234" y="5989"/>
                      <a:pt x="801" y="7123"/>
                      <a:pt x="1668" y="7957"/>
                    </a:cubicBezTo>
                    <a:cubicBezTo>
                      <a:pt x="3436" y="6789"/>
                      <a:pt x="4837" y="5088"/>
                      <a:pt x="5304" y="2953"/>
                    </a:cubicBezTo>
                    <a:cubicBezTo>
                      <a:pt x="5471" y="1986"/>
                      <a:pt x="5471" y="1018"/>
                      <a:pt x="5338" y="51"/>
                    </a:cubicBezTo>
                    <a:cubicBezTo>
                      <a:pt x="5117" y="17"/>
                      <a:pt x="4895" y="0"/>
                      <a:pt x="4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9"/>
              <p:cNvSpPr/>
              <p:nvPr/>
            </p:nvSpPr>
            <p:spPr>
              <a:xfrm>
                <a:off x="3446800" y="4658775"/>
                <a:ext cx="193500" cy="229650"/>
              </a:xfrm>
              <a:custGeom>
                <a:avLst/>
                <a:gdLst/>
                <a:ahLst/>
                <a:cxnLst/>
                <a:rect l="l" t="t" r="r" b="b"/>
                <a:pathLst>
                  <a:path w="7740" h="9186" extrusionOk="0">
                    <a:moveTo>
                      <a:pt x="3670" y="1"/>
                    </a:moveTo>
                    <a:lnTo>
                      <a:pt x="3670" y="1"/>
                    </a:lnTo>
                    <a:cubicBezTo>
                      <a:pt x="3803" y="968"/>
                      <a:pt x="3803" y="1969"/>
                      <a:pt x="3636" y="2936"/>
                    </a:cubicBezTo>
                    <a:cubicBezTo>
                      <a:pt x="3169" y="5071"/>
                      <a:pt x="1768" y="6772"/>
                      <a:pt x="0" y="7940"/>
                    </a:cubicBezTo>
                    <a:cubicBezTo>
                      <a:pt x="534" y="8473"/>
                      <a:pt x="1235" y="8840"/>
                      <a:pt x="1969" y="9040"/>
                    </a:cubicBezTo>
                    <a:cubicBezTo>
                      <a:pt x="2320" y="9137"/>
                      <a:pt x="2681" y="9186"/>
                      <a:pt x="3041" y="9186"/>
                    </a:cubicBezTo>
                    <a:cubicBezTo>
                      <a:pt x="3670" y="9186"/>
                      <a:pt x="4297" y="9037"/>
                      <a:pt x="4871" y="8740"/>
                    </a:cubicBezTo>
                    <a:cubicBezTo>
                      <a:pt x="6739" y="7639"/>
                      <a:pt x="7739" y="5505"/>
                      <a:pt x="7339" y="3403"/>
                    </a:cubicBezTo>
                    <a:cubicBezTo>
                      <a:pt x="7106" y="2502"/>
                      <a:pt x="6639" y="1668"/>
                      <a:pt x="5938" y="1068"/>
                    </a:cubicBezTo>
                    <a:cubicBezTo>
                      <a:pt x="5304" y="501"/>
                      <a:pt x="4504" y="134"/>
                      <a:pt x="3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9"/>
              <p:cNvSpPr/>
              <p:nvPr/>
            </p:nvSpPr>
            <p:spPr>
              <a:xfrm>
                <a:off x="3695300" y="4648350"/>
                <a:ext cx="136800" cy="198925"/>
              </a:xfrm>
              <a:custGeom>
                <a:avLst/>
                <a:gdLst/>
                <a:ahLst/>
                <a:cxnLst/>
                <a:rect l="l" t="t" r="r" b="b"/>
                <a:pathLst>
                  <a:path w="5472" h="7957" extrusionOk="0">
                    <a:moveTo>
                      <a:pt x="4673" y="0"/>
                    </a:moveTo>
                    <a:cubicBezTo>
                      <a:pt x="4020" y="0"/>
                      <a:pt x="3367" y="144"/>
                      <a:pt x="2770" y="418"/>
                    </a:cubicBezTo>
                    <a:cubicBezTo>
                      <a:pt x="2036" y="651"/>
                      <a:pt x="1369" y="1118"/>
                      <a:pt x="902" y="1752"/>
                    </a:cubicBezTo>
                    <a:cubicBezTo>
                      <a:pt x="268" y="2619"/>
                      <a:pt x="1" y="3687"/>
                      <a:pt x="134" y="4754"/>
                    </a:cubicBezTo>
                    <a:cubicBezTo>
                      <a:pt x="234" y="5988"/>
                      <a:pt x="801" y="7122"/>
                      <a:pt x="1669" y="7956"/>
                    </a:cubicBezTo>
                    <a:cubicBezTo>
                      <a:pt x="3437" y="6789"/>
                      <a:pt x="4838" y="5121"/>
                      <a:pt x="5305" y="2953"/>
                    </a:cubicBezTo>
                    <a:cubicBezTo>
                      <a:pt x="5471" y="1985"/>
                      <a:pt x="5471" y="1018"/>
                      <a:pt x="5338" y="51"/>
                    </a:cubicBezTo>
                    <a:cubicBezTo>
                      <a:pt x="5118" y="17"/>
                      <a:pt x="4895" y="0"/>
                      <a:pt x="4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9"/>
              <p:cNvSpPr/>
              <p:nvPr/>
            </p:nvSpPr>
            <p:spPr>
              <a:xfrm>
                <a:off x="3736175" y="4649600"/>
                <a:ext cx="193500" cy="228825"/>
              </a:xfrm>
              <a:custGeom>
                <a:avLst/>
                <a:gdLst/>
                <a:ahLst/>
                <a:cxnLst/>
                <a:rect l="l" t="t" r="r" b="b"/>
                <a:pathLst>
                  <a:path w="7740" h="9153" extrusionOk="0">
                    <a:moveTo>
                      <a:pt x="3703" y="1"/>
                    </a:moveTo>
                    <a:cubicBezTo>
                      <a:pt x="3836" y="968"/>
                      <a:pt x="3803" y="1935"/>
                      <a:pt x="3636" y="2903"/>
                    </a:cubicBezTo>
                    <a:cubicBezTo>
                      <a:pt x="3203" y="5071"/>
                      <a:pt x="1802" y="6739"/>
                      <a:pt x="0" y="7906"/>
                    </a:cubicBezTo>
                    <a:cubicBezTo>
                      <a:pt x="567" y="8440"/>
                      <a:pt x="1235" y="8840"/>
                      <a:pt x="1968" y="9007"/>
                    </a:cubicBezTo>
                    <a:cubicBezTo>
                      <a:pt x="2332" y="9104"/>
                      <a:pt x="2701" y="9153"/>
                      <a:pt x="3065" y="9153"/>
                    </a:cubicBezTo>
                    <a:cubicBezTo>
                      <a:pt x="3704" y="9153"/>
                      <a:pt x="4331" y="9004"/>
                      <a:pt x="4904" y="8707"/>
                    </a:cubicBezTo>
                    <a:cubicBezTo>
                      <a:pt x="6772" y="7639"/>
                      <a:pt x="7739" y="5471"/>
                      <a:pt x="7372" y="3370"/>
                    </a:cubicBezTo>
                    <a:lnTo>
                      <a:pt x="7339" y="3370"/>
                    </a:lnTo>
                    <a:cubicBezTo>
                      <a:pt x="7139" y="2469"/>
                      <a:pt x="6638" y="1635"/>
                      <a:pt x="5938" y="1035"/>
                    </a:cubicBezTo>
                    <a:cubicBezTo>
                      <a:pt x="5304" y="468"/>
                      <a:pt x="4537" y="101"/>
                      <a:pt x="3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9"/>
              <p:cNvSpPr/>
              <p:nvPr/>
            </p:nvSpPr>
            <p:spPr>
              <a:xfrm>
                <a:off x="3627750" y="4863700"/>
                <a:ext cx="84475" cy="80725"/>
              </a:xfrm>
              <a:custGeom>
                <a:avLst/>
                <a:gdLst/>
                <a:ahLst/>
                <a:cxnLst/>
                <a:rect l="l" t="t" r="r" b="b"/>
                <a:pathLst>
                  <a:path w="3379" h="3229" extrusionOk="0">
                    <a:moveTo>
                      <a:pt x="294" y="0"/>
                    </a:moveTo>
                    <a:cubicBezTo>
                      <a:pt x="179" y="0"/>
                      <a:pt x="66" y="68"/>
                      <a:pt x="34" y="210"/>
                    </a:cubicBezTo>
                    <a:cubicBezTo>
                      <a:pt x="1" y="843"/>
                      <a:pt x="1" y="1544"/>
                      <a:pt x="34" y="2178"/>
                    </a:cubicBezTo>
                    <a:cubicBezTo>
                      <a:pt x="95" y="2605"/>
                      <a:pt x="268" y="3228"/>
                      <a:pt x="732" y="3228"/>
                    </a:cubicBezTo>
                    <a:cubicBezTo>
                      <a:pt x="775" y="3228"/>
                      <a:pt x="820" y="3223"/>
                      <a:pt x="868" y="3212"/>
                    </a:cubicBezTo>
                    <a:cubicBezTo>
                      <a:pt x="1168" y="3112"/>
                      <a:pt x="1402" y="2978"/>
                      <a:pt x="1602" y="2778"/>
                    </a:cubicBezTo>
                    <a:cubicBezTo>
                      <a:pt x="1836" y="2611"/>
                      <a:pt x="2036" y="2411"/>
                      <a:pt x="2203" y="2211"/>
                    </a:cubicBezTo>
                    <a:cubicBezTo>
                      <a:pt x="2603" y="1777"/>
                      <a:pt x="2936" y="1310"/>
                      <a:pt x="3237" y="843"/>
                    </a:cubicBezTo>
                    <a:cubicBezTo>
                      <a:pt x="3379" y="630"/>
                      <a:pt x="3218" y="433"/>
                      <a:pt x="3041" y="433"/>
                    </a:cubicBezTo>
                    <a:cubicBezTo>
                      <a:pt x="2969" y="433"/>
                      <a:pt x="2894" y="466"/>
                      <a:pt x="2836" y="543"/>
                    </a:cubicBezTo>
                    <a:cubicBezTo>
                      <a:pt x="2336" y="1277"/>
                      <a:pt x="1836" y="2111"/>
                      <a:pt x="1035" y="2611"/>
                    </a:cubicBezTo>
                    <a:cubicBezTo>
                      <a:pt x="935" y="2661"/>
                      <a:pt x="860" y="2703"/>
                      <a:pt x="802" y="2703"/>
                    </a:cubicBezTo>
                    <a:cubicBezTo>
                      <a:pt x="743" y="2703"/>
                      <a:pt x="701" y="2661"/>
                      <a:pt x="668" y="2545"/>
                    </a:cubicBezTo>
                    <a:cubicBezTo>
                      <a:pt x="601" y="2344"/>
                      <a:pt x="568" y="2111"/>
                      <a:pt x="568" y="1911"/>
                    </a:cubicBezTo>
                    <a:cubicBezTo>
                      <a:pt x="501" y="1344"/>
                      <a:pt x="501" y="810"/>
                      <a:pt x="568" y="243"/>
                    </a:cubicBezTo>
                    <a:cubicBezTo>
                      <a:pt x="550" y="85"/>
                      <a:pt x="421" y="0"/>
                      <a:pt x="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9"/>
              <p:cNvSpPr/>
              <p:nvPr/>
            </p:nvSpPr>
            <p:spPr>
              <a:xfrm>
                <a:off x="3436800" y="4906800"/>
                <a:ext cx="137625" cy="88025"/>
              </a:xfrm>
              <a:custGeom>
                <a:avLst/>
                <a:gdLst/>
                <a:ahLst/>
                <a:cxnLst/>
                <a:rect l="l" t="t" r="r" b="b"/>
                <a:pathLst>
                  <a:path w="5505" h="3521" extrusionOk="0">
                    <a:moveTo>
                      <a:pt x="2262" y="0"/>
                    </a:moveTo>
                    <a:cubicBezTo>
                      <a:pt x="1811" y="0"/>
                      <a:pt x="1368" y="107"/>
                      <a:pt x="968" y="320"/>
                    </a:cubicBezTo>
                    <a:cubicBezTo>
                      <a:pt x="67" y="921"/>
                      <a:pt x="0" y="2222"/>
                      <a:pt x="801" y="2922"/>
                    </a:cubicBezTo>
                    <a:cubicBezTo>
                      <a:pt x="1268" y="3256"/>
                      <a:pt x="1801" y="3456"/>
                      <a:pt x="2369" y="3489"/>
                    </a:cubicBezTo>
                    <a:cubicBezTo>
                      <a:pt x="2540" y="3509"/>
                      <a:pt x="2712" y="3520"/>
                      <a:pt x="2884" y="3520"/>
                    </a:cubicBezTo>
                    <a:cubicBezTo>
                      <a:pt x="3279" y="3520"/>
                      <a:pt x="3674" y="3462"/>
                      <a:pt x="4070" y="3322"/>
                    </a:cubicBezTo>
                    <a:cubicBezTo>
                      <a:pt x="4503" y="3189"/>
                      <a:pt x="4937" y="2922"/>
                      <a:pt x="5204" y="2522"/>
                    </a:cubicBezTo>
                    <a:cubicBezTo>
                      <a:pt x="5471" y="2122"/>
                      <a:pt x="5504" y="1621"/>
                      <a:pt x="5271" y="1188"/>
                    </a:cubicBezTo>
                    <a:cubicBezTo>
                      <a:pt x="5037" y="687"/>
                      <a:pt x="4603" y="320"/>
                      <a:pt x="4070" y="187"/>
                    </a:cubicBezTo>
                    <a:cubicBezTo>
                      <a:pt x="3736" y="87"/>
                      <a:pt x="3436" y="53"/>
                      <a:pt x="3102" y="53"/>
                    </a:cubicBezTo>
                    <a:cubicBezTo>
                      <a:pt x="2936" y="53"/>
                      <a:pt x="2769" y="20"/>
                      <a:pt x="2602" y="20"/>
                    </a:cubicBezTo>
                    <a:cubicBezTo>
                      <a:pt x="2489" y="7"/>
                      <a:pt x="2375" y="0"/>
                      <a:pt x="2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9"/>
              <p:cNvSpPr/>
              <p:nvPr/>
            </p:nvSpPr>
            <p:spPr>
              <a:xfrm>
                <a:off x="3763700" y="4896775"/>
                <a:ext cx="136775" cy="88725"/>
              </a:xfrm>
              <a:custGeom>
                <a:avLst/>
                <a:gdLst/>
                <a:ahLst/>
                <a:cxnLst/>
                <a:rect l="l" t="t" r="r" b="b"/>
                <a:pathLst>
                  <a:path w="5471" h="3549" extrusionOk="0">
                    <a:moveTo>
                      <a:pt x="2262" y="1"/>
                    </a:moveTo>
                    <a:cubicBezTo>
                      <a:pt x="1811" y="1"/>
                      <a:pt x="1368" y="107"/>
                      <a:pt x="968" y="321"/>
                    </a:cubicBezTo>
                    <a:cubicBezTo>
                      <a:pt x="67" y="955"/>
                      <a:pt x="0" y="2222"/>
                      <a:pt x="801" y="2923"/>
                    </a:cubicBezTo>
                    <a:cubicBezTo>
                      <a:pt x="1234" y="3256"/>
                      <a:pt x="1768" y="3457"/>
                      <a:pt x="2335" y="3523"/>
                    </a:cubicBezTo>
                    <a:cubicBezTo>
                      <a:pt x="2482" y="3540"/>
                      <a:pt x="2630" y="3549"/>
                      <a:pt x="2780" y="3549"/>
                    </a:cubicBezTo>
                    <a:cubicBezTo>
                      <a:pt x="3208" y="3549"/>
                      <a:pt x="3641" y="3480"/>
                      <a:pt x="4036" y="3356"/>
                    </a:cubicBezTo>
                    <a:cubicBezTo>
                      <a:pt x="4503" y="3223"/>
                      <a:pt x="4904" y="2923"/>
                      <a:pt x="5204" y="2556"/>
                    </a:cubicBezTo>
                    <a:cubicBezTo>
                      <a:pt x="5437" y="2122"/>
                      <a:pt x="5471" y="1622"/>
                      <a:pt x="5271" y="1188"/>
                    </a:cubicBezTo>
                    <a:cubicBezTo>
                      <a:pt x="5037" y="688"/>
                      <a:pt x="4570" y="321"/>
                      <a:pt x="4036" y="188"/>
                    </a:cubicBezTo>
                    <a:cubicBezTo>
                      <a:pt x="3736" y="87"/>
                      <a:pt x="3403" y="54"/>
                      <a:pt x="3069" y="54"/>
                    </a:cubicBezTo>
                    <a:cubicBezTo>
                      <a:pt x="2902" y="54"/>
                      <a:pt x="2769" y="21"/>
                      <a:pt x="2602" y="21"/>
                    </a:cubicBezTo>
                    <a:cubicBezTo>
                      <a:pt x="2489" y="7"/>
                      <a:pt x="2375" y="1"/>
                      <a:pt x="2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23" name="Google Shape;1123;p39"/>
          <p:cNvGrpSpPr/>
          <p:nvPr/>
        </p:nvGrpSpPr>
        <p:grpSpPr>
          <a:xfrm flipH="1">
            <a:off x="1022376" y="397550"/>
            <a:ext cx="1744824" cy="1716721"/>
            <a:chOff x="6129708" y="691939"/>
            <a:chExt cx="2048636" cy="2015640"/>
          </a:xfrm>
        </p:grpSpPr>
        <p:sp>
          <p:nvSpPr>
            <p:cNvPr id="1124" name="Google Shape;1124;p39"/>
            <p:cNvSpPr/>
            <p:nvPr/>
          </p:nvSpPr>
          <p:spPr>
            <a:xfrm>
              <a:off x="6129893" y="693917"/>
              <a:ext cx="2048266" cy="2011684"/>
            </a:xfrm>
            <a:custGeom>
              <a:avLst/>
              <a:gdLst/>
              <a:ahLst/>
              <a:cxnLst/>
              <a:rect l="l" t="t" r="r" b="b"/>
              <a:pathLst>
                <a:path w="38205" h="37584" extrusionOk="0">
                  <a:moveTo>
                    <a:pt x="26200" y="1"/>
                  </a:moveTo>
                  <a:cubicBezTo>
                    <a:pt x="22649" y="1"/>
                    <a:pt x="20546" y="3068"/>
                    <a:pt x="20546" y="3068"/>
                  </a:cubicBezTo>
                  <a:cubicBezTo>
                    <a:pt x="19943" y="2325"/>
                    <a:pt x="17561" y="417"/>
                    <a:pt x="14733" y="417"/>
                  </a:cubicBezTo>
                  <a:cubicBezTo>
                    <a:pt x="13994" y="417"/>
                    <a:pt x="13225" y="547"/>
                    <a:pt x="12449" y="863"/>
                  </a:cubicBezTo>
                  <a:cubicBezTo>
                    <a:pt x="8722" y="2385"/>
                    <a:pt x="8683" y="6989"/>
                    <a:pt x="8683" y="6989"/>
                  </a:cubicBezTo>
                  <a:cubicBezTo>
                    <a:pt x="8410" y="6622"/>
                    <a:pt x="6945" y="5876"/>
                    <a:pt x="5328" y="5876"/>
                  </a:cubicBezTo>
                  <a:cubicBezTo>
                    <a:pt x="3940" y="5876"/>
                    <a:pt x="2439" y="6426"/>
                    <a:pt x="1483" y="8238"/>
                  </a:cubicBezTo>
                  <a:cubicBezTo>
                    <a:pt x="0" y="11009"/>
                    <a:pt x="3571" y="13292"/>
                    <a:pt x="3571" y="13292"/>
                  </a:cubicBezTo>
                  <a:cubicBezTo>
                    <a:pt x="3376" y="13975"/>
                    <a:pt x="3005" y="17721"/>
                    <a:pt x="5834" y="19984"/>
                  </a:cubicBezTo>
                  <a:cubicBezTo>
                    <a:pt x="6838" y="20785"/>
                    <a:pt x="7958" y="21044"/>
                    <a:pt x="8985" y="21044"/>
                  </a:cubicBezTo>
                  <a:cubicBezTo>
                    <a:pt x="9636" y="21044"/>
                    <a:pt x="10249" y="20940"/>
                    <a:pt x="10771" y="20804"/>
                  </a:cubicBezTo>
                  <a:cubicBezTo>
                    <a:pt x="10790" y="21604"/>
                    <a:pt x="10790" y="22404"/>
                    <a:pt x="10810" y="23204"/>
                  </a:cubicBezTo>
                  <a:cubicBezTo>
                    <a:pt x="10484" y="22892"/>
                    <a:pt x="10107" y="22591"/>
                    <a:pt x="9842" y="22591"/>
                  </a:cubicBezTo>
                  <a:cubicBezTo>
                    <a:pt x="9743" y="22591"/>
                    <a:pt x="9659" y="22634"/>
                    <a:pt x="9600" y="22735"/>
                  </a:cubicBezTo>
                  <a:cubicBezTo>
                    <a:pt x="9346" y="23184"/>
                    <a:pt x="10244" y="24569"/>
                    <a:pt x="10888" y="25467"/>
                  </a:cubicBezTo>
                  <a:cubicBezTo>
                    <a:pt x="10907" y="26130"/>
                    <a:pt x="10927" y="26794"/>
                    <a:pt x="10966" y="27457"/>
                  </a:cubicBezTo>
                  <a:cubicBezTo>
                    <a:pt x="10985" y="28160"/>
                    <a:pt x="11024" y="28862"/>
                    <a:pt x="11063" y="29564"/>
                  </a:cubicBezTo>
                  <a:cubicBezTo>
                    <a:pt x="10716" y="29187"/>
                    <a:pt x="10182" y="28704"/>
                    <a:pt x="9840" y="28704"/>
                  </a:cubicBezTo>
                  <a:cubicBezTo>
                    <a:pt x="9741" y="28704"/>
                    <a:pt x="9657" y="28745"/>
                    <a:pt x="9600" y="28842"/>
                  </a:cubicBezTo>
                  <a:cubicBezTo>
                    <a:pt x="9210" y="29486"/>
                    <a:pt x="11454" y="32335"/>
                    <a:pt x="11454" y="32335"/>
                  </a:cubicBezTo>
                  <a:cubicBezTo>
                    <a:pt x="11454" y="32335"/>
                    <a:pt x="13249" y="28569"/>
                    <a:pt x="12332" y="28355"/>
                  </a:cubicBezTo>
                  <a:cubicBezTo>
                    <a:pt x="12276" y="28341"/>
                    <a:pt x="12224" y="28334"/>
                    <a:pt x="12175" y="28334"/>
                  </a:cubicBezTo>
                  <a:cubicBezTo>
                    <a:pt x="11402" y="28334"/>
                    <a:pt x="11454" y="29974"/>
                    <a:pt x="11454" y="29974"/>
                  </a:cubicBezTo>
                  <a:lnTo>
                    <a:pt x="11395" y="29935"/>
                  </a:lnTo>
                  <a:cubicBezTo>
                    <a:pt x="11415" y="29896"/>
                    <a:pt x="11434" y="29857"/>
                    <a:pt x="11434" y="29838"/>
                  </a:cubicBezTo>
                  <a:cubicBezTo>
                    <a:pt x="11356" y="28530"/>
                    <a:pt x="11297" y="27243"/>
                    <a:pt x="11239" y="25955"/>
                  </a:cubicBezTo>
                  <a:lnTo>
                    <a:pt x="11239" y="25955"/>
                  </a:lnTo>
                  <a:cubicBezTo>
                    <a:pt x="11376" y="26111"/>
                    <a:pt x="11454" y="26228"/>
                    <a:pt x="11454" y="26228"/>
                  </a:cubicBezTo>
                  <a:cubicBezTo>
                    <a:pt x="11454" y="26228"/>
                    <a:pt x="13249" y="22462"/>
                    <a:pt x="12332" y="22228"/>
                  </a:cubicBezTo>
                  <a:cubicBezTo>
                    <a:pt x="12280" y="22216"/>
                    <a:pt x="12232" y="22211"/>
                    <a:pt x="12187" y="22211"/>
                  </a:cubicBezTo>
                  <a:cubicBezTo>
                    <a:pt x="11401" y="22211"/>
                    <a:pt x="11454" y="23867"/>
                    <a:pt x="11454" y="23867"/>
                  </a:cubicBezTo>
                  <a:cubicBezTo>
                    <a:pt x="11454" y="23867"/>
                    <a:pt x="11337" y="23730"/>
                    <a:pt x="11161" y="23555"/>
                  </a:cubicBezTo>
                  <a:cubicBezTo>
                    <a:pt x="11141" y="22794"/>
                    <a:pt x="11122" y="22052"/>
                    <a:pt x="11122" y="21311"/>
                  </a:cubicBezTo>
                  <a:lnTo>
                    <a:pt x="11122" y="20706"/>
                  </a:lnTo>
                  <a:cubicBezTo>
                    <a:pt x="11571" y="20570"/>
                    <a:pt x="12039" y="20394"/>
                    <a:pt x="12468" y="20160"/>
                  </a:cubicBezTo>
                  <a:cubicBezTo>
                    <a:pt x="14010" y="21155"/>
                    <a:pt x="15707" y="21896"/>
                    <a:pt x="17483" y="22365"/>
                  </a:cubicBezTo>
                  <a:cubicBezTo>
                    <a:pt x="17463" y="22969"/>
                    <a:pt x="17424" y="23574"/>
                    <a:pt x="17405" y="24199"/>
                  </a:cubicBezTo>
                  <a:cubicBezTo>
                    <a:pt x="17128" y="23727"/>
                    <a:pt x="16607" y="22969"/>
                    <a:pt x="16238" y="22969"/>
                  </a:cubicBezTo>
                  <a:cubicBezTo>
                    <a:pt x="16164" y="22969"/>
                    <a:pt x="16097" y="22999"/>
                    <a:pt x="16039" y="23067"/>
                  </a:cubicBezTo>
                  <a:cubicBezTo>
                    <a:pt x="15532" y="23633"/>
                    <a:pt x="17151" y="26872"/>
                    <a:pt x="17151" y="26872"/>
                  </a:cubicBezTo>
                  <a:lnTo>
                    <a:pt x="17327" y="26638"/>
                  </a:lnTo>
                  <a:lnTo>
                    <a:pt x="17327" y="26638"/>
                  </a:lnTo>
                  <a:cubicBezTo>
                    <a:pt x="17288" y="27633"/>
                    <a:pt x="17268" y="28628"/>
                    <a:pt x="17249" y="29623"/>
                  </a:cubicBezTo>
                  <a:cubicBezTo>
                    <a:pt x="16951" y="29185"/>
                    <a:pt x="16554" y="28659"/>
                    <a:pt x="16237" y="28659"/>
                  </a:cubicBezTo>
                  <a:cubicBezTo>
                    <a:pt x="16158" y="28659"/>
                    <a:pt x="16085" y="28691"/>
                    <a:pt x="16019" y="28764"/>
                  </a:cubicBezTo>
                  <a:cubicBezTo>
                    <a:pt x="15532" y="29330"/>
                    <a:pt x="17151" y="32550"/>
                    <a:pt x="17151" y="32550"/>
                  </a:cubicBezTo>
                  <a:lnTo>
                    <a:pt x="17210" y="32472"/>
                  </a:lnTo>
                  <a:lnTo>
                    <a:pt x="17210" y="34911"/>
                  </a:lnTo>
                  <a:cubicBezTo>
                    <a:pt x="16917" y="34439"/>
                    <a:pt x="16406" y="33681"/>
                    <a:pt x="16030" y="33681"/>
                  </a:cubicBezTo>
                  <a:cubicBezTo>
                    <a:pt x="15955" y="33681"/>
                    <a:pt x="15886" y="33711"/>
                    <a:pt x="15824" y="33779"/>
                  </a:cubicBezTo>
                  <a:cubicBezTo>
                    <a:pt x="15317" y="34345"/>
                    <a:pt x="16936" y="37584"/>
                    <a:pt x="16936" y="37584"/>
                  </a:cubicBezTo>
                  <a:cubicBezTo>
                    <a:pt x="16936" y="37584"/>
                    <a:pt x="19453" y="34247"/>
                    <a:pt x="18595" y="33857"/>
                  </a:cubicBezTo>
                  <a:cubicBezTo>
                    <a:pt x="18506" y="33814"/>
                    <a:pt x="18423" y="33795"/>
                    <a:pt x="18346" y="33795"/>
                  </a:cubicBezTo>
                  <a:cubicBezTo>
                    <a:pt x="17934" y="33795"/>
                    <a:pt x="17689" y="34347"/>
                    <a:pt x="17541" y="34774"/>
                  </a:cubicBezTo>
                  <a:lnTo>
                    <a:pt x="17541" y="32003"/>
                  </a:lnTo>
                  <a:cubicBezTo>
                    <a:pt x="18224" y="31028"/>
                    <a:pt x="19434" y="29116"/>
                    <a:pt x="18790" y="28823"/>
                  </a:cubicBezTo>
                  <a:cubicBezTo>
                    <a:pt x="18707" y="28785"/>
                    <a:pt x="18628" y="28768"/>
                    <a:pt x="18555" y="28768"/>
                  </a:cubicBezTo>
                  <a:cubicBezTo>
                    <a:pt x="17874" y="28768"/>
                    <a:pt x="17619" y="30247"/>
                    <a:pt x="17619" y="30247"/>
                  </a:cubicBezTo>
                  <a:lnTo>
                    <a:pt x="17561" y="30169"/>
                  </a:lnTo>
                  <a:lnTo>
                    <a:pt x="17561" y="29760"/>
                  </a:lnTo>
                  <a:cubicBezTo>
                    <a:pt x="17600" y="28550"/>
                    <a:pt x="17619" y="27340"/>
                    <a:pt x="17658" y="26130"/>
                  </a:cubicBezTo>
                  <a:cubicBezTo>
                    <a:pt x="18341" y="25135"/>
                    <a:pt x="19395" y="23418"/>
                    <a:pt x="18790" y="23145"/>
                  </a:cubicBezTo>
                  <a:cubicBezTo>
                    <a:pt x="18704" y="23107"/>
                    <a:pt x="18624" y="23089"/>
                    <a:pt x="18548" y="23089"/>
                  </a:cubicBezTo>
                  <a:cubicBezTo>
                    <a:pt x="18128" y="23089"/>
                    <a:pt x="17869" y="23632"/>
                    <a:pt x="17736" y="24062"/>
                  </a:cubicBezTo>
                  <a:cubicBezTo>
                    <a:pt x="17756" y="23535"/>
                    <a:pt x="17795" y="22989"/>
                    <a:pt x="17814" y="22443"/>
                  </a:cubicBezTo>
                  <a:cubicBezTo>
                    <a:pt x="18854" y="22692"/>
                    <a:pt x="19911" y="22815"/>
                    <a:pt x="20970" y="22815"/>
                  </a:cubicBezTo>
                  <a:cubicBezTo>
                    <a:pt x="21820" y="22815"/>
                    <a:pt x="22670" y="22736"/>
                    <a:pt x="23512" y="22579"/>
                  </a:cubicBezTo>
                  <a:cubicBezTo>
                    <a:pt x="23512" y="23184"/>
                    <a:pt x="23531" y="23789"/>
                    <a:pt x="23531" y="24394"/>
                  </a:cubicBezTo>
                  <a:cubicBezTo>
                    <a:pt x="23190" y="24006"/>
                    <a:pt x="22542" y="23348"/>
                    <a:pt x="22142" y="23348"/>
                  </a:cubicBezTo>
                  <a:cubicBezTo>
                    <a:pt x="22039" y="23348"/>
                    <a:pt x="21953" y="23392"/>
                    <a:pt x="21892" y="23496"/>
                  </a:cubicBezTo>
                  <a:cubicBezTo>
                    <a:pt x="21600" y="23984"/>
                    <a:pt x="23005" y="25994"/>
                    <a:pt x="23551" y="26716"/>
                  </a:cubicBezTo>
                  <a:lnTo>
                    <a:pt x="23551" y="29233"/>
                  </a:lnTo>
                  <a:cubicBezTo>
                    <a:pt x="23551" y="29642"/>
                    <a:pt x="23551" y="30052"/>
                    <a:pt x="23531" y="30481"/>
                  </a:cubicBezTo>
                  <a:cubicBezTo>
                    <a:pt x="23191" y="30110"/>
                    <a:pt x="22542" y="29455"/>
                    <a:pt x="22153" y="29455"/>
                  </a:cubicBezTo>
                  <a:cubicBezTo>
                    <a:pt x="22052" y="29455"/>
                    <a:pt x="21968" y="29499"/>
                    <a:pt x="21912" y="29603"/>
                  </a:cubicBezTo>
                  <a:cubicBezTo>
                    <a:pt x="21522" y="30247"/>
                    <a:pt x="23766" y="33096"/>
                    <a:pt x="23766" y="33096"/>
                  </a:cubicBezTo>
                  <a:cubicBezTo>
                    <a:pt x="23766" y="33096"/>
                    <a:pt x="25561" y="29330"/>
                    <a:pt x="24644" y="29096"/>
                  </a:cubicBezTo>
                  <a:cubicBezTo>
                    <a:pt x="24592" y="29084"/>
                    <a:pt x="24544" y="29079"/>
                    <a:pt x="24498" y="29079"/>
                  </a:cubicBezTo>
                  <a:cubicBezTo>
                    <a:pt x="24164" y="29079"/>
                    <a:pt x="23986" y="29377"/>
                    <a:pt x="23883" y="29720"/>
                  </a:cubicBezTo>
                  <a:cubicBezTo>
                    <a:pt x="23902" y="28706"/>
                    <a:pt x="23902" y="27691"/>
                    <a:pt x="23902" y="26677"/>
                  </a:cubicBezTo>
                  <a:cubicBezTo>
                    <a:pt x="24292" y="25799"/>
                    <a:pt x="25405" y="23184"/>
                    <a:pt x="24624" y="22989"/>
                  </a:cubicBezTo>
                  <a:cubicBezTo>
                    <a:pt x="24575" y="22978"/>
                    <a:pt x="24528" y="22972"/>
                    <a:pt x="24485" y="22972"/>
                  </a:cubicBezTo>
                  <a:cubicBezTo>
                    <a:pt x="24147" y="22972"/>
                    <a:pt x="23967" y="23287"/>
                    <a:pt x="23863" y="23633"/>
                  </a:cubicBezTo>
                  <a:lnTo>
                    <a:pt x="23863" y="23204"/>
                  </a:lnTo>
                  <a:cubicBezTo>
                    <a:pt x="23863" y="22969"/>
                    <a:pt x="23863" y="22735"/>
                    <a:pt x="23863" y="22501"/>
                  </a:cubicBezTo>
                  <a:cubicBezTo>
                    <a:pt x="25639" y="22130"/>
                    <a:pt x="27317" y="21409"/>
                    <a:pt x="28839" y="20413"/>
                  </a:cubicBezTo>
                  <a:lnTo>
                    <a:pt x="28839" y="20413"/>
                  </a:lnTo>
                  <a:cubicBezTo>
                    <a:pt x="28839" y="21428"/>
                    <a:pt x="28819" y="22443"/>
                    <a:pt x="28819" y="23457"/>
                  </a:cubicBezTo>
                  <a:cubicBezTo>
                    <a:pt x="28557" y="22998"/>
                    <a:pt x="27991" y="22125"/>
                    <a:pt x="27585" y="22125"/>
                  </a:cubicBezTo>
                  <a:cubicBezTo>
                    <a:pt x="27509" y="22125"/>
                    <a:pt x="27437" y="22156"/>
                    <a:pt x="27375" y="22228"/>
                  </a:cubicBezTo>
                  <a:cubicBezTo>
                    <a:pt x="26868" y="22794"/>
                    <a:pt x="28487" y="26013"/>
                    <a:pt x="28487" y="26013"/>
                  </a:cubicBezTo>
                  <a:cubicBezTo>
                    <a:pt x="28487" y="26013"/>
                    <a:pt x="28624" y="25857"/>
                    <a:pt x="28800" y="25604"/>
                  </a:cubicBezTo>
                  <a:lnTo>
                    <a:pt x="28800" y="25604"/>
                  </a:lnTo>
                  <a:cubicBezTo>
                    <a:pt x="28780" y="26735"/>
                    <a:pt x="28761" y="27867"/>
                    <a:pt x="28741" y="28999"/>
                  </a:cubicBezTo>
                  <a:cubicBezTo>
                    <a:pt x="28450" y="28529"/>
                    <a:pt x="27944" y="27805"/>
                    <a:pt x="27579" y="27805"/>
                  </a:cubicBezTo>
                  <a:cubicBezTo>
                    <a:pt x="27504" y="27805"/>
                    <a:pt x="27435" y="27836"/>
                    <a:pt x="27375" y="27906"/>
                  </a:cubicBezTo>
                  <a:cubicBezTo>
                    <a:pt x="26868" y="28472"/>
                    <a:pt x="28487" y="31691"/>
                    <a:pt x="28487" y="31691"/>
                  </a:cubicBezTo>
                  <a:cubicBezTo>
                    <a:pt x="28487" y="31691"/>
                    <a:pt x="28565" y="31613"/>
                    <a:pt x="28663" y="31457"/>
                  </a:cubicBezTo>
                  <a:lnTo>
                    <a:pt x="28663" y="31457"/>
                  </a:lnTo>
                  <a:cubicBezTo>
                    <a:pt x="28643" y="32335"/>
                    <a:pt x="28624" y="33233"/>
                    <a:pt x="28585" y="34111"/>
                  </a:cubicBezTo>
                  <a:cubicBezTo>
                    <a:pt x="28306" y="33652"/>
                    <a:pt x="27766" y="32821"/>
                    <a:pt x="27369" y="32821"/>
                  </a:cubicBezTo>
                  <a:cubicBezTo>
                    <a:pt x="27294" y="32821"/>
                    <a:pt x="27223" y="32852"/>
                    <a:pt x="27161" y="32920"/>
                  </a:cubicBezTo>
                  <a:cubicBezTo>
                    <a:pt x="26653" y="33486"/>
                    <a:pt x="28292" y="36725"/>
                    <a:pt x="28292" y="36725"/>
                  </a:cubicBezTo>
                  <a:cubicBezTo>
                    <a:pt x="28292" y="36725"/>
                    <a:pt x="30809" y="33389"/>
                    <a:pt x="29931" y="32998"/>
                  </a:cubicBezTo>
                  <a:cubicBezTo>
                    <a:pt x="29846" y="32954"/>
                    <a:pt x="29765" y="32934"/>
                    <a:pt x="29689" y="32934"/>
                  </a:cubicBezTo>
                  <a:cubicBezTo>
                    <a:pt x="29332" y="32934"/>
                    <a:pt x="29081" y="33373"/>
                    <a:pt x="28936" y="33759"/>
                  </a:cubicBezTo>
                  <a:cubicBezTo>
                    <a:pt x="28975" y="32823"/>
                    <a:pt x="28995" y="31886"/>
                    <a:pt x="29034" y="30950"/>
                  </a:cubicBezTo>
                  <a:cubicBezTo>
                    <a:pt x="29717" y="29955"/>
                    <a:pt x="30751" y="28238"/>
                    <a:pt x="30146" y="27964"/>
                  </a:cubicBezTo>
                  <a:cubicBezTo>
                    <a:pt x="30058" y="27925"/>
                    <a:pt x="29976" y="27907"/>
                    <a:pt x="29900" y="27907"/>
                  </a:cubicBezTo>
                  <a:cubicBezTo>
                    <a:pt x="29454" y="27907"/>
                    <a:pt x="29206" y="28526"/>
                    <a:pt x="29073" y="28960"/>
                  </a:cubicBezTo>
                  <a:cubicBezTo>
                    <a:pt x="29073" y="28706"/>
                    <a:pt x="29092" y="28472"/>
                    <a:pt x="29092" y="28218"/>
                  </a:cubicBezTo>
                  <a:cubicBezTo>
                    <a:pt x="29112" y="27184"/>
                    <a:pt x="29131" y="26130"/>
                    <a:pt x="29151" y="25077"/>
                  </a:cubicBezTo>
                  <a:cubicBezTo>
                    <a:pt x="29834" y="24062"/>
                    <a:pt x="30712" y="22540"/>
                    <a:pt x="30146" y="22267"/>
                  </a:cubicBezTo>
                  <a:cubicBezTo>
                    <a:pt x="30064" y="22231"/>
                    <a:pt x="29988" y="22215"/>
                    <a:pt x="29916" y="22215"/>
                  </a:cubicBezTo>
                  <a:cubicBezTo>
                    <a:pt x="29558" y="22215"/>
                    <a:pt x="29317" y="22618"/>
                    <a:pt x="29170" y="23008"/>
                  </a:cubicBezTo>
                  <a:lnTo>
                    <a:pt x="29170" y="22169"/>
                  </a:lnTo>
                  <a:lnTo>
                    <a:pt x="29170" y="20160"/>
                  </a:lnTo>
                  <a:cubicBezTo>
                    <a:pt x="29541" y="19906"/>
                    <a:pt x="29873" y="19633"/>
                    <a:pt x="30204" y="19340"/>
                  </a:cubicBezTo>
                  <a:cubicBezTo>
                    <a:pt x="30507" y="19375"/>
                    <a:pt x="30805" y="19392"/>
                    <a:pt x="31097" y="19392"/>
                  </a:cubicBezTo>
                  <a:cubicBezTo>
                    <a:pt x="35246" y="19392"/>
                    <a:pt x="38204" y="16006"/>
                    <a:pt x="37092" y="12433"/>
                  </a:cubicBezTo>
                  <a:cubicBezTo>
                    <a:pt x="35882" y="8609"/>
                    <a:pt x="31902" y="8414"/>
                    <a:pt x="31902" y="8414"/>
                  </a:cubicBezTo>
                  <a:cubicBezTo>
                    <a:pt x="31902" y="8414"/>
                    <a:pt x="33424" y="2190"/>
                    <a:pt x="28487" y="414"/>
                  </a:cubicBezTo>
                  <a:cubicBezTo>
                    <a:pt x="27671" y="122"/>
                    <a:pt x="26907" y="1"/>
                    <a:pt x="26200" y="1"/>
                  </a:cubicBezTo>
                  <a:close/>
                </a:path>
              </a:pathLst>
            </a:custGeom>
            <a:solidFill>
              <a:schemeClr val="accent6"/>
            </a:solidFill>
            <a:ln w="114300" cap="flat" cmpd="sng">
              <a:solidFill>
                <a:schemeClr val="accent6"/>
              </a:solidFill>
              <a:prstDash val="solid"/>
              <a:round/>
              <a:headEnd type="none" w="sm" len="sm"/>
              <a:tailEnd type="none" w="sm" len="sm"/>
            </a:ln>
            <a:effectLst>
              <a:outerShdw blurRad="28575"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25" name="Google Shape;1125;p39"/>
            <p:cNvGrpSpPr/>
            <p:nvPr/>
          </p:nvGrpSpPr>
          <p:grpSpPr>
            <a:xfrm>
              <a:off x="6129708" y="691939"/>
              <a:ext cx="2048636" cy="2015640"/>
              <a:chOff x="3043175" y="542900"/>
              <a:chExt cx="1632900" cy="1606600"/>
            </a:xfrm>
          </p:grpSpPr>
          <p:sp>
            <p:nvSpPr>
              <p:cNvPr id="1126" name="Google Shape;1126;p39"/>
              <p:cNvSpPr/>
              <p:nvPr/>
            </p:nvSpPr>
            <p:spPr>
              <a:xfrm>
                <a:off x="3502675" y="1345150"/>
                <a:ext cx="28800" cy="480175"/>
              </a:xfrm>
              <a:custGeom>
                <a:avLst/>
                <a:gdLst/>
                <a:ahLst/>
                <a:cxnLst/>
                <a:rect l="l" t="t" r="r" b="b"/>
                <a:pathLst>
                  <a:path w="1152" h="19207" extrusionOk="0">
                    <a:moveTo>
                      <a:pt x="288" y="1"/>
                    </a:moveTo>
                    <a:cubicBezTo>
                      <a:pt x="151" y="1"/>
                      <a:pt x="17" y="84"/>
                      <a:pt x="0" y="251"/>
                    </a:cubicBezTo>
                    <a:cubicBezTo>
                      <a:pt x="0" y="5121"/>
                      <a:pt x="134" y="9991"/>
                      <a:pt x="334" y="14828"/>
                    </a:cubicBezTo>
                    <a:cubicBezTo>
                      <a:pt x="401" y="16196"/>
                      <a:pt x="467" y="17563"/>
                      <a:pt x="567" y="18931"/>
                    </a:cubicBezTo>
                    <a:cubicBezTo>
                      <a:pt x="567" y="19114"/>
                      <a:pt x="718" y="19206"/>
                      <a:pt x="864" y="19206"/>
                    </a:cubicBezTo>
                    <a:cubicBezTo>
                      <a:pt x="1009" y="19206"/>
                      <a:pt x="1151" y="19114"/>
                      <a:pt x="1135" y="18931"/>
                    </a:cubicBezTo>
                    <a:cubicBezTo>
                      <a:pt x="868" y="14061"/>
                      <a:pt x="701" y="9224"/>
                      <a:pt x="601" y="4354"/>
                    </a:cubicBezTo>
                    <a:cubicBezTo>
                      <a:pt x="601" y="2986"/>
                      <a:pt x="601" y="1619"/>
                      <a:pt x="601" y="251"/>
                    </a:cubicBezTo>
                    <a:cubicBezTo>
                      <a:pt x="567" y="84"/>
                      <a:pt x="426" y="1"/>
                      <a:pt x="288" y="1"/>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39"/>
              <p:cNvSpPr/>
              <p:nvPr/>
            </p:nvSpPr>
            <p:spPr>
              <a:xfrm>
                <a:off x="3777875" y="1428750"/>
                <a:ext cx="30050" cy="634450"/>
              </a:xfrm>
              <a:custGeom>
                <a:avLst/>
                <a:gdLst/>
                <a:ahLst/>
                <a:cxnLst/>
                <a:rect l="l" t="t" r="r" b="b"/>
                <a:pathLst>
                  <a:path w="1202" h="25378" extrusionOk="0">
                    <a:moveTo>
                      <a:pt x="913" y="1"/>
                    </a:moveTo>
                    <a:cubicBezTo>
                      <a:pt x="767" y="1"/>
                      <a:pt x="617" y="92"/>
                      <a:pt x="601" y="276"/>
                    </a:cubicBezTo>
                    <a:cubicBezTo>
                      <a:pt x="434" y="3512"/>
                      <a:pt x="300" y="6747"/>
                      <a:pt x="200" y="9950"/>
                    </a:cubicBezTo>
                    <a:cubicBezTo>
                      <a:pt x="100" y="13185"/>
                      <a:pt x="34" y="16421"/>
                      <a:pt x="0" y="19690"/>
                    </a:cubicBezTo>
                    <a:cubicBezTo>
                      <a:pt x="0" y="21491"/>
                      <a:pt x="0" y="23326"/>
                      <a:pt x="0" y="25127"/>
                    </a:cubicBezTo>
                    <a:cubicBezTo>
                      <a:pt x="17" y="25294"/>
                      <a:pt x="150" y="25377"/>
                      <a:pt x="288" y="25377"/>
                    </a:cubicBezTo>
                    <a:cubicBezTo>
                      <a:pt x="426" y="25377"/>
                      <a:pt x="567" y="25294"/>
                      <a:pt x="601" y="25127"/>
                    </a:cubicBezTo>
                    <a:cubicBezTo>
                      <a:pt x="601" y="21891"/>
                      <a:pt x="601" y="18689"/>
                      <a:pt x="667" y="15453"/>
                    </a:cubicBezTo>
                    <a:cubicBezTo>
                      <a:pt x="701" y="12218"/>
                      <a:pt x="801" y="8982"/>
                      <a:pt x="934" y="5747"/>
                    </a:cubicBezTo>
                    <a:cubicBezTo>
                      <a:pt x="1001" y="3912"/>
                      <a:pt x="1101" y="2111"/>
                      <a:pt x="1201" y="276"/>
                    </a:cubicBezTo>
                    <a:cubicBezTo>
                      <a:pt x="1201" y="92"/>
                      <a:pt x="1059" y="1"/>
                      <a:pt x="913" y="1"/>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9"/>
              <p:cNvSpPr/>
              <p:nvPr/>
            </p:nvSpPr>
            <p:spPr>
              <a:xfrm>
                <a:off x="4046400" y="1427100"/>
                <a:ext cx="18375" cy="471800"/>
              </a:xfrm>
              <a:custGeom>
                <a:avLst/>
                <a:gdLst/>
                <a:ahLst/>
                <a:cxnLst/>
                <a:rect l="l" t="t" r="r" b="b"/>
                <a:pathLst>
                  <a:path w="735" h="18872" extrusionOk="0">
                    <a:moveTo>
                      <a:pt x="313" y="0"/>
                    </a:moveTo>
                    <a:cubicBezTo>
                      <a:pt x="175" y="0"/>
                      <a:pt x="34" y="92"/>
                      <a:pt x="0" y="275"/>
                    </a:cubicBezTo>
                    <a:cubicBezTo>
                      <a:pt x="134" y="5045"/>
                      <a:pt x="167" y="9815"/>
                      <a:pt x="134" y="14585"/>
                    </a:cubicBezTo>
                    <a:cubicBezTo>
                      <a:pt x="134" y="15953"/>
                      <a:pt x="100" y="17287"/>
                      <a:pt x="67" y="18622"/>
                    </a:cubicBezTo>
                    <a:cubicBezTo>
                      <a:pt x="84" y="18788"/>
                      <a:pt x="217" y="18872"/>
                      <a:pt x="351" y="18872"/>
                    </a:cubicBezTo>
                    <a:cubicBezTo>
                      <a:pt x="484" y="18872"/>
                      <a:pt x="617" y="18788"/>
                      <a:pt x="634" y="18622"/>
                    </a:cubicBezTo>
                    <a:cubicBezTo>
                      <a:pt x="734" y="13852"/>
                      <a:pt x="734" y="9082"/>
                      <a:pt x="667" y="4311"/>
                    </a:cubicBezTo>
                    <a:cubicBezTo>
                      <a:pt x="667" y="2944"/>
                      <a:pt x="634" y="1610"/>
                      <a:pt x="601" y="275"/>
                    </a:cubicBezTo>
                    <a:cubicBezTo>
                      <a:pt x="584" y="92"/>
                      <a:pt x="451" y="0"/>
                      <a:pt x="313" y="0"/>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9"/>
              <p:cNvSpPr/>
              <p:nvPr/>
            </p:nvSpPr>
            <p:spPr>
              <a:xfrm>
                <a:off x="4264050" y="1337025"/>
                <a:ext cx="25875" cy="681550"/>
              </a:xfrm>
              <a:custGeom>
                <a:avLst/>
                <a:gdLst/>
                <a:ahLst/>
                <a:cxnLst/>
                <a:rect l="l" t="t" r="r" b="b"/>
                <a:pathLst>
                  <a:path w="1035" h="27262" extrusionOk="0">
                    <a:moveTo>
                      <a:pt x="751" y="0"/>
                    </a:moveTo>
                    <a:cubicBezTo>
                      <a:pt x="618" y="0"/>
                      <a:pt x="484" y="92"/>
                      <a:pt x="467" y="276"/>
                    </a:cubicBezTo>
                    <a:cubicBezTo>
                      <a:pt x="467" y="3745"/>
                      <a:pt x="434" y="7247"/>
                      <a:pt x="401" y="10716"/>
                    </a:cubicBezTo>
                    <a:cubicBezTo>
                      <a:pt x="367" y="14186"/>
                      <a:pt x="301" y="17655"/>
                      <a:pt x="201" y="21091"/>
                    </a:cubicBezTo>
                    <a:cubicBezTo>
                      <a:pt x="134" y="23025"/>
                      <a:pt x="67" y="24993"/>
                      <a:pt x="0" y="26961"/>
                    </a:cubicBezTo>
                    <a:cubicBezTo>
                      <a:pt x="0" y="27162"/>
                      <a:pt x="142" y="27262"/>
                      <a:pt x="288" y="27262"/>
                    </a:cubicBezTo>
                    <a:cubicBezTo>
                      <a:pt x="434" y="27262"/>
                      <a:pt x="584" y="27162"/>
                      <a:pt x="601" y="26961"/>
                    </a:cubicBezTo>
                    <a:cubicBezTo>
                      <a:pt x="734" y="23492"/>
                      <a:pt x="801" y="20023"/>
                      <a:pt x="901" y="16554"/>
                    </a:cubicBezTo>
                    <a:cubicBezTo>
                      <a:pt x="968" y="13085"/>
                      <a:pt x="1001" y="9616"/>
                      <a:pt x="1035" y="6180"/>
                    </a:cubicBezTo>
                    <a:cubicBezTo>
                      <a:pt x="1035" y="4212"/>
                      <a:pt x="1035" y="2244"/>
                      <a:pt x="1035" y="276"/>
                    </a:cubicBezTo>
                    <a:cubicBezTo>
                      <a:pt x="1018" y="92"/>
                      <a:pt x="884" y="0"/>
                      <a:pt x="751" y="0"/>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9"/>
              <p:cNvSpPr/>
              <p:nvPr/>
            </p:nvSpPr>
            <p:spPr>
              <a:xfrm>
                <a:off x="3436800" y="1493150"/>
                <a:ext cx="172650" cy="171000"/>
              </a:xfrm>
              <a:custGeom>
                <a:avLst/>
                <a:gdLst/>
                <a:ahLst/>
                <a:cxnLst/>
                <a:rect l="l" t="t" r="r" b="b"/>
                <a:pathLst>
                  <a:path w="6906" h="6840" extrusionOk="0">
                    <a:moveTo>
                      <a:pt x="5044" y="0"/>
                    </a:moveTo>
                    <a:cubicBezTo>
                      <a:pt x="3744" y="0"/>
                      <a:pt x="3803" y="2837"/>
                      <a:pt x="3803" y="2837"/>
                    </a:cubicBezTo>
                    <a:cubicBezTo>
                      <a:pt x="3803" y="2837"/>
                      <a:pt x="2015" y="620"/>
                      <a:pt x="1059" y="620"/>
                    </a:cubicBezTo>
                    <a:cubicBezTo>
                      <a:pt x="884" y="620"/>
                      <a:pt x="737" y="694"/>
                      <a:pt x="634" y="869"/>
                    </a:cubicBezTo>
                    <a:cubicBezTo>
                      <a:pt x="0" y="1970"/>
                      <a:pt x="3803" y="6840"/>
                      <a:pt x="3803" y="6840"/>
                    </a:cubicBezTo>
                    <a:cubicBezTo>
                      <a:pt x="3803" y="6840"/>
                      <a:pt x="6905" y="402"/>
                      <a:pt x="5304" y="35"/>
                    </a:cubicBezTo>
                    <a:cubicBezTo>
                      <a:pt x="5212" y="11"/>
                      <a:pt x="5125" y="0"/>
                      <a:pt x="50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9"/>
              <p:cNvSpPr/>
              <p:nvPr/>
            </p:nvSpPr>
            <p:spPr>
              <a:xfrm>
                <a:off x="3436800" y="1754150"/>
                <a:ext cx="172650" cy="171025"/>
              </a:xfrm>
              <a:custGeom>
                <a:avLst/>
                <a:gdLst/>
                <a:ahLst/>
                <a:cxnLst/>
                <a:rect l="l" t="t" r="r" b="b"/>
                <a:pathLst>
                  <a:path w="6906" h="6841" extrusionOk="0">
                    <a:moveTo>
                      <a:pt x="5042" y="1"/>
                    </a:moveTo>
                    <a:cubicBezTo>
                      <a:pt x="3744" y="1"/>
                      <a:pt x="3803" y="2804"/>
                      <a:pt x="3803" y="2804"/>
                    </a:cubicBezTo>
                    <a:cubicBezTo>
                      <a:pt x="3803" y="2804"/>
                      <a:pt x="2021" y="618"/>
                      <a:pt x="1064" y="618"/>
                    </a:cubicBezTo>
                    <a:cubicBezTo>
                      <a:pt x="887" y="618"/>
                      <a:pt x="738" y="693"/>
                      <a:pt x="634" y="870"/>
                    </a:cubicBezTo>
                    <a:cubicBezTo>
                      <a:pt x="0" y="1970"/>
                      <a:pt x="3803" y="6841"/>
                      <a:pt x="3803" y="6841"/>
                    </a:cubicBezTo>
                    <a:cubicBezTo>
                      <a:pt x="3803" y="6841"/>
                      <a:pt x="6905" y="403"/>
                      <a:pt x="5304" y="36"/>
                    </a:cubicBezTo>
                    <a:cubicBezTo>
                      <a:pt x="5211" y="12"/>
                      <a:pt x="5123" y="1"/>
                      <a:pt x="5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9"/>
              <p:cNvSpPr/>
              <p:nvPr/>
            </p:nvSpPr>
            <p:spPr>
              <a:xfrm>
                <a:off x="3963000" y="1524950"/>
                <a:ext cx="172650" cy="170900"/>
              </a:xfrm>
              <a:custGeom>
                <a:avLst/>
                <a:gdLst/>
                <a:ahLst/>
                <a:cxnLst/>
                <a:rect l="l" t="t" r="r" b="b"/>
                <a:pathLst>
                  <a:path w="6906" h="6836" extrusionOk="0">
                    <a:moveTo>
                      <a:pt x="5061" y="1"/>
                    </a:moveTo>
                    <a:cubicBezTo>
                      <a:pt x="3744" y="1"/>
                      <a:pt x="3803" y="2833"/>
                      <a:pt x="3803" y="2833"/>
                    </a:cubicBezTo>
                    <a:cubicBezTo>
                      <a:pt x="3803" y="2833"/>
                      <a:pt x="2005" y="626"/>
                      <a:pt x="1051" y="626"/>
                    </a:cubicBezTo>
                    <a:cubicBezTo>
                      <a:pt x="880" y="626"/>
                      <a:pt x="736" y="697"/>
                      <a:pt x="634" y="864"/>
                    </a:cubicBezTo>
                    <a:cubicBezTo>
                      <a:pt x="1" y="1999"/>
                      <a:pt x="3803" y="6835"/>
                      <a:pt x="3803" y="6835"/>
                    </a:cubicBezTo>
                    <a:cubicBezTo>
                      <a:pt x="3803" y="6835"/>
                      <a:pt x="6905" y="397"/>
                      <a:pt x="5304" y="31"/>
                    </a:cubicBezTo>
                    <a:cubicBezTo>
                      <a:pt x="5219" y="10"/>
                      <a:pt x="5138" y="1"/>
                      <a:pt x="50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39"/>
              <p:cNvSpPr/>
              <p:nvPr/>
            </p:nvSpPr>
            <p:spPr>
              <a:xfrm>
                <a:off x="3963000" y="1785975"/>
                <a:ext cx="172650" cy="170900"/>
              </a:xfrm>
              <a:custGeom>
                <a:avLst/>
                <a:gdLst/>
                <a:ahLst/>
                <a:cxnLst/>
                <a:rect l="l" t="t" r="r" b="b"/>
                <a:pathLst>
                  <a:path w="6906" h="6836" extrusionOk="0">
                    <a:moveTo>
                      <a:pt x="5061" y="1"/>
                    </a:moveTo>
                    <a:cubicBezTo>
                      <a:pt x="3744" y="1"/>
                      <a:pt x="3803" y="2832"/>
                      <a:pt x="3803" y="2832"/>
                    </a:cubicBezTo>
                    <a:cubicBezTo>
                      <a:pt x="3803" y="2832"/>
                      <a:pt x="2005" y="626"/>
                      <a:pt x="1051" y="626"/>
                    </a:cubicBezTo>
                    <a:cubicBezTo>
                      <a:pt x="880" y="626"/>
                      <a:pt x="736" y="697"/>
                      <a:pt x="634" y="864"/>
                    </a:cubicBezTo>
                    <a:cubicBezTo>
                      <a:pt x="1" y="1998"/>
                      <a:pt x="3803" y="6835"/>
                      <a:pt x="3803" y="6835"/>
                    </a:cubicBezTo>
                    <a:cubicBezTo>
                      <a:pt x="3803" y="6835"/>
                      <a:pt x="6905" y="397"/>
                      <a:pt x="5304" y="30"/>
                    </a:cubicBezTo>
                    <a:cubicBezTo>
                      <a:pt x="5219" y="10"/>
                      <a:pt x="5138" y="1"/>
                      <a:pt x="5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9"/>
              <p:cNvSpPr/>
              <p:nvPr/>
            </p:nvSpPr>
            <p:spPr>
              <a:xfrm>
                <a:off x="3706150" y="1524850"/>
                <a:ext cx="177650" cy="166825"/>
              </a:xfrm>
              <a:custGeom>
                <a:avLst/>
                <a:gdLst/>
                <a:ahLst/>
                <a:cxnLst/>
                <a:rect l="l" t="t" r="r" b="b"/>
                <a:pathLst>
                  <a:path w="7106" h="6673" extrusionOk="0">
                    <a:moveTo>
                      <a:pt x="1219" y="0"/>
                    </a:moveTo>
                    <a:cubicBezTo>
                      <a:pt x="1091" y="0"/>
                      <a:pt x="972" y="52"/>
                      <a:pt x="868" y="168"/>
                    </a:cubicBezTo>
                    <a:cubicBezTo>
                      <a:pt x="1" y="1135"/>
                      <a:pt x="2769" y="6673"/>
                      <a:pt x="2769" y="6673"/>
                    </a:cubicBezTo>
                    <a:cubicBezTo>
                      <a:pt x="2769" y="6673"/>
                      <a:pt x="7106" y="969"/>
                      <a:pt x="5638" y="301"/>
                    </a:cubicBezTo>
                    <a:cubicBezTo>
                      <a:pt x="5487" y="231"/>
                      <a:pt x="5346" y="199"/>
                      <a:pt x="5214" y="199"/>
                    </a:cubicBezTo>
                    <a:cubicBezTo>
                      <a:pt x="4035" y="199"/>
                      <a:pt x="3603" y="2736"/>
                      <a:pt x="3603" y="2736"/>
                    </a:cubicBezTo>
                    <a:cubicBezTo>
                      <a:pt x="3603" y="2736"/>
                      <a:pt x="2158"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9"/>
              <p:cNvSpPr/>
              <p:nvPr/>
            </p:nvSpPr>
            <p:spPr>
              <a:xfrm>
                <a:off x="3706150" y="1768325"/>
                <a:ext cx="176825" cy="166025"/>
              </a:xfrm>
              <a:custGeom>
                <a:avLst/>
                <a:gdLst/>
                <a:ahLst/>
                <a:cxnLst/>
                <a:rect l="l" t="t" r="r" b="b"/>
                <a:pathLst>
                  <a:path w="7073" h="6641" extrusionOk="0">
                    <a:moveTo>
                      <a:pt x="1221" y="0"/>
                    </a:moveTo>
                    <a:cubicBezTo>
                      <a:pt x="1093" y="0"/>
                      <a:pt x="973" y="52"/>
                      <a:pt x="868" y="169"/>
                    </a:cubicBezTo>
                    <a:cubicBezTo>
                      <a:pt x="1" y="1103"/>
                      <a:pt x="2769" y="6641"/>
                      <a:pt x="2769" y="6641"/>
                    </a:cubicBezTo>
                    <a:cubicBezTo>
                      <a:pt x="2769" y="6641"/>
                      <a:pt x="7072" y="936"/>
                      <a:pt x="5605" y="269"/>
                    </a:cubicBezTo>
                    <a:cubicBezTo>
                      <a:pt x="5454" y="199"/>
                      <a:pt x="5313" y="167"/>
                      <a:pt x="5181" y="167"/>
                    </a:cubicBezTo>
                    <a:cubicBezTo>
                      <a:pt x="4002" y="167"/>
                      <a:pt x="3570" y="2704"/>
                      <a:pt x="3570" y="2704"/>
                    </a:cubicBezTo>
                    <a:cubicBezTo>
                      <a:pt x="3570" y="2704"/>
                      <a:pt x="2153" y="0"/>
                      <a:pt x="1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39"/>
              <p:cNvSpPr/>
              <p:nvPr/>
            </p:nvSpPr>
            <p:spPr>
              <a:xfrm>
                <a:off x="3696975" y="1982675"/>
                <a:ext cx="177650" cy="166825"/>
              </a:xfrm>
              <a:custGeom>
                <a:avLst/>
                <a:gdLst/>
                <a:ahLst/>
                <a:cxnLst/>
                <a:rect l="l" t="t" r="r" b="b"/>
                <a:pathLst>
                  <a:path w="7106" h="6673" extrusionOk="0">
                    <a:moveTo>
                      <a:pt x="1219" y="0"/>
                    </a:moveTo>
                    <a:cubicBezTo>
                      <a:pt x="1091" y="0"/>
                      <a:pt x="972" y="52"/>
                      <a:pt x="868" y="168"/>
                    </a:cubicBezTo>
                    <a:cubicBezTo>
                      <a:pt x="1" y="1135"/>
                      <a:pt x="2803" y="6673"/>
                      <a:pt x="2803" y="6673"/>
                    </a:cubicBezTo>
                    <a:cubicBezTo>
                      <a:pt x="2803" y="6673"/>
                      <a:pt x="7106" y="969"/>
                      <a:pt x="5605" y="302"/>
                    </a:cubicBezTo>
                    <a:cubicBezTo>
                      <a:pt x="5457" y="231"/>
                      <a:pt x="5319" y="199"/>
                      <a:pt x="5190" y="199"/>
                    </a:cubicBezTo>
                    <a:cubicBezTo>
                      <a:pt x="4035" y="199"/>
                      <a:pt x="3603" y="2737"/>
                      <a:pt x="3603" y="2737"/>
                    </a:cubicBezTo>
                    <a:cubicBezTo>
                      <a:pt x="3603" y="2737"/>
                      <a:pt x="2158" y="0"/>
                      <a:pt x="1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39"/>
              <p:cNvSpPr/>
              <p:nvPr/>
            </p:nvSpPr>
            <p:spPr>
              <a:xfrm>
                <a:off x="4191500" y="1488150"/>
                <a:ext cx="176825" cy="166825"/>
              </a:xfrm>
              <a:custGeom>
                <a:avLst/>
                <a:gdLst/>
                <a:ahLst/>
                <a:cxnLst/>
                <a:rect l="l" t="t" r="r" b="b"/>
                <a:pathLst>
                  <a:path w="7073" h="6673" extrusionOk="0">
                    <a:moveTo>
                      <a:pt x="1218" y="1"/>
                    </a:moveTo>
                    <a:cubicBezTo>
                      <a:pt x="1090" y="1"/>
                      <a:pt x="972" y="52"/>
                      <a:pt x="868" y="168"/>
                    </a:cubicBezTo>
                    <a:cubicBezTo>
                      <a:pt x="0" y="1136"/>
                      <a:pt x="2769" y="6673"/>
                      <a:pt x="2769" y="6673"/>
                    </a:cubicBezTo>
                    <a:cubicBezTo>
                      <a:pt x="2769" y="6673"/>
                      <a:pt x="7072" y="969"/>
                      <a:pt x="5604" y="302"/>
                    </a:cubicBezTo>
                    <a:cubicBezTo>
                      <a:pt x="5454" y="231"/>
                      <a:pt x="5313" y="200"/>
                      <a:pt x="5181" y="200"/>
                    </a:cubicBezTo>
                    <a:cubicBezTo>
                      <a:pt x="4001" y="200"/>
                      <a:pt x="3570" y="2737"/>
                      <a:pt x="3570" y="2737"/>
                    </a:cubicBezTo>
                    <a:cubicBezTo>
                      <a:pt x="3570" y="2737"/>
                      <a:pt x="2150"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9"/>
              <p:cNvSpPr/>
              <p:nvPr/>
            </p:nvSpPr>
            <p:spPr>
              <a:xfrm>
                <a:off x="4191500" y="1731400"/>
                <a:ext cx="176825" cy="166250"/>
              </a:xfrm>
              <a:custGeom>
                <a:avLst/>
                <a:gdLst/>
                <a:ahLst/>
                <a:cxnLst/>
                <a:rect l="l" t="t" r="r" b="b"/>
                <a:pathLst>
                  <a:path w="7073" h="6650" extrusionOk="0">
                    <a:moveTo>
                      <a:pt x="1229" y="0"/>
                    </a:moveTo>
                    <a:cubicBezTo>
                      <a:pt x="1098" y="0"/>
                      <a:pt x="975" y="54"/>
                      <a:pt x="868" y="179"/>
                    </a:cubicBezTo>
                    <a:cubicBezTo>
                      <a:pt x="0" y="1146"/>
                      <a:pt x="2769" y="6650"/>
                      <a:pt x="2769" y="6650"/>
                    </a:cubicBezTo>
                    <a:cubicBezTo>
                      <a:pt x="2769" y="6650"/>
                      <a:pt x="7072" y="946"/>
                      <a:pt x="5604" y="279"/>
                    </a:cubicBezTo>
                    <a:cubicBezTo>
                      <a:pt x="5462" y="214"/>
                      <a:pt x="5328" y="185"/>
                      <a:pt x="5202" y="185"/>
                    </a:cubicBezTo>
                    <a:cubicBezTo>
                      <a:pt x="4032" y="185"/>
                      <a:pt x="3570" y="2714"/>
                      <a:pt x="3570" y="2714"/>
                    </a:cubicBezTo>
                    <a:cubicBezTo>
                      <a:pt x="3570" y="2714"/>
                      <a:pt x="2162" y="0"/>
                      <a:pt x="1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9"/>
              <p:cNvSpPr/>
              <p:nvPr/>
            </p:nvSpPr>
            <p:spPr>
              <a:xfrm>
                <a:off x="4182325" y="1945975"/>
                <a:ext cx="176825" cy="166850"/>
              </a:xfrm>
              <a:custGeom>
                <a:avLst/>
                <a:gdLst/>
                <a:ahLst/>
                <a:cxnLst/>
                <a:rect l="l" t="t" r="r" b="b"/>
                <a:pathLst>
                  <a:path w="7073" h="6674" extrusionOk="0">
                    <a:moveTo>
                      <a:pt x="1218" y="1"/>
                    </a:moveTo>
                    <a:cubicBezTo>
                      <a:pt x="1090" y="1"/>
                      <a:pt x="972" y="52"/>
                      <a:pt x="868" y="168"/>
                    </a:cubicBezTo>
                    <a:cubicBezTo>
                      <a:pt x="0" y="1136"/>
                      <a:pt x="2769" y="6673"/>
                      <a:pt x="2769" y="6673"/>
                    </a:cubicBezTo>
                    <a:cubicBezTo>
                      <a:pt x="2769" y="6673"/>
                      <a:pt x="7072" y="969"/>
                      <a:pt x="5604" y="302"/>
                    </a:cubicBezTo>
                    <a:cubicBezTo>
                      <a:pt x="5457" y="231"/>
                      <a:pt x="5319" y="200"/>
                      <a:pt x="5189" y="200"/>
                    </a:cubicBezTo>
                    <a:cubicBezTo>
                      <a:pt x="4029" y="200"/>
                      <a:pt x="3570" y="2737"/>
                      <a:pt x="3570" y="2737"/>
                    </a:cubicBezTo>
                    <a:cubicBezTo>
                      <a:pt x="3570" y="2737"/>
                      <a:pt x="2150" y="1"/>
                      <a:pt x="1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9"/>
              <p:cNvSpPr/>
              <p:nvPr/>
            </p:nvSpPr>
            <p:spPr>
              <a:xfrm>
                <a:off x="3043175" y="542900"/>
                <a:ext cx="1632900" cy="974650"/>
              </a:xfrm>
              <a:custGeom>
                <a:avLst/>
                <a:gdLst/>
                <a:ahLst/>
                <a:cxnLst/>
                <a:rect l="l" t="t" r="r" b="b"/>
                <a:pathLst>
                  <a:path w="65316" h="38986" extrusionOk="0">
                    <a:moveTo>
                      <a:pt x="44768" y="0"/>
                    </a:moveTo>
                    <a:cubicBezTo>
                      <a:pt x="38703" y="0"/>
                      <a:pt x="35092" y="5255"/>
                      <a:pt x="35092" y="5255"/>
                    </a:cubicBezTo>
                    <a:cubicBezTo>
                      <a:pt x="34089" y="3960"/>
                      <a:pt x="30009" y="720"/>
                      <a:pt x="25191" y="720"/>
                    </a:cubicBezTo>
                    <a:cubicBezTo>
                      <a:pt x="23925" y="720"/>
                      <a:pt x="22608" y="944"/>
                      <a:pt x="21282" y="1485"/>
                    </a:cubicBezTo>
                    <a:cubicBezTo>
                      <a:pt x="14911" y="4054"/>
                      <a:pt x="14811" y="11960"/>
                      <a:pt x="14811" y="11960"/>
                    </a:cubicBezTo>
                    <a:cubicBezTo>
                      <a:pt x="14363" y="11314"/>
                      <a:pt x="11867" y="10040"/>
                      <a:pt x="9106" y="10040"/>
                    </a:cubicBezTo>
                    <a:cubicBezTo>
                      <a:pt x="6735" y="10040"/>
                      <a:pt x="4169" y="10979"/>
                      <a:pt x="2536" y="14061"/>
                    </a:cubicBezTo>
                    <a:cubicBezTo>
                      <a:pt x="1" y="18831"/>
                      <a:pt x="6105" y="22701"/>
                      <a:pt x="6105" y="22701"/>
                    </a:cubicBezTo>
                    <a:cubicBezTo>
                      <a:pt x="5771" y="23868"/>
                      <a:pt x="5104" y="30273"/>
                      <a:pt x="9974" y="34176"/>
                    </a:cubicBezTo>
                    <a:cubicBezTo>
                      <a:pt x="11686" y="35536"/>
                      <a:pt x="13592" y="35977"/>
                      <a:pt x="15344" y="35977"/>
                    </a:cubicBezTo>
                    <a:cubicBezTo>
                      <a:pt x="18575" y="35977"/>
                      <a:pt x="21282" y="34476"/>
                      <a:pt x="21282" y="34476"/>
                    </a:cubicBezTo>
                    <a:cubicBezTo>
                      <a:pt x="26680" y="37825"/>
                      <a:pt x="31625" y="38985"/>
                      <a:pt x="35886" y="38985"/>
                    </a:cubicBezTo>
                    <a:cubicBezTo>
                      <a:pt x="45503" y="38985"/>
                      <a:pt x="51637" y="33075"/>
                      <a:pt x="51637" y="33075"/>
                    </a:cubicBezTo>
                    <a:cubicBezTo>
                      <a:pt x="52140" y="33130"/>
                      <a:pt x="52634" y="33157"/>
                      <a:pt x="53120" y="33157"/>
                    </a:cubicBezTo>
                    <a:cubicBezTo>
                      <a:pt x="60235" y="33157"/>
                      <a:pt x="65315" y="27387"/>
                      <a:pt x="63379" y="21266"/>
                    </a:cubicBezTo>
                    <a:cubicBezTo>
                      <a:pt x="61344" y="14695"/>
                      <a:pt x="54540" y="14395"/>
                      <a:pt x="54540" y="14395"/>
                    </a:cubicBezTo>
                    <a:cubicBezTo>
                      <a:pt x="54540" y="14395"/>
                      <a:pt x="57141" y="3720"/>
                      <a:pt x="48702" y="718"/>
                    </a:cubicBezTo>
                    <a:cubicBezTo>
                      <a:pt x="47298" y="211"/>
                      <a:pt x="45984" y="0"/>
                      <a:pt x="44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9"/>
              <p:cNvSpPr/>
              <p:nvPr/>
            </p:nvSpPr>
            <p:spPr>
              <a:xfrm>
                <a:off x="3633600" y="727625"/>
                <a:ext cx="65075" cy="114275"/>
              </a:xfrm>
              <a:custGeom>
                <a:avLst/>
                <a:gdLst/>
                <a:ahLst/>
                <a:cxnLst/>
                <a:rect l="l" t="t" r="r" b="b"/>
                <a:pathLst>
                  <a:path w="2603" h="4571" extrusionOk="0">
                    <a:moveTo>
                      <a:pt x="868" y="1"/>
                    </a:moveTo>
                    <a:lnTo>
                      <a:pt x="0" y="501"/>
                    </a:lnTo>
                    <a:lnTo>
                      <a:pt x="1735" y="4571"/>
                    </a:lnTo>
                    <a:lnTo>
                      <a:pt x="2602" y="3903"/>
                    </a:lnTo>
                    <a:lnTo>
                      <a:pt x="8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9"/>
              <p:cNvSpPr/>
              <p:nvPr/>
            </p:nvSpPr>
            <p:spPr>
              <a:xfrm>
                <a:off x="3560225" y="791850"/>
                <a:ext cx="90900" cy="99250"/>
              </a:xfrm>
              <a:custGeom>
                <a:avLst/>
                <a:gdLst/>
                <a:ahLst/>
                <a:cxnLst/>
                <a:rect l="l" t="t" r="r" b="b"/>
                <a:pathLst>
                  <a:path w="3636" h="3970" extrusionOk="0">
                    <a:moveTo>
                      <a:pt x="634" y="0"/>
                    </a:moveTo>
                    <a:lnTo>
                      <a:pt x="0" y="767"/>
                    </a:lnTo>
                    <a:lnTo>
                      <a:pt x="3069" y="3970"/>
                    </a:lnTo>
                    <a:lnTo>
                      <a:pt x="3636" y="3036"/>
                    </a:lnTo>
                    <a:lnTo>
                      <a:pt x="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9"/>
              <p:cNvSpPr/>
              <p:nvPr/>
            </p:nvSpPr>
            <p:spPr>
              <a:xfrm>
                <a:off x="3521850" y="894425"/>
                <a:ext cx="106775" cy="53375"/>
              </a:xfrm>
              <a:custGeom>
                <a:avLst/>
                <a:gdLst/>
                <a:ahLst/>
                <a:cxnLst/>
                <a:rect l="l" t="t" r="r" b="b"/>
                <a:pathLst>
                  <a:path w="4271" h="2135" extrusionOk="0">
                    <a:moveTo>
                      <a:pt x="134" y="0"/>
                    </a:moveTo>
                    <a:lnTo>
                      <a:pt x="1" y="1001"/>
                    </a:lnTo>
                    <a:lnTo>
                      <a:pt x="4270" y="2135"/>
                    </a:lnTo>
                    <a:lnTo>
                      <a:pt x="4270" y="1068"/>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39"/>
              <p:cNvSpPr/>
              <p:nvPr/>
            </p:nvSpPr>
            <p:spPr>
              <a:xfrm>
                <a:off x="4100600" y="746800"/>
                <a:ext cx="65075" cy="114275"/>
              </a:xfrm>
              <a:custGeom>
                <a:avLst/>
                <a:gdLst/>
                <a:ahLst/>
                <a:cxnLst/>
                <a:rect l="l" t="t" r="r" b="b"/>
                <a:pathLst>
                  <a:path w="2603" h="4571" extrusionOk="0">
                    <a:moveTo>
                      <a:pt x="1735" y="1"/>
                    </a:moveTo>
                    <a:lnTo>
                      <a:pt x="0" y="3904"/>
                    </a:lnTo>
                    <a:lnTo>
                      <a:pt x="834" y="4571"/>
                    </a:lnTo>
                    <a:lnTo>
                      <a:pt x="2602" y="501"/>
                    </a:lnTo>
                    <a:lnTo>
                      <a:pt x="1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9"/>
              <p:cNvSpPr/>
              <p:nvPr/>
            </p:nvSpPr>
            <p:spPr>
              <a:xfrm>
                <a:off x="4148125" y="811025"/>
                <a:ext cx="90925" cy="100100"/>
              </a:xfrm>
              <a:custGeom>
                <a:avLst/>
                <a:gdLst/>
                <a:ahLst/>
                <a:cxnLst/>
                <a:rect l="l" t="t" r="r" b="b"/>
                <a:pathLst>
                  <a:path w="3637" h="4004" extrusionOk="0">
                    <a:moveTo>
                      <a:pt x="2970" y="0"/>
                    </a:moveTo>
                    <a:lnTo>
                      <a:pt x="1" y="3069"/>
                    </a:lnTo>
                    <a:lnTo>
                      <a:pt x="568" y="4003"/>
                    </a:lnTo>
                    <a:lnTo>
                      <a:pt x="3637" y="801"/>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39"/>
              <p:cNvSpPr/>
              <p:nvPr/>
            </p:nvSpPr>
            <p:spPr>
              <a:xfrm>
                <a:off x="4170650" y="913600"/>
                <a:ext cx="106775" cy="53400"/>
              </a:xfrm>
              <a:custGeom>
                <a:avLst/>
                <a:gdLst/>
                <a:ahLst/>
                <a:cxnLst/>
                <a:rect l="l" t="t" r="r" b="b"/>
                <a:pathLst>
                  <a:path w="4271" h="2136" extrusionOk="0">
                    <a:moveTo>
                      <a:pt x="4137" y="0"/>
                    </a:moveTo>
                    <a:lnTo>
                      <a:pt x="0" y="1068"/>
                    </a:lnTo>
                    <a:lnTo>
                      <a:pt x="0" y="2135"/>
                    </a:lnTo>
                    <a:lnTo>
                      <a:pt x="4270" y="1001"/>
                    </a:lnTo>
                    <a:lnTo>
                      <a:pt x="4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39"/>
              <p:cNvSpPr/>
              <p:nvPr/>
            </p:nvSpPr>
            <p:spPr>
              <a:xfrm>
                <a:off x="4042225" y="823975"/>
                <a:ext cx="157625" cy="228900"/>
              </a:xfrm>
              <a:custGeom>
                <a:avLst/>
                <a:gdLst/>
                <a:ahLst/>
                <a:cxnLst/>
                <a:rect l="l" t="t" r="r" b="b"/>
                <a:pathLst>
                  <a:path w="6305" h="9156" extrusionOk="0">
                    <a:moveTo>
                      <a:pt x="900" y="0"/>
                    </a:moveTo>
                    <a:cubicBezTo>
                      <a:pt x="655" y="0"/>
                      <a:pt x="410" y="17"/>
                      <a:pt x="167" y="49"/>
                    </a:cubicBezTo>
                    <a:cubicBezTo>
                      <a:pt x="0" y="1150"/>
                      <a:pt x="34" y="2284"/>
                      <a:pt x="234" y="3385"/>
                    </a:cubicBezTo>
                    <a:cubicBezTo>
                      <a:pt x="734" y="5854"/>
                      <a:pt x="2335" y="7788"/>
                      <a:pt x="4370" y="9156"/>
                    </a:cubicBezTo>
                    <a:cubicBezTo>
                      <a:pt x="5404" y="8189"/>
                      <a:pt x="6005" y="6854"/>
                      <a:pt x="6172" y="5453"/>
                    </a:cubicBezTo>
                    <a:cubicBezTo>
                      <a:pt x="6305" y="4252"/>
                      <a:pt x="5971" y="3018"/>
                      <a:pt x="5238" y="2018"/>
                    </a:cubicBezTo>
                    <a:cubicBezTo>
                      <a:pt x="4704" y="1317"/>
                      <a:pt x="3970" y="783"/>
                      <a:pt x="3136" y="516"/>
                    </a:cubicBezTo>
                    <a:cubicBezTo>
                      <a:pt x="2429" y="163"/>
                      <a:pt x="1664" y="0"/>
                      <a:pt x="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9"/>
              <p:cNvSpPr/>
              <p:nvPr/>
            </p:nvSpPr>
            <p:spPr>
              <a:xfrm>
                <a:off x="3931300" y="825200"/>
                <a:ext cx="221025" cy="261900"/>
              </a:xfrm>
              <a:custGeom>
                <a:avLst/>
                <a:gdLst/>
                <a:ahLst/>
                <a:cxnLst/>
                <a:rect l="l" t="t" r="r" b="b"/>
                <a:pathLst>
                  <a:path w="8841" h="10476" extrusionOk="0">
                    <a:moveTo>
                      <a:pt x="4604" y="0"/>
                    </a:moveTo>
                    <a:lnTo>
                      <a:pt x="4604" y="0"/>
                    </a:lnTo>
                    <a:cubicBezTo>
                      <a:pt x="3637" y="134"/>
                      <a:pt x="2736" y="534"/>
                      <a:pt x="2036" y="1201"/>
                    </a:cubicBezTo>
                    <a:cubicBezTo>
                      <a:pt x="1235" y="1902"/>
                      <a:pt x="668" y="2836"/>
                      <a:pt x="435" y="3870"/>
                    </a:cubicBezTo>
                    <a:cubicBezTo>
                      <a:pt x="1" y="6305"/>
                      <a:pt x="1102" y="8740"/>
                      <a:pt x="3237" y="9974"/>
                    </a:cubicBezTo>
                    <a:cubicBezTo>
                      <a:pt x="3889" y="10311"/>
                      <a:pt x="4607" y="10475"/>
                      <a:pt x="5325" y="10475"/>
                    </a:cubicBezTo>
                    <a:cubicBezTo>
                      <a:pt x="5746" y="10475"/>
                      <a:pt x="6166" y="10419"/>
                      <a:pt x="6572" y="10308"/>
                    </a:cubicBezTo>
                    <a:cubicBezTo>
                      <a:pt x="7406" y="10108"/>
                      <a:pt x="8207" y="9674"/>
                      <a:pt x="8841" y="9074"/>
                    </a:cubicBezTo>
                    <a:cubicBezTo>
                      <a:pt x="6772" y="7706"/>
                      <a:pt x="5171" y="5771"/>
                      <a:pt x="4671" y="3336"/>
                    </a:cubicBezTo>
                    <a:cubicBezTo>
                      <a:pt x="4471" y="2235"/>
                      <a:pt x="4437" y="1101"/>
                      <a:pt x="46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9"/>
              <p:cNvSpPr/>
              <p:nvPr/>
            </p:nvSpPr>
            <p:spPr>
              <a:xfrm>
                <a:off x="3710325" y="812775"/>
                <a:ext cx="156800" cy="228425"/>
              </a:xfrm>
              <a:custGeom>
                <a:avLst/>
                <a:gdLst/>
                <a:ahLst/>
                <a:cxnLst/>
                <a:rect l="l" t="t" r="r" b="b"/>
                <a:pathLst>
                  <a:path w="6272" h="9137" extrusionOk="0">
                    <a:moveTo>
                      <a:pt x="941" y="0"/>
                    </a:moveTo>
                    <a:cubicBezTo>
                      <a:pt x="683" y="0"/>
                      <a:pt x="424" y="21"/>
                      <a:pt x="167" y="64"/>
                    </a:cubicBezTo>
                    <a:cubicBezTo>
                      <a:pt x="0" y="1165"/>
                      <a:pt x="0" y="2299"/>
                      <a:pt x="200" y="3400"/>
                    </a:cubicBezTo>
                    <a:cubicBezTo>
                      <a:pt x="734" y="5868"/>
                      <a:pt x="2335" y="7769"/>
                      <a:pt x="4370" y="9137"/>
                    </a:cubicBezTo>
                    <a:cubicBezTo>
                      <a:pt x="5371" y="8136"/>
                      <a:pt x="6005" y="6869"/>
                      <a:pt x="6138" y="5468"/>
                    </a:cubicBezTo>
                    <a:cubicBezTo>
                      <a:pt x="6271" y="4233"/>
                      <a:pt x="5938" y="2999"/>
                      <a:pt x="5237" y="2032"/>
                    </a:cubicBezTo>
                    <a:cubicBezTo>
                      <a:pt x="4704" y="1298"/>
                      <a:pt x="3970" y="764"/>
                      <a:pt x="3103" y="497"/>
                    </a:cubicBezTo>
                    <a:cubicBezTo>
                      <a:pt x="2433" y="175"/>
                      <a:pt x="1690" y="0"/>
                      <a:pt x="941" y="0"/>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9"/>
              <p:cNvSpPr/>
              <p:nvPr/>
            </p:nvSpPr>
            <p:spPr>
              <a:xfrm>
                <a:off x="3598575" y="813525"/>
                <a:ext cx="221025" cy="262500"/>
              </a:xfrm>
              <a:custGeom>
                <a:avLst/>
                <a:gdLst/>
                <a:ahLst/>
                <a:cxnLst/>
                <a:rect l="l" t="t" r="r" b="b"/>
                <a:pathLst>
                  <a:path w="8841" h="10500" extrusionOk="0">
                    <a:moveTo>
                      <a:pt x="4637" y="0"/>
                    </a:moveTo>
                    <a:lnTo>
                      <a:pt x="4637" y="0"/>
                    </a:lnTo>
                    <a:cubicBezTo>
                      <a:pt x="3670" y="134"/>
                      <a:pt x="2769" y="568"/>
                      <a:pt x="2035" y="1201"/>
                    </a:cubicBezTo>
                    <a:cubicBezTo>
                      <a:pt x="1235" y="1902"/>
                      <a:pt x="668" y="2836"/>
                      <a:pt x="434" y="3903"/>
                    </a:cubicBezTo>
                    <a:lnTo>
                      <a:pt x="434" y="3870"/>
                    </a:lnTo>
                    <a:lnTo>
                      <a:pt x="434" y="3870"/>
                    </a:lnTo>
                    <a:cubicBezTo>
                      <a:pt x="0" y="6272"/>
                      <a:pt x="1101" y="8740"/>
                      <a:pt x="3269" y="10008"/>
                    </a:cubicBezTo>
                    <a:cubicBezTo>
                      <a:pt x="3914" y="10330"/>
                      <a:pt x="4642" y="10500"/>
                      <a:pt x="5381" y="10500"/>
                    </a:cubicBezTo>
                    <a:cubicBezTo>
                      <a:pt x="5789" y="10500"/>
                      <a:pt x="6202" y="10448"/>
                      <a:pt x="6605" y="10341"/>
                    </a:cubicBezTo>
                    <a:cubicBezTo>
                      <a:pt x="7439" y="10108"/>
                      <a:pt x="8206" y="9674"/>
                      <a:pt x="8840" y="9074"/>
                    </a:cubicBezTo>
                    <a:cubicBezTo>
                      <a:pt x="6805" y="7739"/>
                      <a:pt x="5204" y="5805"/>
                      <a:pt x="4670" y="3336"/>
                    </a:cubicBezTo>
                    <a:cubicBezTo>
                      <a:pt x="4470" y="2235"/>
                      <a:pt x="4470" y="1101"/>
                      <a:pt x="46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39"/>
              <p:cNvSpPr/>
              <p:nvPr/>
            </p:nvSpPr>
            <p:spPr>
              <a:xfrm>
                <a:off x="3848275" y="1060450"/>
                <a:ext cx="94625" cy="100675"/>
              </a:xfrm>
              <a:custGeom>
                <a:avLst/>
                <a:gdLst/>
                <a:ahLst/>
                <a:cxnLst/>
                <a:rect l="l" t="t" r="r" b="b"/>
                <a:pathLst>
                  <a:path w="3785" h="4027" extrusionOk="0">
                    <a:moveTo>
                      <a:pt x="327" y="0"/>
                    </a:moveTo>
                    <a:cubicBezTo>
                      <a:pt x="164" y="0"/>
                      <a:pt x="1" y="123"/>
                      <a:pt x="20" y="331"/>
                    </a:cubicBezTo>
                    <a:cubicBezTo>
                      <a:pt x="120" y="998"/>
                      <a:pt x="286" y="1632"/>
                      <a:pt x="453" y="2266"/>
                    </a:cubicBezTo>
                    <a:cubicBezTo>
                      <a:pt x="553" y="2566"/>
                      <a:pt x="687" y="2833"/>
                      <a:pt x="854" y="3133"/>
                    </a:cubicBezTo>
                    <a:cubicBezTo>
                      <a:pt x="987" y="3433"/>
                      <a:pt x="1187" y="3700"/>
                      <a:pt x="1454" y="3900"/>
                    </a:cubicBezTo>
                    <a:cubicBezTo>
                      <a:pt x="1587" y="3989"/>
                      <a:pt x="1716" y="4027"/>
                      <a:pt x="1838" y="4027"/>
                    </a:cubicBezTo>
                    <a:cubicBezTo>
                      <a:pt x="2264" y="4027"/>
                      <a:pt x="2607" y="3563"/>
                      <a:pt x="2788" y="3200"/>
                    </a:cubicBezTo>
                    <a:cubicBezTo>
                      <a:pt x="3189" y="2532"/>
                      <a:pt x="3489" y="1865"/>
                      <a:pt x="3722" y="1131"/>
                    </a:cubicBezTo>
                    <a:cubicBezTo>
                      <a:pt x="3785" y="902"/>
                      <a:pt x="3613" y="751"/>
                      <a:pt x="3443" y="751"/>
                    </a:cubicBezTo>
                    <a:cubicBezTo>
                      <a:pt x="3341" y="751"/>
                      <a:pt x="3239" y="806"/>
                      <a:pt x="3189" y="931"/>
                    </a:cubicBezTo>
                    <a:cubicBezTo>
                      <a:pt x="2988" y="1532"/>
                      <a:pt x="2722" y="2132"/>
                      <a:pt x="2421" y="2699"/>
                    </a:cubicBezTo>
                    <a:cubicBezTo>
                      <a:pt x="2321" y="2933"/>
                      <a:pt x="2188" y="3133"/>
                      <a:pt x="2021" y="3333"/>
                    </a:cubicBezTo>
                    <a:cubicBezTo>
                      <a:pt x="1949" y="3404"/>
                      <a:pt x="1891" y="3433"/>
                      <a:pt x="1839" y="3433"/>
                    </a:cubicBezTo>
                    <a:cubicBezTo>
                      <a:pt x="1745" y="3433"/>
                      <a:pt x="1673" y="3340"/>
                      <a:pt x="1587" y="3233"/>
                    </a:cubicBezTo>
                    <a:cubicBezTo>
                      <a:pt x="954" y="2366"/>
                      <a:pt x="787" y="1265"/>
                      <a:pt x="620" y="231"/>
                    </a:cubicBezTo>
                    <a:cubicBezTo>
                      <a:pt x="577" y="72"/>
                      <a:pt x="452"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39"/>
              <p:cNvSpPr/>
              <p:nvPr/>
            </p:nvSpPr>
            <p:spPr>
              <a:xfrm>
                <a:off x="4005525" y="1109075"/>
                <a:ext cx="156800" cy="101225"/>
              </a:xfrm>
              <a:custGeom>
                <a:avLst/>
                <a:gdLst/>
                <a:ahLst/>
                <a:cxnLst/>
                <a:rect l="l" t="t" r="r" b="b"/>
                <a:pathLst>
                  <a:path w="6272" h="4049" extrusionOk="0">
                    <a:moveTo>
                      <a:pt x="3679" y="1"/>
                    </a:moveTo>
                    <a:cubicBezTo>
                      <a:pt x="3553" y="1"/>
                      <a:pt x="3427" y="7"/>
                      <a:pt x="3303" y="20"/>
                    </a:cubicBezTo>
                    <a:cubicBezTo>
                      <a:pt x="3103" y="20"/>
                      <a:pt x="2936" y="20"/>
                      <a:pt x="2736" y="54"/>
                    </a:cubicBezTo>
                    <a:cubicBezTo>
                      <a:pt x="2369" y="54"/>
                      <a:pt x="2002" y="87"/>
                      <a:pt x="1635" y="187"/>
                    </a:cubicBezTo>
                    <a:cubicBezTo>
                      <a:pt x="1035" y="354"/>
                      <a:pt x="534" y="788"/>
                      <a:pt x="234" y="1355"/>
                    </a:cubicBezTo>
                    <a:cubicBezTo>
                      <a:pt x="1" y="1855"/>
                      <a:pt x="34" y="2422"/>
                      <a:pt x="301" y="2889"/>
                    </a:cubicBezTo>
                    <a:cubicBezTo>
                      <a:pt x="635" y="3356"/>
                      <a:pt x="1102" y="3656"/>
                      <a:pt x="1635" y="3823"/>
                    </a:cubicBezTo>
                    <a:cubicBezTo>
                      <a:pt x="2111" y="3973"/>
                      <a:pt x="2605" y="4048"/>
                      <a:pt x="3103" y="4048"/>
                    </a:cubicBezTo>
                    <a:cubicBezTo>
                      <a:pt x="3270" y="4048"/>
                      <a:pt x="3437" y="4040"/>
                      <a:pt x="3603" y="4023"/>
                    </a:cubicBezTo>
                    <a:cubicBezTo>
                      <a:pt x="4237" y="3956"/>
                      <a:pt x="4838" y="3723"/>
                      <a:pt x="5338" y="3356"/>
                    </a:cubicBezTo>
                    <a:cubicBezTo>
                      <a:pt x="6272" y="2522"/>
                      <a:pt x="6205" y="1054"/>
                      <a:pt x="5171" y="354"/>
                    </a:cubicBezTo>
                    <a:cubicBezTo>
                      <a:pt x="4715" y="113"/>
                      <a:pt x="4195" y="1"/>
                      <a:pt x="3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9"/>
              <p:cNvSpPr/>
              <p:nvPr/>
            </p:nvSpPr>
            <p:spPr>
              <a:xfrm>
                <a:off x="3631100" y="1097900"/>
                <a:ext cx="157625" cy="101250"/>
              </a:xfrm>
              <a:custGeom>
                <a:avLst/>
                <a:gdLst/>
                <a:ahLst/>
                <a:cxnLst/>
                <a:rect l="l" t="t" r="r" b="b"/>
                <a:pathLst>
                  <a:path w="6305" h="4050" extrusionOk="0">
                    <a:moveTo>
                      <a:pt x="3760" y="1"/>
                    </a:moveTo>
                    <a:cubicBezTo>
                      <a:pt x="3618" y="1"/>
                      <a:pt x="3476" y="11"/>
                      <a:pt x="3336" y="34"/>
                    </a:cubicBezTo>
                    <a:cubicBezTo>
                      <a:pt x="3136" y="34"/>
                      <a:pt x="2936" y="34"/>
                      <a:pt x="2769" y="67"/>
                    </a:cubicBezTo>
                    <a:cubicBezTo>
                      <a:pt x="2402" y="67"/>
                      <a:pt x="2002" y="100"/>
                      <a:pt x="1668" y="200"/>
                    </a:cubicBezTo>
                    <a:cubicBezTo>
                      <a:pt x="1034" y="367"/>
                      <a:pt x="534" y="768"/>
                      <a:pt x="267" y="1335"/>
                    </a:cubicBezTo>
                    <a:cubicBezTo>
                      <a:pt x="0" y="1835"/>
                      <a:pt x="34" y="2435"/>
                      <a:pt x="367" y="2902"/>
                    </a:cubicBezTo>
                    <a:cubicBezTo>
                      <a:pt x="668" y="3336"/>
                      <a:pt x="1135" y="3670"/>
                      <a:pt x="1668" y="3836"/>
                    </a:cubicBezTo>
                    <a:cubicBezTo>
                      <a:pt x="2106" y="3975"/>
                      <a:pt x="2559" y="4049"/>
                      <a:pt x="3007" y="4049"/>
                    </a:cubicBezTo>
                    <a:cubicBezTo>
                      <a:pt x="3207" y="4049"/>
                      <a:pt x="3407" y="4034"/>
                      <a:pt x="3603" y="4003"/>
                    </a:cubicBezTo>
                    <a:cubicBezTo>
                      <a:pt x="4237" y="3970"/>
                      <a:pt x="4871" y="3736"/>
                      <a:pt x="5371" y="3336"/>
                    </a:cubicBezTo>
                    <a:cubicBezTo>
                      <a:pt x="6305" y="2535"/>
                      <a:pt x="6238" y="1068"/>
                      <a:pt x="5204" y="367"/>
                    </a:cubicBezTo>
                    <a:cubicBezTo>
                      <a:pt x="4763" y="133"/>
                      <a:pt x="4260" y="1"/>
                      <a:pt x="3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54" name="Google Shape;1154;p39"/>
          <p:cNvGrpSpPr/>
          <p:nvPr/>
        </p:nvGrpSpPr>
        <p:grpSpPr>
          <a:xfrm>
            <a:off x="8220963" y="514729"/>
            <a:ext cx="421798" cy="427751"/>
            <a:chOff x="7124413" y="-757600"/>
            <a:chExt cx="421798" cy="427751"/>
          </a:xfrm>
        </p:grpSpPr>
        <p:sp>
          <p:nvSpPr>
            <p:cNvPr id="1155" name="Google Shape;1155;p39"/>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rgbClr val="FFFFFF"/>
            </a:solidFill>
            <a:ln w="76200" cap="flat" cmpd="sng">
              <a:solidFill>
                <a:srgbClr val="FFFFFF"/>
              </a:solidFill>
              <a:prstDash val="solid"/>
              <a:round/>
              <a:headEnd type="none" w="sm" len="sm"/>
              <a:tailEnd type="none" w="sm" len="sm"/>
            </a:ln>
            <a:effectLst>
              <a:outerShdw blurRad="28575" dist="19050"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39"/>
            <p:cNvSpPr/>
            <p:nvPr/>
          </p:nvSpPr>
          <p:spPr>
            <a:xfrm>
              <a:off x="7124413" y="-757600"/>
              <a:ext cx="421798" cy="427751"/>
            </a:xfrm>
            <a:custGeom>
              <a:avLst/>
              <a:gdLst/>
              <a:ahLst/>
              <a:cxnLst/>
              <a:rect l="l" t="t" r="r" b="b"/>
              <a:pathLst>
                <a:path w="8574" h="8695" extrusionOk="0">
                  <a:moveTo>
                    <a:pt x="4966" y="0"/>
                  </a:moveTo>
                  <a:cubicBezTo>
                    <a:pt x="4895" y="0"/>
                    <a:pt x="4823" y="30"/>
                    <a:pt x="4771" y="95"/>
                  </a:cubicBezTo>
                  <a:lnTo>
                    <a:pt x="3270" y="1863"/>
                  </a:lnTo>
                  <a:cubicBezTo>
                    <a:pt x="3203" y="1929"/>
                    <a:pt x="3137" y="1963"/>
                    <a:pt x="3036" y="1963"/>
                  </a:cubicBezTo>
                  <a:lnTo>
                    <a:pt x="368" y="1629"/>
                  </a:lnTo>
                  <a:cubicBezTo>
                    <a:pt x="134" y="1629"/>
                    <a:pt x="1" y="1829"/>
                    <a:pt x="101" y="2029"/>
                  </a:cubicBezTo>
                  <a:lnTo>
                    <a:pt x="1435" y="4631"/>
                  </a:lnTo>
                  <a:cubicBezTo>
                    <a:pt x="1435" y="4698"/>
                    <a:pt x="1469" y="4765"/>
                    <a:pt x="1435" y="4831"/>
                  </a:cubicBezTo>
                  <a:lnTo>
                    <a:pt x="835" y="7533"/>
                  </a:lnTo>
                  <a:cubicBezTo>
                    <a:pt x="808" y="7692"/>
                    <a:pt x="950" y="7830"/>
                    <a:pt x="1110" y="7830"/>
                  </a:cubicBezTo>
                  <a:cubicBezTo>
                    <a:pt x="1151" y="7830"/>
                    <a:pt x="1194" y="7821"/>
                    <a:pt x="1235" y="7800"/>
                  </a:cubicBezTo>
                  <a:lnTo>
                    <a:pt x="3337" y="6699"/>
                  </a:lnTo>
                  <a:cubicBezTo>
                    <a:pt x="3373" y="6687"/>
                    <a:pt x="3414" y="6680"/>
                    <a:pt x="3457" y="6680"/>
                  </a:cubicBezTo>
                  <a:cubicBezTo>
                    <a:pt x="3530" y="6680"/>
                    <a:pt x="3607" y="6703"/>
                    <a:pt x="3670" y="6766"/>
                  </a:cubicBezTo>
                  <a:lnTo>
                    <a:pt x="5605" y="8634"/>
                  </a:lnTo>
                  <a:cubicBezTo>
                    <a:pt x="5657" y="8676"/>
                    <a:pt x="5716" y="8695"/>
                    <a:pt x="5773" y="8695"/>
                  </a:cubicBezTo>
                  <a:cubicBezTo>
                    <a:pt x="5899" y="8695"/>
                    <a:pt x="6016" y="8605"/>
                    <a:pt x="6039" y="8467"/>
                  </a:cubicBezTo>
                  <a:lnTo>
                    <a:pt x="6472" y="5765"/>
                  </a:lnTo>
                  <a:cubicBezTo>
                    <a:pt x="6506" y="5732"/>
                    <a:pt x="6506" y="5665"/>
                    <a:pt x="6539" y="5632"/>
                  </a:cubicBezTo>
                  <a:lnTo>
                    <a:pt x="8440" y="3497"/>
                  </a:lnTo>
                  <a:cubicBezTo>
                    <a:pt x="8574" y="3330"/>
                    <a:pt x="8507" y="3130"/>
                    <a:pt x="8307" y="3064"/>
                  </a:cubicBezTo>
                  <a:lnTo>
                    <a:pt x="5872" y="2496"/>
                  </a:lnTo>
                  <a:cubicBezTo>
                    <a:pt x="5772" y="2463"/>
                    <a:pt x="5705" y="2396"/>
                    <a:pt x="5672" y="2296"/>
                  </a:cubicBezTo>
                  <a:lnTo>
                    <a:pt x="5205" y="195"/>
                  </a:lnTo>
                  <a:cubicBezTo>
                    <a:pt x="5184" y="73"/>
                    <a:pt x="5077" y="0"/>
                    <a:pt x="4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76" name="Google Shape;1176;p39"/>
          <p:cNvSpPr/>
          <p:nvPr/>
        </p:nvSpPr>
        <p:spPr>
          <a:xfrm>
            <a:off x="3266790" y="2367433"/>
            <a:ext cx="4891492" cy="79627"/>
          </a:xfrm>
          <a:custGeom>
            <a:avLst/>
            <a:gdLst/>
            <a:ahLst/>
            <a:cxnLst/>
            <a:rect l="l" t="t" r="r" b="b"/>
            <a:pathLst>
              <a:path w="101615" h="1965" extrusionOk="0">
                <a:moveTo>
                  <a:pt x="49390" y="0"/>
                </a:moveTo>
                <a:cubicBezTo>
                  <a:pt x="40259" y="0"/>
                  <a:pt x="31105" y="73"/>
                  <a:pt x="21972" y="249"/>
                </a:cubicBezTo>
                <a:cubicBezTo>
                  <a:pt x="14815" y="374"/>
                  <a:pt x="7408" y="123"/>
                  <a:pt x="251" y="1044"/>
                </a:cubicBezTo>
                <a:cubicBezTo>
                  <a:pt x="0" y="1086"/>
                  <a:pt x="84" y="1504"/>
                  <a:pt x="293" y="1504"/>
                </a:cubicBezTo>
                <a:cubicBezTo>
                  <a:pt x="2413" y="1669"/>
                  <a:pt x="4546" y="1726"/>
                  <a:pt x="6683" y="1726"/>
                </a:cubicBezTo>
                <a:cubicBezTo>
                  <a:pt x="11046" y="1726"/>
                  <a:pt x="15428" y="1490"/>
                  <a:pt x="19754" y="1462"/>
                </a:cubicBezTo>
                <a:cubicBezTo>
                  <a:pt x="26366" y="1379"/>
                  <a:pt x="32979" y="1337"/>
                  <a:pt x="39591" y="1295"/>
                </a:cubicBezTo>
                <a:cubicBezTo>
                  <a:pt x="41754" y="1288"/>
                  <a:pt x="43916" y="1284"/>
                  <a:pt x="46078" y="1284"/>
                </a:cubicBezTo>
                <a:cubicBezTo>
                  <a:pt x="56890" y="1284"/>
                  <a:pt x="67701" y="1372"/>
                  <a:pt x="78513" y="1546"/>
                </a:cubicBezTo>
                <a:cubicBezTo>
                  <a:pt x="85963" y="1672"/>
                  <a:pt x="93412" y="1923"/>
                  <a:pt x="100904" y="1964"/>
                </a:cubicBezTo>
                <a:cubicBezTo>
                  <a:pt x="101573" y="1964"/>
                  <a:pt x="101615" y="918"/>
                  <a:pt x="100904" y="918"/>
                </a:cubicBezTo>
                <a:cubicBezTo>
                  <a:pt x="87720" y="207"/>
                  <a:pt x="74495" y="123"/>
                  <a:pt x="61270" y="39"/>
                </a:cubicBezTo>
                <a:cubicBezTo>
                  <a:pt x="57317" y="14"/>
                  <a:pt x="53356" y="0"/>
                  <a:pt x="49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26" name="Picture 2" descr="Aranceles Aduaneros en México – CECOEX logistics">
            <a:extLst>
              <a:ext uri="{FF2B5EF4-FFF2-40B4-BE49-F238E27FC236}">
                <a16:creationId xmlns:a16="http://schemas.microsoft.com/office/drawing/2014/main" id="{72762C8B-C419-411C-AC44-579F2D215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857" y="2725618"/>
            <a:ext cx="3601392" cy="1914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80"/>
        <p:cNvGrpSpPr/>
        <p:nvPr/>
      </p:nvGrpSpPr>
      <p:grpSpPr>
        <a:xfrm>
          <a:off x="0" y="0"/>
          <a:ext cx="0" cy="0"/>
          <a:chOff x="0" y="0"/>
          <a:chExt cx="0" cy="0"/>
        </a:xfrm>
      </p:grpSpPr>
      <p:sp>
        <p:nvSpPr>
          <p:cNvPr id="1181" name="Google Shape;1181;p40"/>
          <p:cNvSpPr txBox="1">
            <a:spLocks noGrp="1"/>
          </p:cNvSpPr>
          <p:nvPr>
            <p:ph type="body" idx="1"/>
          </p:nvPr>
        </p:nvSpPr>
        <p:spPr>
          <a:xfrm>
            <a:off x="767950" y="1271725"/>
            <a:ext cx="5569350" cy="3416400"/>
          </a:xfrm>
          <a:prstGeom prst="rect">
            <a:avLst/>
          </a:prstGeom>
        </p:spPr>
        <p:txBody>
          <a:bodyPr spcFirstLastPara="1" wrap="square" lIns="91425" tIns="91425" rIns="91425" bIns="91425" anchor="t" anchorCtr="0">
            <a:noAutofit/>
          </a:bodyPr>
          <a:lstStyle/>
          <a:p>
            <a:pPr marL="165100" indent="0" algn="l">
              <a:buNone/>
            </a:pPr>
            <a:r>
              <a:rPr lang="es-MX" sz="1400" b="0" i="0" dirty="0">
                <a:solidFill>
                  <a:srgbClr val="333333"/>
                </a:solidFill>
                <a:effectLst/>
                <a:latin typeface="Open Sans" panose="020B0604020202020204" pitchFamily="34" charset="0"/>
              </a:rPr>
              <a:t>El arancel es un tributo que se impone sobre un bien o servicio cuando cruza la frontera de un país.</a:t>
            </a:r>
          </a:p>
          <a:p>
            <a:pPr marL="165100" indent="0" algn="l">
              <a:buNone/>
            </a:pPr>
            <a:endParaRPr lang="es-MX" sz="1400" b="0" i="0" dirty="0">
              <a:solidFill>
                <a:srgbClr val="333333"/>
              </a:solidFill>
              <a:effectLst/>
              <a:latin typeface="Open Sans" panose="020B0604020202020204" pitchFamily="34" charset="0"/>
            </a:endParaRPr>
          </a:p>
          <a:p>
            <a:pPr marL="165100" indent="0" algn="l">
              <a:buNone/>
            </a:pPr>
            <a:r>
              <a:rPr lang="es-MX" sz="1400" b="0" i="0" dirty="0">
                <a:solidFill>
                  <a:srgbClr val="333333"/>
                </a:solidFill>
                <a:effectLst/>
                <a:latin typeface="Open Sans" panose="020B0604020202020204" pitchFamily="34" charset="0"/>
              </a:rPr>
              <a:t>El arancel más común es el arancel a las </a:t>
            </a:r>
            <a:r>
              <a:rPr lang="es-MX" sz="1400" b="1" i="0" u="sng" dirty="0">
                <a:solidFill>
                  <a:srgbClr val="333333"/>
                </a:solidFill>
                <a:effectLst/>
                <a:latin typeface="Open Sans" panose="020B0604020202020204" pitchFamily="34" charset="0"/>
                <a:hlinkClick r:id="rId3"/>
              </a:rPr>
              <a:t>importaciones</a:t>
            </a:r>
            <a:r>
              <a:rPr lang="es-MX" sz="1400" b="0" i="0" dirty="0">
                <a:solidFill>
                  <a:srgbClr val="333333"/>
                </a:solidFill>
                <a:effectLst/>
                <a:latin typeface="Open Sans" panose="020B0604020202020204" pitchFamily="34" charset="0"/>
              </a:rPr>
              <a:t>. Este consiste en poner un impuesto a un bien o servicio vendido dentro del país por alguien desde el exterior de la frontera. Es decir, cuando ponen un arancel a un producto significa que tendrá un precio de venta más caro que en su país de origen.</a:t>
            </a:r>
          </a:p>
          <a:p>
            <a:pPr marL="165100" indent="0" algn="l">
              <a:buNone/>
            </a:pPr>
            <a:endParaRPr lang="es-MX" sz="1200" dirty="0">
              <a:solidFill>
                <a:srgbClr val="333333"/>
              </a:solidFill>
              <a:latin typeface="Open Sans" panose="020B0604020202020204" pitchFamily="34" charset="0"/>
            </a:endParaRPr>
          </a:p>
          <a:p>
            <a:pPr marL="165100" indent="0" algn="l">
              <a:buNone/>
            </a:pPr>
            <a:r>
              <a:rPr lang="es-MX" sz="1400" b="0" i="0" dirty="0">
                <a:solidFill>
                  <a:srgbClr val="333333"/>
                </a:solidFill>
                <a:effectLst/>
                <a:latin typeface="Open Sans" panose="020B0606030504020204" pitchFamily="34" charset="0"/>
              </a:rPr>
              <a:t>Los aranceles a las </a:t>
            </a:r>
            <a:r>
              <a:rPr lang="es-MX" sz="1400" b="1" i="0" u="none" strike="noStrike" dirty="0">
                <a:effectLst/>
                <a:latin typeface="Open Sans" panose="020B0606030504020204" pitchFamily="34" charset="0"/>
                <a:hlinkClick r:id="rId3"/>
              </a:rPr>
              <a:t>importaciones</a:t>
            </a:r>
            <a:r>
              <a:rPr lang="es-MX" sz="1400" b="0" i="0" dirty="0">
                <a:solidFill>
                  <a:srgbClr val="333333"/>
                </a:solidFill>
                <a:effectLst/>
                <a:latin typeface="Open Sans" panose="020B0606030504020204" pitchFamily="34" charset="0"/>
              </a:rPr>
              <a:t> hacen que los bienes extranjeros sean más caros, incentivando la compra de bienes nacionales. Los gobiernos también justifican la aplicación de las aranceles para proteger los empleos nacionales, las industrias nacientes, para tomar represalias en contra de un socio comercial o para proteger a sus consumidores.</a:t>
            </a:r>
            <a:endParaRPr lang="es-MX" sz="1000" b="0" i="0" dirty="0">
              <a:solidFill>
                <a:srgbClr val="333333"/>
              </a:solidFill>
              <a:effectLst/>
              <a:latin typeface="Open Sans" panose="020B0604020202020204" pitchFamily="34" charset="0"/>
            </a:endParaRPr>
          </a:p>
          <a:p>
            <a:pPr marL="0" lvl="0" indent="0" algn="l" rtl="0">
              <a:spcBef>
                <a:spcPts val="0"/>
              </a:spcBef>
              <a:spcAft>
                <a:spcPts val="0"/>
              </a:spcAft>
              <a:buNone/>
            </a:pPr>
            <a:endParaRPr dirty="0"/>
          </a:p>
        </p:txBody>
      </p:sp>
      <p:sp>
        <p:nvSpPr>
          <p:cNvPr id="1182" name="Google Shape;1182;p40"/>
          <p:cNvSpPr txBox="1">
            <a:spLocks noGrp="1"/>
          </p:cNvSpPr>
          <p:nvPr>
            <p:ph type="title"/>
          </p:nvPr>
        </p:nvSpPr>
        <p:spPr>
          <a:xfrm>
            <a:off x="767950" y="343680"/>
            <a:ext cx="732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lumMod val="60000"/>
                    <a:lumOff val="40000"/>
                  </a:schemeClr>
                </a:solidFill>
              </a:rPr>
              <a:t>Aranceles</a:t>
            </a:r>
            <a:endParaRPr dirty="0">
              <a:solidFill>
                <a:schemeClr val="accent3">
                  <a:lumMod val="60000"/>
                  <a:lumOff val="40000"/>
                </a:schemeClr>
              </a:solidFill>
            </a:endParaRPr>
          </a:p>
        </p:txBody>
      </p:sp>
      <p:pic>
        <p:nvPicPr>
          <p:cNvPr id="2054" name="Picture 6" descr="Sabes cuál es el arancel de tu producto en otros países? Con un sólo click">
            <a:extLst>
              <a:ext uri="{FF2B5EF4-FFF2-40B4-BE49-F238E27FC236}">
                <a16:creationId xmlns:a16="http://schemas.microsoft.com/office/drawing/2014/main" id="{D150140C-A442-4A9D-8AD6-2DA643641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0756" y="894125"/>
            <a:ext cx="1810944" cy="17287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rancel Archivos - Importar desde China">
            <a:extLst>
              <a:ext uri="{FF2B5EF4-FFF2-40B4-BE49-F238E27FC236}">
                <a16:creationId xmlns:a16="http://schemas.microsoft.com/office/drawing/2014/main" id="{8C042BE7-D8F4-4A4C-99CA-045892481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153" y="2622903"/>
            <a:ext cx="2216150" cy="1835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400"/>
        <p:cNvGrpSpPr/>
        <p:nvPr/>
      </p:nvGrpSpPr>
      <p:grpSpPr>
        <a:xfrm>
          <a:off x="0" y="0"/>
          <a:ext cx="0" cy="0"/>
          <a:chOff x="0" y="0"/>
          <a:chExt cx="0" cy="0"/>
        </a:xfrm>
      </p:grpSpPr>
      <p:sp>
        <p:nvSpPr>
          <p:cNvPr id="1401" name="Google Shape;1401;p44"/>
          <p:cNvSpPr txBox="1">
            <a:spLocks noGrp="1"/>
          </p:cNvSpPr>
          <p:nvPr>
            <p:ph type="title"/>
          </p:nvPr>
        </p:nvSpPr>
        <p:spPr>
          <a:xfrm>
            <a:off x="1084865" y="-438832"/>
            <a:ext cx="9422796" cy="22194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3200" dirty="0"/>
              <a:t>Consecuencias de los aranceles</a:t>
            </a:r>
            <a:endParaRPr sz="3200" dirty="0"/>
          </a:p>
        </p:txBody>
      </p:sp>
      <p:sp>
        <p:nvSpPr>
          <p:cNvPr id="1403" name="Google Shape;1403;p44"/>
          <p:cNvSpPr txBox="1">
            <a:spLocks noGrp="1"/>
          </p:cNvSpPr>
          <p:nvPr>
            <p:ph type="subTitle" idx="1"/>
          </p:nvPr>
        </p:nvSpPr>
        <p:spPr>
          <a:xfrm>
            <a:off x="850005" y="939655"/>
            <a:ext cx="6852564" cy="4277369"/>
          </a:xfrm>
          <a:prstGeom prst="rect">
            <a:avLst/>
          </a:prstGeom>
        </p:spPr>
        <p:txBody>
          <a:bodyPr spcFirstLastPara="1" wrap="square" lIns="91425" tIns="91425" rIns="91425" bIns="91425" anchor="t" anchorCtr="0">
            <a:noAutofit/>
          </a:bodyPr>
          <a:lstStyle/>
          <a:p>
            <a:pPr algn="l"/>
            <a:r>
              <a:rPr lang="es-MX" b="0" i="0" dirty="0">
                <a:solidFill>
                  <a:srgbClr val="333333"/>
                </a:solidFill>
                <a:effectLst/>
                <a:latin typeface="Open Sans" panose="020B0606030504020204" pitchFamily="34" charset="0"/>
              </a:rPr>
              <a:t>El arancel termina produciendo básicamente tres efectos:</a:t>
            </a:r>
          </a:p>
          <a:p>
            <a:pPr algn="l"/>
            <a:endParaRPr lang="es-MX" b="0" i="0" dirty="0">
              <a:solidFill>
                <a:srgbClr val="333333"/>
              </a:solidFill>
              <a:effectLst/>
              <a:latin typeface="Open Sans" panose="020B0606030504020204" pitchFamily="34" charset="0"/>
            </a:endParaRPr>
          </a:p>
          <a:p>
            <a:pPr algn="l">
              <a:buFont typeface="Arial" panose="020B0604020202020204" pitchFamily="34" charset="0"/>
              <a:buChar char="•"/>
            </a:pPr>
            <a:r>
              <a:rPr lang="es-MX" b="1" i="0" dirty="0">
                <a:solidFill>
                  <a:srgbClr val="333333"/>
                </a:solidFill>
                <a:effectLst/>
                <a:latin typeface="Open Sans" panose="020B0606030504020204" pitchFamily="34" charset="0"/>
              </a:rPr>
              <a:t>Efecto consumo:</a:t>
            </a:r>
            <a:r>
              <a:rPr lang="es-MX" b="0" i="0" dirty="0">
                <a:solidFill>
                  <a:srgbClr val="333333"/>
                </a:solidFill>
                <a:effectLst/>
                <a:latin typeface="Open Sans" panose="020B0606030504020204" pitchFamily="34" charset="0"/>
              </a:rPr>
              <a:t> El arancel encarece el precio del producto importado. En consecuencia, perjudica al consumidor nacional.</a:t>
            </a:r>
          </a:p>
          <a:p>
            <a:pPr algn="l">
              <a:buFont typeface="Arial" panose="020B0604020202020204" pitchFamily="34" charset="0"/>
              <a:buChar char="•"/>
            </a:pPr>
            <a:r>
              <a:rPr lang="es-MX" b="1" i="0" dirty="0">
                <a:solidFill>
                  <a:srgbClr val="333333"/>
                </a:solidFill>
                <a:effectLst/>
                <a:latin typeface="Open Sans" panose="020B0606030504020204" pitchFamily="34" charset="0"/>
              </a:rPr>
              <a:t>Efecto producción:</a:t>
            </a:r>
            <a:r>
              <a:rPr lang="es-MX" b="0" i="0" dirty="0">
                <a:solidFill>
                  <a:srgbClr val="333333"/>
                </a:solidFill>
                <a:effectLst/>
                <a:latin typeface="Open Sans" panose="020B0606030504020204" pitchFamily="34" charset="0"/>
              </a:rPr>
              <a:t> La imposición del arancel beneficia en términos de competencia a la industria nacional. Es decir, a las empresas que operan en la nación.</a:t>
            </a:r>
          </a:p>
          <a:p>
            <a:pPr algn="l">
              <a:buFont typeface="Arial" panose="020B0604020202020204" pitchFamily="34" charset="0"/>
              <a:buChar char="•"/>
            </a:pPr>
            <a:r>
              <a:rPr lang="es-MX" b="1" i="0" dirty="0">
                <a:solidFill>
                  <a:srgbClr val="333333"/>
                </a:solidFill>
                <a:effectLst/>
                <a:latin typeface="Open Sans" panose="020B0606030504020204" pitchFamily="34" charset="0"/>
              </a:rPr>
              <a:t>Efecto ingreso:</a:t>
            </a:r>
            <a:r>
              <a:rPr lang="es-MX" b="0" i="0" dirty="0">
                <a:solidFill>
                  <a:srgbClr val="333333"/>
                </a:solidFill>
                <a:effectLst/>
                <a:latin typeface="Open Sans" panose="020B0606030504020204" pitchFamily="34" charset="0"/>
              </a:rPr>
              <a:t> El gobierno del país que impone el arancel recibe ingresos provenientes del arancel. O lo que es lo mismo, el ingreso fiscal del Estado aumenta.</a:t>
            </a:r>
          </a:p>
        </p:txBody>
      </p:sp>
      <p:grpSp>
        <p:nvGrpSpPr>
          <p:cNvPr id="1427" name="Google Shape;1427;p44"/>
          <p:cNvGrpSpPr/>
          <p:nvPr/>
        </p:nvGrpSpPr>
        <p:grpSpPr>
          <a:xfrm rot="-1372497">
            <a:off x="7510910" y="123013"/>
            <a:ext cx="1367990" cy="1295769"/>
            <a:chOff x="-2725706" y="2989314"/>
            <a:chExt cx="1528505" cy="1447810"/>
          </a:xfrm>
        </p:grpSpPr>
        <p:sp>
          <p:nvSpPr>
            <p:cNvPr id="1428" name="Google Shape;1428;p44"/>
            <p:cNvSpPr/>
            <p:nvPr/>
          </p:nvSpPr>
          <p:spPr>
            <a:xfrm>
              <a:off x="-2724991" y="2990849"/>
              <a:ext cx="1527076" cy="1444740"/>
            </a:xfrm>
            <a:custGeom>
              <a:avLst/>
              <a:gdLst/>
              <a:ahLst/>
              <a:cxnLst/>
              <a:rect l="l" t="t" r="r" b="b"/>
              <a:pathLst>
                <a:path w="33483" h="31669" extrusionOk="0">
                  <a:moveTo>
                    <a:pt x="17287" y="1"/>
                  </a:moveTo>
                  <a:cubicBezTo>
                    <a:pt x="16858" y="1"/>
                    <a:pt x="16507" y="333"/>
                    <a:pt x="16507" y="762"/>
                  </a:cubicBezTo>
                  <a:cubicBezTo>
                    <a:pt x="16507" y="801"/>
                    <a:pt x="16507" y="1503"/>
                    <a:pt x="16468" y="2635"/>
                  </a:cubicBezTo>
                  <a:cubicBezTo>
                    <a:pt x="15024" y="2654"/>
                    <a:pt x="8819" y="2947"/>
                    <a:pt x="5268" y="6850"/>
                  </a:cubicBezTo>
                  <a:cubicBezTo>
                    <a:pt x="1249" y="11279"/>
                    <a:pt x="98" y="17757"/>
                    <a:pt x="0" y="21971"/>
                  </a:cubicBezTo>
                  <a:cubicBezTo>
                    <a:pt x="0" y="21971"/>
                    <a:pt x="1905" y="20833"/>
                    <a:pt x="4702" y="20833"/>
                  </a:cubicBezTo>
                  <a:cubicBezTo>
                    <a:pt x="6390" y="20833"/>
                    <a:pt x="8402" y="21247"/>
                    <a:pt x="10517" y="22576"/>
                  </a:cubicBezTo>
                  <a:cubicBezTo>
                    <a:pt x="12234" y="21620"/>
                    <a:pt x="14166" y="21074"/>
                    <a:pt x="16136" y="21015"/>
                  </a:cubicBezTo>
                  <a:lnTo>
                    <a:pt x="16136" y="21015"/>
                  </a:lnTo>
                  <a:cubicBezTo>
                    <a:pt x="16097" y="22713"/>
                    <a:pt x="16078" y="24098"/>
                    <a:pt x="16039" y="24956"/>
                  </a:cubicBezTo>
                  <a:cubicBezTo>
                    <a:pt x="16000" y="27083"/>
                    <a:pt x="15766" y="28488"/>
                    <a:pt x="15336" y="29268"/>
                  </a:cubicBezTo>
                  <a:cubicBezTo>
                    <a:pt x="15024" y="29854"/>
                    <a:pt x="14575" y="30088"/>
                    <a:pt x="13775" y="30088"/>
                  </a:cubicBezTo>
                  <a:cubicBezTo>
                    <a:pt x="12975" y="30088"/>
                    <a:pt x="12312" y="29854"/>
                    <a:pt x="11883" y="29366"/>
                  </a:cubicBezTo>
                  <a:cubicBezTo>
                    <a:pt x="11395" y="28839"/>
                    <a:pt x="11122" y="28020"/>
                    <a:pt x="11063" y="26947"/>
                  </a:cubicBezTo>
                  <a:cubicBezTo>
                    <a:pt x="11044" y="26529"/>
                    <a:pt x="10694" y="26204"/>
                    <a:pt x="10280" y="26204"/>
                  </a:cubicBezTo>
                  <a:cubicBezTo>
                    <a:pt x="10268" y="26204"/>
                    <a:pt x="10256" y="26205"/>
                    <a:pt x="10244" y="26205"/>
                  </a:cubicBezTo>
                  <a:cubicBezTo>
                    <a:pt x="9834" y="26244"/>
                    <a:pt x="9502" y="26595"/>
                    <a:pt x="9522" y="27025"/>
                  </a:cubicBezTo>
                  <a:cubicBezTo>
                    <a:pt x="9580" y="28468"/>
                    <a:pt x="9990" y="29620"/>
                    <a:pt x="10732" y="30439"/>
                  </a:cubicBezTo>
                  <a:cubicBezTo>
                    <a:pt x="11492" y="31259"/>
                    <a:pt x="12546" y="31668"/>
                    <a:pt x="13795" y="31668"/>
                  </a:cubicBezTo>
                  <a:cubicBezTo>
                    <a:pt x="15161" y="31668"/>
                    <a:pt x="16117" y="31142"/>
                    <a:pt x="16722" y="30029"/>
                  </a:cubicBezTo>
                  <a:cubicBezTo>
                    <a:pt x="17268" y="29015"/>
                    <a:pt x="17561" y="27473"/>
                    <a:pt x="17619" y="25015"/>
                  </a:cubicBezTo>
                  <a:cubicBezTo>
                    <a:pt x="17639" y="24156"/>
                    <a:pt x="17658" y="22771"/>
                    <a:pt x="17697" y="21054"/>
                  </a:cubicBezTo>
                  <a:cubicBezTo>
                    <a:pt x="19551" y="21210"/>
                    <a:pt x="21326" y="21737"/>
                    <a:pt x="22965" y="22615"/>
                  </a:cubicBezTo>
                  <a:cubicBezTo>
                    <a:pt x="25087" y="21274"/>
                    <a:pt x="27106" y="20857"/>
                    <a:pt x="28797" y="20857"/>
                  </a:cubicBezTo>
                  <a:cubicBezTo>
                    <a:pt x="31585" y="20857"/>
                    <a:pt x="33482" y="21991"/>
                    <a:pt x="33482" y="21991"/>
                  </a:cubicBezTo>
                  <a:cubicBezTo>
                    <a:pt x="33385" y="17757"/>
                    <a:pt x="32253" y="11279"/>
                    <a:pt x="28214" y="6830"/>
                  </a:cubicBezTo>
                  <a:cubicBezTo>
                    <a:pt x="25229" y="3552"/>
                    <a:pt x="20351" y="2811"/>
                    <a:pt x="18029" y="2654"/>
                  </a:cubicBezTo>
                  <a:cubicBezTo>
                    <a:pt x="18048" y="1523"/>
                    <a:pt x="18048" y="820"/>
                    <a:pt x="18048" y="781"/>
                  </a:cubicBezTo>
                  <a:cubicBezTo>
                    <a:pt x="18048" y="352"/>
                    <a:pt x="17717" y="1"/>
                    <a:pt x="17287" y="1"/>
                  </a:cubicBezTo>
                  <a:close/>
                </a:path>
              </a:pathLst>
            </a:custGeom>
            <a:solidFill>
              <a:schemeClr val="accent6"/>
            </a:solidFill>
            <a:ln w="114300" cap="flat" cmpd="sng">
              <a:solidFill>
                <a:schemeClr val="accent6"/>
              </a:solidFill>
              <a:prstDash val="solid"/>
              <a:round/>
              <a:headEnd type="none" w="sm" len="sm"/>
              <a:tailEnd type="none" w="sm" len="sm"/>
            </a:ln>
            <a:effectLst>
              <a:outerShdw blurRad="28575"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29" name="Google Shape;1429;p44"/>
            <p:cNvGrpSpPr/>
            <p:nvPr/>
          </p:nvGrpSpPr>
          <p:grpSpPr>
            <a:xfrm>
              <a:off x="-2725706" y="2989314"/>
              <a:ext cx="1528505" cy="1447810"/>
              <a:chOff x="4743550" y="540500"/>
              <a:chExt cx="1431050" cy="1355500"/>
            </a:xfrm>
          </p:grpSpPr>
          <p:sp>
            <p:nvSpPr>
              <p:cNvPr id="1430" name="Google Shape;1430;p44"/>
              <p:cNvSpPr/>
              <p:nvPr/>
            </p:nvSpPr>
            <p:spPr>
              <a:xfrm>
                <a:off x="5147950" y="540500"/>
                <a:ext cx="368700" cy="1355500"/>
              </a:xfrm>
              <a:custGeom>
                <a:avLst/>
                <a:gdLst/>
                <a:ahLst/>
                <a:cxnLst/>
                <a:rect l="l" t="t" r="r" b="b"/>
                <a:pathLst>
                  <a:path w="14748" h="54220" extrusionOk="0">
                    <a:moveTo>
                      <a:pt x="13343" y="1"/>
                    </a:moveTo>
                    <a:cubicBezTo>
                      <a:pt x="12660" y="1"/>
                      <a:pt x="11979" y="460"/>
                      <a:pt x="12012" y="1381"/>
                    </a:cubicBezTo>
                    <a:cubicBezTo>
                      <a:pt x="12012" y="1715"/>
                      <a:pt x="11445" y="35039"/>
                      <a:pt x="11244" y="42744"/>
                    </a:cubicBezTo>
                    <a:cubicBezTo>
                      <a:pt x="11144" y="46380"/>
                      <a:pt x="10744" y="48782"/>
                      <a:pt x="10044" y="50116"/>
                    </a:cubicBezTo>
                    <a:cubicBezTo>
                      <a:pt x="9476" y="51117"/>
                      <a:pt x="8776" y="51517"/>
                      <a:pt x="7375" y="51517"/>
                    </a:cubicBezTo>
                    <a:cubicBezTo>
                      <a:pt x="5974" y="51517"/>
                      <a:pt x="4873" y="51117"/>
                      <a:pt x="4106" y="50283"/>
                    </a:cubicBezTo>
                    <a:cubicBezTo>
                      <a:pt x="3272" y="49349"/>
                      <a:pt x="2805" y="47981"/>
                      <a:pt x="2738" y="46147"/>
                    </a:cubicBezTo>
                    <a:cubicBezTo>
                      <a:pt x="2722" y="45242"/>
                      <a:pt x="2065" y="44807"/>
                      <a:pt x="1406" y="44807"/>
                    </a:cubicBezTo>
                    <a:cubicBezTo>
                      <a:pt x="704" y="44807"/>
                      <a:pt x="1" y="45301"/>
                      <a:pt x="70" y="46247"/>
                    </a:cubicBezTo>
                    <a:cubicBezTo>
                      <a:pt x="170" y="48749"/>
                      <a:pt x="870" y="50717"/>
                      <a:pt x="2138" y="52084"/>
                    </a:cubicBezTo>
                    <a:cubicBezTo>
                      <a:pt x="3405" y="53485"/>
                      <a:pt x="5240" y="54219"/>
                      <a:pt x="7375" y="54219"/>
                    </a:cubicBezTo>
                    <a:cubicBezTo>
                      <a:pt x="9743" y="54219"/>
                      <a:pt x="11344" y="53285"/>
                      <a:pt x="12379" y="51384"/>
                    </a:cubicBezTo>
                    <a:cubicBezTo>
                      <a:pt x="13346" y="49616"/>
                      <a:pt x="13813" y="46981"/>
                      <a:pt x="13913" y="42811"/>
                    </a:cubicBezTo>
                    <a:cubicBezTo>
                      <a:pt x="14113" y="35105"/>
                      <a:pt x="14680" y="1748"/>
                      <a:pt x="14680" y="1448"/>
                    </a:cubicBezTo>
                    <a:cubicBezTo>
                      <a:pt x="14748" y="485"/>
                      <a:pt x="14045" y="1"/>
                      <a:pt x="133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44"/>
              <p:cNvSpPr/>
              <p:nvPr/>
            </p:nvSpPr>
            <p:spPr>
              <a:xfrm>
                <a:off x="4743550" y="655825"/>
                <a:ext cx="716375" cy="852400"/>
              </a:xfrm>
              <a:custGeom>
                <a:avLst/>
                <a:gdLst/>
                <a:ahLst/>
                <a:cxnLst/>
                <a:rect l="l" t="t" r="r" b="b"/>
                <a:pathLst>
                  <a:path w="28655" h="34096" extrusionOk="0">
                    <a:moveTo>
                      <a:pt x="28321" y="0"/>
                    </a:moveTo>
                    <a:cubicBezTo>
                      <a:pt x="26265" y="0"/>
                      <a:pt x="15222" y="328"/>
                      <a:pt x="9007" y="7176"/>
                    </a:cubicBezTo>
                    <a:cubicBezTo>
                      <a:pt x="2102" y="14781"/>
                      <a:pt x="168" y="25822"/>
                      <a:pt x="1" y="33028"/>
                    </a:cubicBezTo>
                    <a:cubicBezTo>
                      <a:pt x="1" y="33028"/>
                      <a:pt x="3244" y="31089"/>
                      <a:pt x="8010" y="31089"/>
                    </a:cubicBezTo>
                    <a:cubicBezTo>
                      <a:pt x="10901" y="31089"/>
                      <a:pt x="14353" y="31803"/>
                      <a:pt x="17980" y="34095"/>
                    </a:cubicBezTo>
                    <a:cubicBezTo>
                      <a:pt x="17980" y="34095"/>
                      <a:pt x="16913" y="9744"/>
                      <a:pt x="28655" y="4"/>
                    </a:cubicBezTo>
                    <a:cubicBezTo>
                      <a:pt x="28655" y="4"/>
                      <a:pt x="28538" y="0"/>
                      <a:pt x="28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44"/>
              <p:cNvSpPr/>
              <p:nvPr/>
            </p:nvSpPr>
            <p:spPr>
              <a:xfrm>
                <a:off x="5457400" y="655825"/>
                <a:ext cx="717200" cy="852400"/>
              </a:xfrm>
              <a:custGeom>
                <a:avLst/>
                <a:gdLst/>
                <a:ahLst/>
                <a:cxnLst/>
                <a:rect l="l" t="t" r="r" b="b"/>
                <a:pathLst>
                  <a:path w="28688" h="34096" extrusionOk="0">
                    <a:moveTo>
                      <a:pt x="335" y="0"/>
                    </a:moveTo>
                    <a:cubicBezTo>
                      <a:pt x="117" y="0"/>
                      <a:pt x="1" y="4"/>
                      <a:pt x="1" y="4"/>
                    </a:cubicBezTo>
                    <a:cubicBezTo>
                      <a:pt x="11742" y="9744"/>
                      <a:pt x="10675" y="34095"/>
                      <a:pt x="10675" y="34095"/>
                    </a:cubicBezTo>
                    <a:cubicBezTo>
                      <a:pt x="14302" y="31803"/>
                      <a:pt x="17759" y="31089"/>
                      <a:pt x="20656" y="31089"/>
                    </a:cubicBezTo>
                    <a:cubicBezTo>
                      <a:pt x="25431" y="31089"/>
                      <a:pt x="28688" y="33028"/>
                      <a:pt x="28688" y="33028"/>
                    </a:cubicBezTo>
                    <a:cubicBezTo>
                      <a:pt x="28488" y="25822"/>
                      <a:pt x="26553" y="14781"/>
                      <a:pt x="19648" y="7176"/>
                    </a:cubicBezTo>
                    <a:cubicBezTo>
                      <a:pt x="13433" y="328"/>
                      <a:pt x="2390" y="0"/>
                      <a:pt x="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3" name="Google Shape;1433;p44"/>
              <p:cNvSpPr/>
              <p:nvPr/>
            </p:nvSpPr>
            <p:spPr>
              <a:xfrm>
                <a:off x="5076300" y="655900"/>
                <a:ext cx="726375" cy="852325"/>
              </a:xfrm>
              <a:custGeom>
                <a:avLst/>
                <a:gdLst/>
                <a:ahLst/>
                <a:cxnLst/>
                <a:rect l="l" t="t" r="r" b="b"/>
                <a:pathLst>
                  <a:path w="29055" h="34093" extrusionOk="0">
                    <a:moveTo>
                      <a:pt x="15245" y="1"/>
                    </a:moveTo>
                    <a:cubicBezTo>
                      <a:pt x="15245" y="1"/>
                      <a:pt x="0" y="11576"/>
                      <a:pt x="4670" y="34092"/>
                    </a:cubicBezTo>
                    <a:cubicBezTo>
                      <a:pt x="4670" y="34092"/>
                      <a:pt x="8896" y="31364"/>
                      <a:pt x="15201" y="31364"/>
                    </a:cubicBezTo>
                    <a:cubicBezTo>
                      <a:pt x="18354" y="31364"/>
                      <a:pt x="22027" y="32046"/>
                      <a:pt x="25952" y="34092"/>
                    </a:cubicBezTo>
                    <a:cubicBezTo>
                      <a:pt x="25952" y="34092"/>
                      <a:pt x="29054" y="11909"/>
                      <a:pt x="15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44"/>
              <p:cNvSpPr/>
              <p:nvPr/>
            </p:nvSpPr>
            <p:spPr>
              <a:xfrm>
                <a:off x="5619175" y="835425"/>
                <a:ext cx="179325" cy="262500"/>
              </a:xfrm>
              <a:custGeom>
                <a:avLst/>
                <a:gdLst/>
                <a:ahLst/>
                <a:cxnLst/>
                <a:rect l="l" t="t" r="r" b="b"/>
                <a:pathLst>
                  <a:path w="7173" h="10500" extrusionOk="0">
                    <a:moveTo>
                      <a:pt x="965" y="1"/>
                    </a:moveTo>
                    <a:cubicBezTo>
                      <a:pt x="698" y="1"/>
                      <a:pt x="431" y="20"/>
                      <a:pt x="168" y="58"/>
                    </a:cubicBezTo>
                    <a:cubicBezTo>
                      <a:pt x="1" y="1326"/>
                      <a:pt x="1" y="2627"/>
                      <a:pt x="234" y="3895"/>
                    </a:cubicBezTo>
                    <a:cubicBezTo>
                      <a:pt x="835" y="6730"/>
                      <a:pt x="2669" y="8931"/>
                      <a:pt x="5004" y="10499"/>
                    </a:cubicBezTo>
                    <a:cubicBezTo>
                      <a:pt x="6139" y="9365"/>
                      <a:pt x="6872" y="7864"/>
                      <a:pt x="7006" y="6263"/>
                    </a:cubicBezTo>
                    <a:cubicBezTo>
                      <a:pt x="7173" y="4862"/>
                      <a:pt x="6806" y="3461"/>
                      <a:pt x="5972" y="2327"/>
                    </a:cubicBezTo>
                    <a:cubicBezTo>
                      <a:pt x="5371" y="1493"/>
                      <a:pt x="4537" y="892"/>
                      <a:pt x="3537" y="592"/>
                    </a:cubicBezTo>
                    <a:cubicBezTo>
                      <a:pt x="2743" y="208"/>
                      <a:pt x="1850" y="1"/>
                      <a:pt x="965" y="1"/>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44"/>
              <p:cNvSpPr/>
              <p:nvPr/>
            </p:nvSpPr>
            <p:spPr>
              <a:xfrm>
                <a:off x="5489925" y="836875"/>
                <a:ext cx="254375" cy="301400"/>
              </a:xfrm>
              <a:custGeom>
                <a:avLst/>
                <a:gdLst/>
                <a:ahLst/>
                <a:cxnLst/>
                <a:rect l="l" t="t" r="r" b="b"/>
                <a:pathLst>
                  <a:path w="10175" h="12056" extrusionOk="0">
                    <a:moveTo>
                      <a:pt x="5338" y="0"/>
                    </a:moveTo>
                    <a:lnTo>
                      <a:pt x="5338" y="0"/>
                    </a:lnTo>
                    <a:cubicBezTo>
                      <a:pt x="4237" y="167"/>
                      <a:pt x="3203" y="634"/>
                      <a:pt x="2369" y="1401"/>
                    </a:cubicBezTo>
                    <a:cubicBezTo>
                      <a:pt x="1468" y="2202"/>
                      <a:pt x="801" y="3269"/>
                      <a:pt x="534" y="4470"/>
                    </a:cubicBezTo>
                    <a:cubicBezTo>
                      <a:pt x="0" y="7239"/>
                      <a:pt x="1301" y="10074"/>
                      <a:pt x="3770" y="11509"/>
                    </a:cubicBezTo>
                    <a:cubicBezTo>
                      <a:pt x="4515" y="11871"/>
                      <a:pt x="5342" y="12056"/>
                      <a:pt x="6172" y="12056"/>
                    </a:cubicBezTo>
                    <a:cubicBezTo>
                      <a:pt x="6642" y="12056"/>
                      <a:pt x="7114" y="11996"/>
                      <a:pt x="7573" y="11876"/>
                    </a:cubicBezTo>
                    <a:cubicBezTo>
                      <a:pt x="8540" y="11642"/>
                      <a:pt x="9441" y="11142"/>
                      <a:pt x="10174" y="10441"/>
                    </a:cubicBezTo>
                    <a:cubicBezTo>
                      <a:pt x="7839" y="8873"/>
                      <a:pt x="6005" y="6672"/>
                      <a:pt x="5404" y="3837"/>
                    </a:cubicBezTo>
                    <a:cubicBezTo>
                      <a:pt x="5171" y="2569"/>
                      <a:pt x="5171" y="1268"/>
                      <a:pt x="533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44"/>
              <p:cNvSpPr/>
              <p:nvPr/>
            </p:nvSpPr>
            <p:spPr>
              <a:xfrm>
                <a:off x="5238075" y="822800"/>
                <a:ext cx="180150" cy="261775"/>
              </a:xfrm>
              <a:custGeom>
                <a:avLst/>
                <a:gdLst/>
                <a:ahLst/>
                <a:cxnLst/>
                <a:rect l="l" t="t" r="r" b="b"/>
                <a:pathLst>
                  <a:path w="7206" h="10471" extrusionOk="0">
                    <a:moveTo>
                      <a:pt x="1056" y="1"/>
                    </a:moveTo>
                    <a:cubicBezTo>
                      <a:pt x="770" y="1"/>
                      <a:pt x="484" y="21"/>
                      <a:pt x="201" y="63"/>
                    </a:cubicBezTo>
                    <a:cubicBezTo>
                      <a:pt x="1" y="1331"/>
                      <a:pt x="34" y="2632"/>
                      <a:pt x="234" y="3899"/>
                    </a:cubicBezTo>
                    <a:cubicBezTo>
                      <a:pt x="835" y="6735"/>
                      <a:pt x="2669" y="8936"/>
                      <a:pt x="5004" y="10471"/>
                    </a:cubicBezTo>
                    <a:cubicBezTo>
                      <a:pt x="6172" y="9370"/>
                      <a:pt x="6872" y="7869"/>
                      <a:pt x="7039" y="6268"/>
                    </a:cubicBezTo>
                    <a:cubicBezTo>
                      <a:pt x="7206" y="4867"/>
                      <a:pt x="6839" y="3466"/>
                      <a:pt x="6005" y="2298"/>
                    </a:cubicBezTo>
                    <a:cubicBezTo>
                      <a:pt x="5404" y="1497"/>
                      <a:pt x="4537" y="897"/>
                      <a:pt x="3570" y="563"/>
                    </a:cubicBezTo>
                    <a:cubicBezTo>
                      <a:pt x="2769" y="188"/>
                      <a:pt x="1912" y="1"/>
                      <a:pt x="1056" y="1"/>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44"/>
              <p:cNvSpPr/>
              <p:nvPr/>
            </p:nvSpPr>
            <p:spPr>
              <a:xfrm>
                <a:off x="5109650" y="824375"/>
                <a:ext cx="253550" cy="301350"/>
              </a:xfrm>
              <a:custGeom>
                <a:avLst/>
                <a:gdLst/>
                <a:ahLst/>
                <a:cxnLst/>
                <a:rect l="l" t="t" r="r" b="b"/>
                <a:pathLst>
                  <a:path w="10142" h="12054" extrusionOk="0">
                    <a:moveTo>
                      <a:pt x="5304" y="0"/>
                    </a:moveTo>
                    <a:lnTo>
                      <a:pt x="5304" y="0"/>
                    </a:lnTo>
                    <a:cubicBezTo>
                      <a:pt x="4204" y="134"/>
                      <a:pt x="3170" y="634"/>
                      <a:pt x="2336" y="1368"/>
                    </a:cubicBezTo>
                    <a:cubicBezTo>
                      <a:pt x="1435" y="2168"/>
                      <a:pt x="801" y="3269"/>
                      <a:pt x="534" y="4437"/>
                    </a:cubicBezTo>
                    <a:cubicBezTo>
                      <a:pt x="1" y="7239"/>
                      <a:pt x="1302" y="10041"/>
                      <a:pt x="3737" y="11475"/>
                    </a:cubicBezTo>
                    <a:cubicBezTo>
                      <a:pt x="4509" y="11861"/>
                      <a:pt x="5336" y="12054"/>
                      <a:pt x="6174" y="12054"/>
                    </a:cubicBezTo>
                    <a:cubicBezTo>
                      <a:pt x="6639" y="12054"/>
                      <a:pt x="7108" y="11994"/>
                      <a:pt x="7573" y="11875"/>
                    </a:cubicBezTo>
                    <a:cubicBezTo>
                      <a:pt x="8540" y="11608"/>
                      <a:pt x="9407" y="11108"/>
                      <a:pt x="10141" y="10408"/>
                    </a:cubicBezTo>
                    <a:cubicBezTo>
                      <a:pt x="7806" y="8873"/>
                      <a:pt x="5972" y="6672"/>
                      <a:pt x="5371" y="3836"/>
                    </a:cubicBezTo>
                    <a:cubicBezTo>
                      <a:pt x="5171" y="2569"/>
                      <a:pt x="5138" y="1268"/>
                      <a:pt x="5304"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8" name="Google Shape;1438;p44"/>
              <p:cNvSpPr/>
              <p:nvPr/>
            </p:nvSpPr>
            <p:spPr>
              <a:xfrm>
                <a:off x="5404975" y="1111625"/>
                <a:ext cx="109300" cy="110825"/>
              </a:xfrm>
              <a:custGeom>
                <a:avLst/>
                <a:gdLst/>
                <a:ahLst/>
                <a:cxnLst/>
                <a:rect l="l" t="t" r="r" b="b"/>
                <a:pathLst>
                  <a:path w="4372" h="4433" extrusionOk="0">
                    <a:moveTo>
                      <a:pt x="419" y="0"/>
                    </a:moveTo>
                    <a:cubicBezTo>
                      <a:pt x="219" y="0"/>
                      <a:pt x="1" y="171"/>
                      <a:pt x="63" y="419"/>
                    </a:cubicBezTo>
                    <a:cubicBezTo>
                      <a:pt x="263" y="1153"/>
                      <a:pt x="496" y="1853"/>
                      <a:pt x="797" y="2554"/>
                    </a:cubicBezTo>
                    <a:cubicBezTo>
                      <a:pt x="930" y="2887"/>
                      <a:pt x="1097" y="3187"/>
                      <a:pt x="1330" y="3488"/>
                    </a:cubicBezTo>
                    <a:cubicBezTo>
                      <a:pt x="1497" y="3821"/>
                      <a:pt x="1764" y="4121"/>
                      <a:pt x="2064" y="4321"/>
                    </a:cubicBezTo>
                    <a:cubicBezTo>
                      <a:pt x="2206" y="4399"/>
                      <a:pt x="2339" y="4433"/>
                      <a:pt x="2463" y="4433"/>
                    </a:cubicBezTo>
                    <a:cubicBezTo>
                      <a:pt x="2982" y="4433"/>
                      <a:pt x="3344" y="3845"/>
                      <a:pt x="3532" y="3387"/>
                    </a:cubicBezTo>
                    <a:cubicBezTo>
                      <a:pt x="3865" y="2587"/>
                      <a:pt x="4132" y="1753"/>
                      <a:pt x="4332" y="886"/>
                    </a:cubicBezTo>
                    <a:cubicBezTo>
                      <a:pt x="4372" y="651"/>
                      <a:pt x="4181" y="496"/>
                      <a:pt x="3997" y="496"/>
                    </a:cubicBezTo>
                    <a:cubicBezTo>
                      <a:pt x="3867" y="496"/>
                      <a:pt x="3740" y="573"/>
                      <a:pt x="3699" y="752"/>
                    </a:cubicBezTo>
                    <a:cubicBezTo>
                      <a:pt x="3532" y="1453"/>
                      <a:pt x="3298" y="2153"/>
                      <a:pt x="3032" y="2820"/>
                    </a:cubicBezTo>
                    <a:cubicBezTo>
                      <a:pt x="2931" y="3121"/>
                      <a:pt x="2831" y="3354"/>
                      <a:pt x="2665" y="3621"/>
                    </a:cubicBezTo>
                    <a:cubicBezTo>
                      <a:pt x="2589" y="3709"/>
                      <a:pt x="2528" y="3745"/>
                      <a:pt x="2471" y="3745"/>
                    </a:cubicBezTo>
                    <a:cubicBezTo>
                      <a:pt x="2375" y="3745"/>
                      <a:pt x="2289" y="3646"/>
                      <a:pt x="2164" y="3521"/>
                    </a:cubicBezTo>
                    <a:cubicBezTo>
                      <a:pt x="1364" y="2620"/>
                      <a:pt x="1030" y="1386"/>
                      <a:pt x="697" y="219"/>
                    </a:cubicBezTo>
                    <a:cubicBezTo>
                      <a:pt x="658" y="66"/>
                      <a:pt x="542" y="0"/>
                      <a:pt x="419" y="0"/>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9" name="Google Shape;1439;p44"/>
              <p:cNvSpPr/>
              <p:nvPr/>
            </p:nvSpPr>
            <p:spPr>
              <a:xfrm>
                <a:off x="5576650" y="1162525"/>
                <a:ext cx="180150" cy="116500"/>
              </a:xfrm>
              <a:custGeom>
                <a:avLst/>
                <a:gdLst/>
                <a:ahLst/>
                <a:cxnLst/>
                <a:rect l="l" t="t" r="r" b="b"/>
                <a:pathLst>
                  <a:path w="7206" h="4660" extrusionOk="0">
                    <a:moveTo>
                      <a:pt x="4165" y="1"/>
                    </a:moveTo>
                    <a:cubicBezTo>
                      <a:pt x="4045" y="1"/>
                      <a:pt x="3924" y="6"/>
                      <a:pt x="3803" y="17"/>
                    </a:cubicBezTo>
                    <a:cubicBezTo>
                      <a:pt x="3570" y="51"/>
                      <a:pt x="3370" y="51"/>
                      <a:pt x="3136" y="84"/>
                    </a:cubicBezTo>
                    <a:cubicBezTo>
                      <a:pt x="2736" y="84"/>
                      <a:pt x="2302" y="117"/>
                      <a:pt x="1902" y="217"/>
                    </a:cubicBezTo>
                    <a:cubicBezTo>
                      <a:pt x="1201" y="417"/>
                      <a:pt x="601" y="918"/>
                      <a:pt x="267" y="1552"/>
                    </a:cubicBezTo>
                    <a:cubicBezTo>
                      <a:pt x="1" y="2119"/>
                      <a:pt x="34" y="2786"/>
                      <a:pt x="368" y="3353"/>
                    </a:cubicBezTo>
                    <a:cubicBezTo>
                      <a:pt x="734" y="3853"/>
                      <a:pt x="1268" y="4220"/>
                      <a:pt x="1902" y="4387"/>
                    </a:cubicBezTo>
                    <a:cubicBezTo>
                      <a:pt x="2419" y="4559"/>
                      <a:pt x="2973" y="4659"/>
                      <a:pt x="3536" y="4659"/>
                    </a:cubicBezTo>
                    <a:cubicBezTo>
                      <a:pt x="3736" y="4659"/>
                      <a:pt x="3936" y="4647"/>
                      <a:pt x="4137" y="4620"/>
                    </a:cubicBezTo>
                    <a:cubicBezTo>
                      <a:pt x="4837" y="4554"/>
                      <a:pt x="5538" y="4287"/>
                      <a:pt x="6138" y="3853"/>
                    </a:cubicBezTo>
                    <a:cubicBezTo>
                      <a:pt x="7206" y="2919"/>
                      <a:pt x="7106" y="1251"/>
                      <a:pt x="5938" y="451"/>
                    </a:cubicBezTo>
                    <a:cubicBezTo>
                      <a:pt x="5381" y="144"/>
                      <a:pt x="4777" y="1"/>
                      <a:pt x="4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44"/>
              <p:cNvSpPr/>
              <p:nvPr/>
            </p:nvSpPr>
            <p:spPr>
              <a:xfrm>
                <a:off x="5147175" y="1149725"/>
                <a:ext cx="181000" cy="116100"/>
              </a:xfrm>
              <a:custGeom>
                <a:avLst/>
                <a:gdLst/>
                <a:ahLst/>
                <a:cxnLst/>
                <a:rect l="l" t="t" r="r" b="b"/>
                <a:pathLst>
                  <a:path w="7240" h="4644" extrusionOk="0">
                    <a:moveTo>
                      <a:pt x="4259" y="0"/>
                    </a:moveTo>
                    <a:cubicBezTo>
                      <a:pt x="4119" y="0"/>
                      <a:pt x="3978" y="10"/>
                      <a:pt x="3837" y="29"/>
                    </a:cubicBezTo>
                    <a:cubicBezTo>
                      <a:pt x="3603" y="29"/>
                      <a:pt x="3370" y="62"/>
                      <a:pt x="3170" y="96"/>
                    </a:cubicBezTo>
                    <a:cubicBezTo>
                      <a:pt x="3093" y="90"/>
                      <a:pt x="3017" y="87"/>
                      <a:pt x="2942" y="87"/>
                    </a:cubicBezTo>
                    <a:cubicBezTo>
                      <a:pt x="2593" y="87"/>
                      <a:pt x="2259" y="147"/>
                      <a:pt x="1902" y="229"/>
                    </a:cubicBezTo>
                    <a:cubicBezTo>
                      <a:pt x="1202" y="429"/>
                      <a:pt x="634" y="896"/>
                      <a:pt x="301" y="1563"/>
                    </a:cubicBezTo>
                    <a:cubicBezTo>
                      <a:pt x="1" y="2130"/>
                      <a:pt x="67" y="2797"/>
                      <a:pt x="401" y="3331"/>
                    </a:cubicBezTo>
                    <a:cubicBezTo>
                      <a:pt x="768" y="3865"/>
                      <a:pt x="1302" y="4232"/>
                      <a:pt x="1935" y="4399"/>
                    </a:cubicBezTo>
                    <a:cubicBezTo>
                      <a:pt x="2426" y="4562"/>
                      <a:pt x="2949" y="4644"/>
                      <a:pt x="3470" y="4644"/>
                    </a:cubicBezTo>
                    <a:cubicBezTo>
                      <a:pt x="3694" y="4644"/>
                      <a:pt x="3917" y="4629"/>
                      <a:pt x="4137" y="4599"/>
                    </a:cubicBezTo>
                    <a:cubicBezTo>
                      <a:pt x="4871" y="4565"/>
                      <a:pt x="5571" y="4299"/>
                      <a:pt x="6172" y="3865"/>
                    </a:cubicBezTo>
                    <a:cubicBezTo>
                      <a:pt x="7239" y="2931"/>
                      <a:pt x="7139" y="1230"/>
                      <a:pt x="5972" y="462"/>
                    </a:cubicBezTo>
                    <a:cubicBezTo>
                      <a:pt x="5433" y="166"/>
                      <a:pt x="4850" y="0"/>
                      <a:pt x="4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41" name="Google Shape;1441;p44"/>
          <p:cNvGrpSpPr/>
          <p:nvPr/>
        </p:nvGrpSpPr>
        <p:grpSpPr>
          <a:xfrm flipH="1">
            <a:off x="7643135" y="1580883"/>
            <a:ext cx="440112" cy="425494"/>
            <a:chOff x="4852514" y="-1136262"/>
            <a:chExt cx="326227" cy="315391"/>
          </a:xfrm>
        </p:grpSpPr>
        <p:sp>
          <p:nvSpPr>
            <p:cNvPr id="1442" name="Google Shape;1442;p44"/>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762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44"/>
            <p:cNvSpPr/>
            <p:nvPr/>
          </p:nvSpPr>
          <p:spPr>
            <a:xfrm rot="20179335">
              <a:off x="4852514" y="-1127224"/>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7" name="Google Shape;1447;p44"/>
          <p:cNvGrpSpPr/>
          <p:nvPr/>
        </p:nvGrpSpPr>
        <p:grpSpPr>
          <a:xfrm rot="-956115" flipH="1">
            <a:off x="8385191" y="1316172"/>
            <a:ext cx="556006" cy="542509"/>
            <a:chOff x="4804725" y="-1188869"/>
            <a:chExt cx="421807" cy="411568"/>
          </a:xfrm>
        </p:grpSpPr>
        <p:sp>
          <p:nvSpPr>
            <p:cNvPr id="1448" name="Google Shape;1448;p44"/>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762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44"/>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51" name="Google Shape;1451;p44"/>
          <p:cNvSpPr/>
          <p:nvPr/>
        </p:nvSpPr>
        <p:spPr>
          <a:xfrm>
            <a:off x="7910375" y="3693370"/>
            <a:ext cx="732733" cy="916004"/>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52" name="Google Shape;1452;p44"/>
          <p:cNvGrpSpPr/>
          <p:nvPr/>
        </p:nvGrpSpPr>
        <p:grpSpPr>
          <a:xfrm>
            <a:off x="8196137" y="1921925"/>
            <a:ext cx="506013" cy="486004"/>
            <a:chOff x="4944108" y="630415"/>
            <a:chExt cx="506013" cy="486004"/>
          </a:xfrm>
        </p:grpSpPr>
        <p:sp>
          <p:nvSpPr>
            <p:cNvPr id="1453" name="Google Shape;1453;p44"/>
            <p:cNvSpPr/>
            <p:nvPr/>
          </p:nvSpPr>
          <p:spPr>
            <a:xfrm rot="-736548" flipH="1">
              <a:off x="4982110" y="671513"/>
              <a:ext cx="430001" cy="403807"/>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1"/>
            </a:solidFill>
            <a:ln w="762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44"/>
            <p:cNvSpPr/>
            <p:nvPr/>
          </p:nvSpPr>
          <p:spPr>
            <a:xfrm rot="-736487" flipH="1">
              <a:off x="4982118" y="671511"/>
              <a:ext cx="430002" cy="403812"/>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00" name="Picture 4" descr="Qué son los aranceles? - Soy Conta">
            <a:extLst>
              <a:ext uri="{FF2B5EF4-FFF2-40B4-BE49-F238E27FC236}">
                <a16:creationId xmlns:a16="http://schemas.microsoft.com/office/drawing/2014/main" id="{9B27BA68-EC2D-44E1-BA7B-3369E94E84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670" t="2704" r="29559" b="5482"/>
          <a:stretch/>
        </p:blipFill>
        <p:spPr bwMode="auto">
          <a:xfrm>
            <a:off x="1212112" y="3593490"/>
            <a:ext cx="1509824" cy="12207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LegisComex. Sistema de Inteligencia Comercial.">
            <a:extLst>
              <a:ext uri="{FF2B5EF4-FFF2-40B4-BE49-F238E27FC236}">
                <a16:creationId xmlns:a16="http://schemas.microsoft.com/office/drawing/2014/main" id="{4D6148D3-39AD-4B77-A98F-5F45B34D6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7801" y="2998030"/>
            <a:ext cx="2135815" cy="213581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RANCEL】» qué es, clasificación y ejemplos ✓">
            <a:extLst>
              <a:ext uri="{FF2B5EF4-FFF2-40B4-BE49-F238E27FC236}">
                <a16:creationId xmlns:a16="http://schemas.microsoft.com/office/drawing/2014/main" id="{47F58799-8077-46F5-A32F-C2B9B1F42D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2982" y="3551335"/>
            <a:ext cx="2311252" cy="1200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62"/>
        <p:cNvGrpSpPr/>
        <p:nvPr/>
      </p:nvGrpSpPr>
      <p:grpSpPr>
        <a:xfrm>
          <a:off x="0" y="0"/>
          <a:ext cx="0" cy="0"/>
          <a:chOff x="0" y="0"/>
          <a:chExt cx="0" cy="0"/>
        </a:xfrm>
      </p:grpSpPr>
      <p:sp>
        <p:nvSpPr>
          <p:cNvPr id="1263" name="Google Shape;1263;p42"/>
          <p:cNvSpPr txBox="1">
            <a:spLocks noGrp="1"/>
          </p:cNvSpPr>
          <p:nvPr>
            <p:ph type="title"/>
          </p:nvPr>
        </p:nvSpPr>
        <p:spPr>
          <a:xfrm>
            <a:off x="2677461" y="686074"/>
            <a:ext cx="3626948" cy="7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Arancel de valor agregado</a:t>
            </a:r>
            <a:endParaRPr sz="2000" dirty="0"/>
          </a:p>
        </p:txBody>
      </p:sp>
      <p:sp>
        <p:nvSpPr>
          <p:cNvPr id="1264" name="Google Shape;1264;p42"/>
          <p:cNvSpPr txBox="1">
            <a:spLocks noGrp="1"/>
          </p:cNvSpPr>
          <p:nvPr>
            <p:ph type="subTitle" idx="1"/>
          </p:nvPr>
        </p:nvSpPr>
        <p:spPr>
          <a:xfrm>
            <a:off x="2747007" y="710787"/>
            <a:ext cx="2925203" cy="25610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b="0" i="0" dirty="0">
                <a:solidFill>
                  <a:srgbClr val="333333"/>
                </a:solidFill>
                <a:effectLst/>
                <a:latin typeface="Open Sans" panose="020B0606030504020204" pitchFamily="34" charset="0"/>
              </a:rPr>
              <a:t> Este impuesto se especifica como un porcentaje fijo sobre el valor de aduana del producto. Debemos tener en cuenta que el valor en aduana recoge el coste, el precio del seguro y del transporte. </a:t>
            </a:r>
            <a:endParaRPr dirty="0"/>
          </a:p>
        </p:txBody>
      </p:sp>
      <p:sp>
        <p:nvSpPr>
          <p:cNvPr id="1265" name="Google Shape;1265;p42"/>
          <p:cNvSpPr txBox="1">
            <a:spLocks noGrp="1"/>
          </p:cNvSpPr>
          <p:nvPr>
            <p:ph type="title" idx="2"/>
          </p:nvPr>
        </p:nvSpPr>
        <p:spPr>
          <a:xfrm>
            <a:off x="3504711" y="380937"/>
            <a:ext cx="2433900" cy="43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266" name="Google Shape;1266;p42"/>
          <p:cNvSpPr txBox="1">
            <a:spLocks noGrp="1"/>
          </p:cNvSpPr>
          <p:nvPr>
            <p:ph type="title" idx="3"/>
          </p:nvPr>
        </p:nvSpPr>
        <p:spPr>
          <a:xfrm>
            <a:off x="5904601" y="700300"/>
            <a:ext cx="3072000" cy="7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Arancel especifico</a:t>
            </a:r>
            <a:endParaRPr sz="2000" dirty="0"/>
          </a:p>
        </p:txBody>
      </p:sp>
      <p:sp>
        <p:nvSpPr>
          <p:cNvPr id="1267" name="Google Shape;1267;p42"/>
          <p:cNvSpPr txBox="1">
            <a:spLocks noGrp="1"/>
          </p:cNvSpPr>
          <p:nvPr>
            <p:ph type="title" idx="4"/>
          </p:nvPr>
        </p:nvSpPr>
        <p:spPr>
          <a:xfrm>
            <a:off x="6523804" y="331275"/>
            <a:ext cx="2433900" cy="43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268" name="Google Shape;1268;p42"/>
          <p:cNvSpPr txBox="1">
            <a:spLocks noGrp="1"/>
          </p:cNvSpPr>
          <p:nvPr>
            <p:ph type="subTitle" idx="5"/>
          </p:nvPr>
        </p:nvSpPr>
        <p:spPr>
          <a:xfrm>
            <a:off x="5757805" y="1190566"/>
            <a:ext cx="2433900" cy="13269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b="0" i="0" dirty="0">
                <a:solidFill>
                  <a:srgbClr val="333333"/>
                </a:solidFill>
                <a:effectLst/>
                <a:latin typeface="Open Sans" panose="020B0606030504020204" pitchFamily="34" charset="0"/>
              </a:rPr>
              <a:t>Este impuesto se especifica como una cantidad fija de dinero por unidad física importada o exportada. </a:t>
            </a:r>
            <a:endParaRPr dirty="0"/>
          </a:p>
        </p:txBody>
      </p:sp>
      <p:sp>
        <p:nvSpPr>
          <p:cNvPr id="1269" name="Google Shape;1269;p42"/>
          <p:cNvSpPr txBox="1">
            <a:spLocks noGrp="1"/>
          </p:cNvSpPr>
          <p:nvPr>
            <p:ph type="title" idx="6"/>
          </p:nvPr>
        </p:nvSpPr>
        <p:spPr>
          <a:xfrm>
            <a:off x="5802659" y="2891410"/>
            <a:ext cx="2433900" cy="72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Arancel mixto</a:t>
            </a:r>
            <a:endParaRPr sz="2000" dirty="0"/>
          </a:p>
        </p:txBody>
      </p:sp>
      <p:sp>
        <p:nvSpPr>
          <p:cNvPr id="1270" name="Google Shape;1270;p42"/>
          <p:cNvSpPr txBox="1">
            <a:spLocks noGrp="1"/>
          </p:cNvSpPr>
          <p:nvPr>
            <p:ph type="title" idx="7"/>
          </p:nvPr>
        </p:nvSpPr>
        <p:spPr>
          <a:xfrm>
            <a:off x="6357709" y="2577025"/>
            <a:ext cx="2433900" cy="43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271" name="Google Shape;1271;p42"/>
          <p:cNvSpPr txBox="1">
            <a:spLocks noGrp="1"/>
          </p:cNvSpPr>
          <p:nvPr>
            <p:ph type="subTitle" idx="8"/>
          </p:nvPr>
        </p:nvSpPr>
        <p:spPr>
          <a:xfrm>
            <a:off x="4937458" y="3122844"/>
            <a:ext cx="3854151" cy="15361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b="0" i="0" dirty="0">
                <a:solidFill>
                  <a:srgbClr val="333333"/>
                </a:solidFill>
                <a:effectLst/>
                <a:latin typeface="Open Sans" panose="020B0606030504020204" pitchFamily="34" charset="0"/>
              </a:rPr>
              <a:t>Este es una combinación de los dos anteriores. Por ejemplo, al importador del caso anterior se le puede exigir pagar 1.000 dólares más el 1% del valor del automóvil.</a:t>
            </a:r>
            <a:endParaRPr dirty="0"/>
          </a:p>
        </p:txBody>
      </p:sp>
      <p:sp>
        <p:nvSpPr>
          <p:cNvPr id="1275" name="Google Shape;1275;p42"/>
          <p:cNvSpPr txBox="1">
            <a:spLocks noGrp="1"/>
          </p:cNvSpPr>
          <p:nvPr>
            <p:ph type="title" idx="15"/>
          </p:nvPr>
        </p:nvSpPr>
        <p:spPr>
          <a:xfrm>
            <a:off x="537088" y="1966125"/>
            <a:ext cx="2344200" cy="12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Tipos de arancel</a:t>
            </a:r>
            <a:endParaRPr dirty="0"/>
          </a:p>
        </p:txBody>
      </p:sp>
      <p:grpSp>
        <p:nvGrpSpPr>
          <p:cNvPr id="1276" name="Google Shape;1276;p42"/>
          <p:cNvGrpSpPr/>
          <p:nvPr/>
        </p:nvGrpSpPr>
        <p:grpSpPr>
          <a:xfrm rot="-801126">
            <a:off x="776829" y="397772"/>
            <a:ext cx="1588506" cy="1509311"/>
            <a:chOff x="785412" y="289691"/>
            <a:chExt cx="1667458" cy="1584328"/>
          </a:xfrm>
        </p:grpSpPr>
        <p:sp>
          <p:nvSpPr>
            <p:cNvPr id="1277" name="Google Shape;1277;p42"/>
            <p:cNvSpPr/>
            <p:nvPr/>
          </p:nvSpPr>
          <p:spPr>
            <a:xfrm>
              <a:off x="785412" y="289691"/>
              <a:ext cx="1664231" cy="1581893"/>
            </a:xfrm>
            <a:custGeom>
              <a:avLst/>
              <a:gdLst/>
              <a:ahLst/>
              <a:cxnLst/>
              <a:rect l="l" t="t" r="r" b="b"/>
              <a:pathLst>
                <a:path w="38868" h="36917" extrusionOk="0">
                  <a:moveTo>
                    <a:pt x="15952" y="0"/>
                  </a:moveTo>
                  <a:cubicBezTo>
                    <a:pt x="14602" y="0"/>
                    <a:pt x="13139" y="349"/>
                    <a:pt x="11688" y="1112"/>
                  </a:cubicBezTo>
                  <a:cubicBezTo>
                    <a:pt x="7532" y="3278"/>
                    <a:pt x="7610" y="9190"/>
                    <a:pt x="7610" y="9190"/>
                  </a:cubicBezTo>
                  <a:cubicBezTo>
                    <a:pt x="3688" y="9249"/>
                    <a:pt x="0" y="14380"/>
                    <a:pt x="4098" y="18361"/>
                  </a:cubicBezTo>
                  <a:cubicBezTo>
                    <a:pt x="5469" y="19688"/>
                    <a:pt x="6840" y="20131"/>
                    <a:pt x="8059" y="20131"/>
                  </a:cubicBezTo>
                  <a:cubicBezTo>
                    <a:pt x="8990" y="20131"/>
                    <a:pt x="9832" y="19872"/>
                    <a:pt x="10517" y="19551"/>
                  </a:cubicBezTo>
                  <a:cubicBezTo>
                    <a:pt x="10517" y="20546"/>
                    <a:pt x="10537" y="21541"/>
                    <a:pt x="10576" y="22536"/>
                  </a:cubicBezTo>
                  <a:cubicBezTo>
                    <a:pt x="10250" y="22225"/>
                    <a:pt x="9862" y="21923"/>
                    <a:pt x="9592" y="21923"/>
                  </a:cubicBezTo>
                  <a:cubicBezTo>
                    <a:pt x="9490" y="21923"/>
                    <a:pt x="9405" y="21966"/>
                    <a:pt x="9346" y="22068"/>
                  </a:cubicBezTo>
                  <a:cubicBezTo>
                    <a:pt x="9112" y="22497"/>
                    <a:pt x="9990" y="23902"/>
                    <a:pt x="10634" y="24800"/>
                  </a:cubicBezTo>
                  <a:cubicBezTo>
                    <a:pt x="10654" y="25463"/>
                    <a:pt x="10693" y="26126"/>
                    <a:pt x="10712" y="26790"/>
                  </a:cubicBezTo>
                  <a:cubicBezTo>
                    <a:pt x="10751" y="27492"/>
                    <a:pt x="10790" y="28195"/>
                    <a:pt x="10829" y="28897"/>
                  </a:cubicBezTo>
                  <a:cubicBezTo>
                    <a:pt x="10465" y="28518"/>
                    <a:pt x="9923" y="28020"/>
                    <a:pt x="9581" y="28020"/>
                  </a:cubicBezTo>
                  <a:cubicBezTo>
                    <a:pt x="9484" y="28020"/>
                    <a:pt x="9403" y="28060"/>
                    <a:pt x="9346" y="28156"/>
                  </a:cubicBezTo>
                  <a:cubicBezTo>
                    <a:pt x="8956" y="28819"/>
                    <a:pt x="11200" y="31648"/>
                    <a:pt x="11200" y="31648"/>
                  </a:cubicBezTo>
                  <a:cubicBezTo>
                    <a:pt x="11200" y="31648"/>
                    <a:pt x="13015" y="27882"/>
                    <a:pt x="12078" y="27668"/>
                  </a:cubicBezTo>
                  <a:cubicBezTo>
                    <a:pt x="12027" y="27656"/>
                    <a:pt x="11978" y="27651"/>
                    <a:pt x="11933" y="27651"/>
                  </a:cubicBezTo>
                  <a:cubicBezTo>
                    <a:pt x="11148" y="27651"/>
                    <a:pt x="11200" y="29307"/>
                    <a:pt x="11200" y="29307"/>
                  </a:cubicBezTo>
                  <a:lnTo>
                    <a:pt x="11161" y="29248"/>
                  </a:lnTo>
                  <a:cubicBezTo>
                    <a:pt x="11180" y="29229"/>
                    <a:pt x="11180" y="29190"/>
                    <a:pt x="11180" y="29151"/>
                  </a:cubicBezTo>
                  <a:cubicBezTo>
                    <a:pt x="11102" y="27863"/>
                    <a:pt x="11044" y="26556"/>
                    <a:pt x="10985" y="25268"/>
                  </a:cubicBezTo>
                  <a:lnTo>
                    <a:pt x="10985" y="25268"/>
                  </a:lnTo>
                  <a:cubicBezTo>
                    <a:pt x="11122" y="25444"/>
                    <a:pt x="11200" y="25541"/>
                    <a:pt x="11200" y="25541"/>
                  </a:cubicBezTo>
                  <a:cubicBezTo>
                    <a:pt x="11200" y="25541"/>
                    <a:pt x="13015" y="21775"/>
                    <a:pt x="12078" y="21561"/>
                  </a:cubicBezTo>
                  <a:cubicBezTo>
                    <a:pt x="12027" y="21549"/>
                    <a:pt x="11978" y="21543"/>
                    <a:pt x="11933" y="21543"/>
                  </a:cubicBezTo>
                  <a:cubicBezTo>
                    <a:pt x="11148" y="21543"/>
                    <a:pt x="11200" y="23200"/>
                    <a:pt x="11200" y="23200"/>
                  </a:cubicBezTo>
                  <a:cubicBezTo>
                    <a:pt x="11200" y="23200"/>
                    <a:pt x="11083" y="23063"/>
                    <a:pt x="10907" y="22868"/>
                  </a:cubicBezTo>
                  <a:cubicBezTo>
                    <a:pt x="10888" y="22127"/>
                    <a:pt x="10888" y="21385"/>
                    <a:pt x="10868" y="20624"/>
                  </a:cubicBezTo>
                  <a:lnTo>
                    <a:pt x="10868" y="19356"/>
                  </a:lnTo>
                  <a:cubicBezTo>
                    <a:pt x="11395" y="19083"/>
                    <a:pt x="11883" y="18751"/>
                    <a:pt x="12312" y="18341"/>
                  </a:cubicBezTo>
                  <a:cubicBezTo>
                    <a:pt x="13756" y="19590"/>
                    <a:pt x="15453" y="20527"/>
                    <a:pt x="17268" y="21073"/>
                  </a:cubicBezTo>
                  <a:cubicBezTo>
                    <a:pt x="17229" y="21892"/>
                    <a:pt x="17190" y="22712"/>
                    <a:pt x="17151" y="23512"/>
                  </a:cubicBezTo>
                  <a:cubicBezTo>
                    <a:pt x="16875" y="23041"/>
                    <a:pt x="16370" y="22300"/>
                    <a:pt x="15994" y="22300"/>
                  </a:cubicBezTo>
                  <a:cubicBezTo>
                    <a:pt x="15918" y="22300"/>
                    <a:pt x="15848" y="22331"/>
                    <a:pt x="15785" y="22400"/>
                  </a:cubicBezTo>
                  <a:cubicBezTo>
                    <a:pt x="15278" y="22966"/>
                    <a:pt x="16897" y="26204"/>
                    <a:pt x="16897" y="26204"/>
                  </a:cubicBezTo>
                  <a:lnTo>
                    <a:pt x="17073" y="25970"/>
                  </a:lnTo>
                  <a:lnTo>
                    <a:pt x="17073" y="25970"/>
                  </a:lnTo>
                  <a:cubicBezTo>
                    <a:pt x="17034" y="26965"/>
                    <a:pt x="17014" y="27961"/>
                    <a:pt x="16995" y="28956"/>
                  </a:cubicBezTo>
                  <a:cubicBezTo>
                    <a:pt x="16712" y="28499"/>
                    <a:pt x="16302" y="27980"/>
                    <a:pt x="15990" y="27980"/>
                  </a:cubicBezTo>
                  <a:cubicBezTo>
                    <a:pt x="15915" y="27980"/>
                    <a:pt x="15846" y="28010"/>
                    <a:pt x="15785" y="28078"/>
                  </a:cubicBezTo>
                  <a:cubicBezTo>
                    <a:pt x="15278" y="28643"/>
                    <a:pt x="16897" y="31882"/>
                    <a:pt x="16897" y="31882"/>
                  </a:cubicBezTo>
                  <a:lnTo>
                    <a:pt x="16956" y="31804"/>
                  </a:lnTo>
                  <a:lnTo>
                    <a:pt x="16956" y="34243"/>
                  </a:lnTo>
                  <a:cubicBezTo>
                    <a:pt x="16679" y="33771"/>
                    <a:pt x="16158" y="33014"/>
                    <a:pt x="15777" y="33014"/>
                  </a:cubicBezTo>
                  <a:cubicBezTo>
                    <a:pt x="15702" y="33014"/>
                    <a:pt x="15632" y="33044"/>
                    <a:pt x="15571" y="33112"/>
                  </a:cubicBezTo>
                  <a:cubicBezTo>
                    <a:pt x="15063" y="33677"/>
                    <a:pt x="16702" y="36916"/>
                    <a:pt x="16702" y="36916"/>
                  </a:cubicBezTo>
                  <a:cubicBezTo>
                    <a:pt x="16702" y="36916"/>
                    <a:pt x="19219" y="33580"/>
                    <a:pt x="18341" y="33190"/>
                  </a:cubicBezTo>
                  <a:cubicBezTo>
                    <a:pt x="18255" y="33147"/>
                    <a:pt x="18174" y="33127"/>
                    <a:pt x="18099" y="33127"/>
                  </a:cubicBezTo>
                  <a:cubicBezTo>
                    <a:pt x="17694" y="33127"/>
                    <a:pt x="17436" y="33679"/>
                    <a:pt x="17288" y="34107"/>
                  </a:cubicBezTo>
                  <a:lnTo>
                    <a:pt x="17288" y="31336"/>
                  </a:lnTo>
                  <a:cubicBezTo>
                    <a:pt x="17970" y="30360"/>
                    <a:pt x="19180" y="28448"/>
                    <a:pt x="18556" y="28156"/>
                  </a:cubicBezTo>
                  <a:cubicBezTo>
                    <a:pt x="18471" y="28118"/>
                    <a:pt x="18391" y="28101"/>
                    <a:pt x="18316" y="28101"/>
                  </a:cubicBezTo>
                  <a:cubicBezTo>
                    <a:pt x="17620" y="28101"/>
                    <a:pt x="17366" y="29580"/>
                    <a:pt x="17366" y="29580"/>
                  </a:cubicBezTo>
                  <a:lnTo>
                    <a:pt x="17327" y="29502"/>
                  </a:lnTo>
                  <a:lnTo>
                    <a:pt x="17327" y="29092"/>
                  </a:lnTo>
                  <a:cubicBezTo>
                    <a:pt x="17346" y="27882"/>
                    <a:pt x="17385" y="26673"/>
                    <a:pt x="17424" y="25463"/>
                  </a:cubicBezTo>
                  <a:cubicBezTo>
                    <a:pt x="18107" y="24448"/>
                    <a:pt x="19141" y="22751"/>
                    <a:pt x="18536" y="22478"/>
                  </a:cubicBezTo>
                  <a:cubicBezTo>
                    <a:pt x="18450" y="22435"/>
                    <a:pt x="18370" y="22415"/>
                    <a:pt x="18294" y="22415"/>
                  </a:cubicBezTo>
                  <a:cubicBezTo>
                    <a:pt x="17889" y="22415"/>
                    <a:pt x="17631" y="22967"/>
                    <a:pt x="17483" y="23395"/>
                  </a:cubicBezTo>
                  <a:cubicBezTo>
                    <a:pt x="17522" y="22673"/>
                    <a:pt x="17561" y="21912"/>
                    <a:pt x="17600" y="21170"/>
                  </a:cubicBezTo>
                  <a:cubicBezTo>
                    <a:pt x="18413" y="21376"/>
                    <a:pt x="19246" y="21476"/>
                    <a:pt x="20079" y="21476"/>
                  </a:cubicBezTo>
                  <a:cubicBezTo>
                    <a:pt x="21144" y="21476"/>
                    <a:pt x="22210" y="21312"/>
                    <a:pt x="23239" y="20995"/>
                  </a:cubicBezTo>
                  <a:cubicBezTo>
                    <a:pt x="23258" y="21892"/>
                    <a:pt x="23278" y="22809"/>
                    <a:pt x="23297" y="23707"/>
                  </a:cubicBezTo>
                  <a:cubicBezTo>
                    <a:pt x="22954" y="23332"/>
                    <a:pt x="22286" y="22670"/>
                    <a:pt x="21892" y="22670"/>
                  </a:cubicBezTo>
                  <a:cubicBezTo>
                    <a:pt x="21794" y="22670"/>
                    <a:pt x="21713" y="22712"/>
                    <a:pt x="21658" y="22809"/>
                  </a:cubicBezTo>
                  <a:cubicBezTo>
                    <a:pt x="21366" y="23317"/>
                    <a:pt x="22751" y="25326"/>
                    <a:pt x="23297" y="26048"/>
                  </a:cubicBezTo>
                  <a:lnTo>
                    <a:pt x="23297" y="28565"/>
                  </a:lnTo>
                  <a:cubicBezTo>
                    <a:pt x="23297" y="28975"/>
                    <a:pt x="23297" y="29385"/>
                    <a:pt x="23278" y="29814"/>
                  </a:cubicBezTo>
                  <a:cubicBezTo>
                    <a:pt x="22937" y="29442"/>
                    <a:pt x="22301" y="28788"/>
                    <a:pt x="21907" y="28788"/>
                  </a:cubicBezTo>
                  <a:cubicBezTo>
                    <a:pt x="21804" y="28788"/>
                    <a:pt x="21719" y="28832"/>
                    <a:pt x="21658" y="28936"/>
                  </a:cubicBezTo>
                  <a:cubicBezTo>
                    <a:pt x="21268" y="29580"/>
                    <a:pt x="23512" y="32429"/>
                    <a:pt x="23512" y="32429"/>
                  </a:cubicBezTo>
                  <a:cubicBezTo>
                    <a:pt x="23512" y="32429"/>
                    <a:pt x="25326" y="28663"/>
                    <a:pt x="24390" y="28429"/>
                  </a:cubicBezTo>
                  <a:cubicBezTo>
                    <a:pt x="24338" y="28417"/>
                    <a:pt x="24290" y="28412"/>
                    <a:pt x="24245" y="28412"/>
                  </a:cubicBezTo>
                  <a:cubicBezTo>
                    <a:pt x="23911" y="28412"/>
                    <a:pt x="23732" y="28710"/>
                    <a:pt x="23629" y="29053"/>
                  </a:cubicBezTo>
                  <a:cubicBezTo>
                    <a:pt x="23648" y="28039"/>
                    <a:pt x="23648" y="27024"/>
                    <a:pt x="23648" y="26009"/>
                  </a:cubicBezTo>
                  <a:cubicBezTo>
                    <a:pt x="24058" y="25131"/>
                    <a:pt x="25151" y="22517"/>
                    <a:pt x="24390" y="22322"/>
                  </a:cubicBezTo>
                  <a:cubicBezTo>
                    <a:pt x="24341" y="22310"/>
                    <a:pt x="24294" y="22305"/>
                    <a:pt x="24250" y="22305"/>
                  </a:cubicBezTo>
                  <a:cubicBezTo>
                    <a:pt x="23913" y="22305"/>
                    <a:pt x="23733" y="22620"/>
                    <a:pt x="23629" y="22966"/>
                  </a:cubicBezTo>
                  <a:lnTo>
                    <a:pt x="23629" y="22536"/>
                  </a:lnTo>
                  <a:cubicBezTo>
                    <a:pt x="23629" y="21990"/>
                    <a:pt x="23609" y="21424"/>
                    <a:pt x="23590" y="20878"/>
                  </a:cubicBezTo>
                  <a:cubicBezTo>
                    <a:pt x="25170" y="20331"/>
                    <a:pt x="26634" y="19492"/>
                    <a:pt x="27882" y="18361"/>
                  </a:cubicBezTo>
                  <a:cubicBezTo>
                    <a:pt x="27882" y="18361"/>
                    <a:pt x="28136" y="18536"/>
                    <a:pt x="28585" y="18731"/>
                  </a:cubicBezTo>
                  <a:cubicBezTo>
                    <a:pt x="28585" y="20078"/>
                    <a:pt x="28585" y="21444"/>
                    <a:pt x="28565" y="22790"/>
                  </a:cubicBezTo>
                  <a:cubicBezTo>
                    <a:pt x="28303" y="22331"/>
                    <a:pt x="27737" y="21458"/>
                    <a:pt x="27332" y="21458"/>
                  </a:cubicBezTo>
                  <a:cubicBezTo>
                    <a:pt x="27255" y="21458"/>
                    <a:pt x="27184" y="21489"/>
                    <a:pt x="27122" y="21561"/>
                  </a:cubicBezTo>
                  <a:cubicBezTo>
                    <a:pt x="26634" y="22127"/>
                    <a:pt x="28253" y="25346"/>
                    <a:pt x="28253" y="25346"/>
                  </a:cubicBezTo>
                  <a:cubicBezTo>
                    <a:pt x="28253" y="25346"/>
                    <a:pt x="28370" y="25190"/>
                    <a:pt x="28546" y="24936"/>
                  </a:cubicBezTo>
                  <a:lnTo>
                    <a:pt x="28546" y="24936"/>
                  </a:lnTo>
                  <a:cubicBezTo>
                    <a:pt x="28526" y="26068"/>
                    <a:pt x="28507" y="27200"/>
                    <a:pt x="28487" y="28331"/>
                  </a:cubicBezTo>
                  <a:cubicBezTo>
                    <a:pt x="28196" y="27862"/>
                    <a:pt x="27704" y="27138"/>
                    <a:pt x="27333" y="27138"/>
                  </a:cubicBezTo>
                  <a:cubicBezTo>
                    <a:pt x="27256" y="27138"/>
                    <a:pt x="27185" y="27169"/>
                    <a:pt x="27122" y="27239"/>
                  </a:cubicBezTo>
                  <a:cubicBezTo>
                    <a:pt x="26634" y="27804"/>
                    <a:pt x="28253" y="31024"/>
                    <a:pt x="28253" y="31024"/>
                  </a:cubicBezTo>
                  <a:cubicBezTo>
                    <a:pt x="28253" y="31024"/>
                    <a:pt x="28312" y="30946"/>
                    <a:pt x="28429" y="30790"/>
                  </a:cubicBezTo>
                  <a:lnTo>
                    <a:pt x="28429" y="30790"/>
                  </a:lnTo>
                  <a:cubicBezTo>
                    <a:pt x="28390" y="31668"/>
                    <a:pt x="28370" y="32565"/>
                    <a:pt x="28331" y="33443"/>
                  </a:cubicBezTo>
                  <a:cubicBezTo>
                    <a:pt x="28069" y="32984"/>
                    <a:pt x="27518" y="32154"/>
                    <a:pt x="27128" y="32154"/>
                  </a:cubicBezTo>
                  <a:cubicBezTo>
                    <a:pt x="27054" y="32154"/>
                    <a:pt x="26986" y="32184"/>
                    <a:pt x="26926" y="32253"/>
                  </a:cubicBezTo>
                  <a:cubicBezTo>
                    <a:pt x="26419" y="32819"/>
                    <a:pt x="28039" y="36058"/>
                    <a:pt x="28039" y="36058"/>
                  </a:cubicBezTo>
                  <a:cubicBezTo>
                    <a:pt x="28039" y="36058"/>
                    <a:pt x="30556" y="32721"/>
                    <a:pt x="29697" y="32331"/>
                  </a:cubicBezTo>
                  <a:cubicBezTo>
                    <a:pt x="29608" y="32287"/>
                    <a:pt x="29525" y="32267"/>
                    <a:pt x="29448" y="32267"/>
                  </a:cubicBezTo>
                  <a:cubicBezTo>
                    <a:pt x="29084" y="32267"/>
                    <a:pt x="28847" y="32706"/>
                    <a:pt x="28702" y="33092"/>
                  </a:cubicBezTo>
                  <a:cubicBezTo>
                    <a:pt x="28721" y="32156"/>
                    <a:pt x="28761" y="31219"/>
                    <a:pt x="28780" y="30282"/>
                  </a:cubicBezTo>
                  <a:cubicBezTo>
                    <a:pt x="29463" y="29287"/>
                    <a:pt x="30517" y="27570"/>
                    <a:pt x="29912" y="27297"/>
                  </a:cubicBezTo>
                  <a:cubicBezTo>
                    <a:pt x="29824" y="27257"/>
                    <a:pt x="29742" y="27240"/>
                    <a:pt x="29666" y="27240"/>
                  </a:cubicBezTo>
                  <a:cubicBezTo>
                    <a:pt x="29219" y="27240"/>
                    <a:pt x="28972" y="27859"/>
                    <a:pt x="28839" y="28292"/>
                  </a:cubicBezTo>
                  <a:cubicBezTo>
                    <a:pt x="28839" y="28039"/>
                    <a:pt x="28839" y="27804"/>
                    <a:pt x="28839" y="27551"/>
                  </a:cubicBezTo>
                  <a:cubicBezTo>
                    <a:pt x="28858" y="26517"/>
                    <a:pt x="28878" y="25463"/>
                    <a:pt x="28897" y="24409"/>
                  </a:cubicBezTo>
                  <a:cubicBezTo>
                    <a:pt x="29580" y="23395"/>
                    <a:pt x="30478" y="21873"/>
                    <a:pt x="29912" y="21600"/>
                  </a:cubicBezTo>
                  <a:cubicBezTo>
                    <a:pt x="29830" y="21564"/>
                    <a:pt x="29753" y="21548"/>
                    <a:pt x="29680" y="21548"/>
                  </a:cubicBezTo>
                  <a:cubicBezTo>
                    <a:pt x="29318" y="21548"/>
                    <a:pt x="29066" y="21951"/>
                    <a:pt x="28936" y="22341"/>
                  </a:cubicBezTo>
                  <a:lnTo>
                    <a:pt x="28936" y="21502"/>
                  </a:lnTo>
                  <a:lnTo>
                    <a:pt x="28936" y="18888"/>
                  </a:lnTo>
                  <a:cubicBezTo>
                    <a:pt x="29774" y="19255"/>
                    <a:pt x="31025" y="19683"/>
                    <a:pt x="32313" y="19683"/>
                  </a:cubicBezTo>
                  <a:cubicBezTo>
                    <a:pt x="33215" y="19683"/>
                    <a:pt x="34135" y="19474"/>
                    <a:pt x="34946" y="18888"/>
                  </a:cubicBezTo>
                  <a:cubicBezTo>
                    <a:pt x="37775" y="16858"/>
                    <a:pt x="38868" y="11005"/>
                    <a:pt x="35668" y="8020"/>
                  </a:cubicBezTo>
                  <a:cubicBezTo>
                    <a:pt x="33584" y="6076"/>
                    <a:pt x="31476" y="5737"/>
                    <a:pt x="30259" y="5737"/>
                  </a:cubicBezTo>
                  <a:cubicBezTo>
                    <a:pt x="29606" y="5737"/>
                    <a:pt x="29209" y="5834"/>
                    <a:pt x="29209" y="5834"/>
                  </a:cubicBezTo>
                  <a:cubicBezTo>
                    <a:pt x="27953" y="3124"/>
                    <a:pt x="26112" y="2425"/>
                    <a:pt x="24547" y="2425"/>
                  </a:cubicBezTo>
                  <a:cubicBezTo>
                    <a:pt x="22878" y="2425"/>
                    <a:pt x="21522" y="3220"/>
                    <a:pt x="21522" y="3220"/>
                  </a:cubicBezTo>
                  <a:cubicBezTo>
                    <a:pt x="20595" y="1213"/>
                    <a:pt x="18469" y="0"/>
                    <a:pt x="15952" y="0"/>
                  </a:cubicBezTo>
                  <a:close/>
                </a:path>
              </a:pathLst>
            </a:custGeom>
            <a:solidFill>
              <a:schemeClr val="accent6"/>
            </a:solidFill>
            <a:ln w="152400" cap="flat" cmpd="sng">
              <a:solidFill>
                <a:schemeClr val="accent6"/>
              </a:solidFill>
              <a:prstDash val="solid"/>
              <a:round/>
              <a:headEnd type="none" w="sm" len="sm"/>
              <a:tailEnd type="none" w="sm" len="sm"/>
            </a:ln>
            <a:effectLst>
              <a:outerShdw blurRad="42863"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78" name="Google Shape;1278;p42"/>
            <p:cNvGrpSpPr/>
            <p:nvPr/>
          </p:nvGrpSpPr>
          <p:grpSpPr>
            <a:xfrm>
              <a:off x="792495" y="292412"/>
              <a:ext cx="1660375" cy="1581607"/>
              <a:chOff x="792495" y="368612"/>
              <a:chExt cx="1660375" cy="1581607"/>
            </a:xfrm>
          </p:grpSpPr>
          <p:sp>
            <p:nvSpPr>
              <p:cNvPr id="1279" name="Google Shape;1279;p42"/>
              <p:cNvSpPr/>
              <p:nvPr/>
            </p:nvSpPr>
            <p:spPr>
              <a:xfrm>
                <a:off x="1239135" y="1194114"/>
                <a:ext cx="28375" cy="480875"/>
              </a:xfrm>
              <a:custGeom>
                <a:avLst/>
                <a:gdLst/>
                <a:ahLst/>
                <a:cxnLst/>
                <a:rect l="l" t="t" r="r" b="b"/>
                <a:pathLst>
                  <a:path w="1135" h="19235" extrusionOk="0">
                    <a:moveTo>
                      <a:pt x="284" y="0"/>
                    </a:moveTo>
                    <a:cubicBezTo>
                      <a:pt x="150" y="0"/>
                      <a:pt x="17" y="84"/>
                      <a:pt x="0" y="250"/>
                    </a:cubicBezTo>
                    <a:cubicBezTo>
                      <a:pt x="0" y="5121"/>
                      <a:pt x="100" y="9991"/>
                      <a:pt x="334" y="14861"/>
                    </a:cubicBezTo>
                    <a:cubicBezTo>
                      <a:pt x="401" y="16228"/>
                      <a:pt x="467" y="17596"/>
                      <a:pt x="534" y="18930"/>
                    </a:cubicBezTo>
                    <a:cubicBezTo>
                      <a:pt x="551" y="19135"/>
                      <a:pt x="707" y="19235"/>
                      <a:pt x="856" y="19235"/>
                    </a:cubicBezTo>
                    <a:cubicBezTo>
                      <a:pt x="999" y="19235"/>
                      <a:pt x="1134" y="19143"/>
                      <a:pt x="1134" y="18964"/>
                    </a:cubicBezTo>
                    <a:cubicBezTo>
                      <a:pt x="834" y="14094"/>
                      <a:pt x="667" y="9223"/>
                      <a:pt x="601" y="4353"/>
                    </a:cubicBezTo>
                    <a:cubicBezTo>
                      <a:pt x="567" y="2986"/>
                      <a:pt x="567" y="1618"/>
                      <a:pt x="567" y="250"/>
                    </a:cubicBezTo>
                    <a:cubicBezTo>
                      <a:pt x="551" y="84"/>
                      <a:pt x="417" y="0"/>
                      <a:pt x="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42"/>
              <p:cNvSpPr/>
              <p:nvPr/>
            </p:nvSpPr>
            <p:spPr>
              <a:xfrm>
                <a:off x="1521141" y="1257268"/>
                <a:ext cx="30025" cy="634449"/>
              </a:xfrm>
              <a:custGeom>
                <a:avLst/>
                <a:gdLst/>
                <a:ahLst/>
                <a:cxnLst/>
                <a:rect l="l" t="t" r="r" b="b"/>
                <a:pathLst>
                  <a:path w="1201" h="25378" extrusionOk="0">
                    <a:moveTo>
                      <a:pt x="901" y="1"/>
                    </a:moveTo>
                    <a:cubicBezTo>
                      <a:pt x="751" y="1"/>
                      <a:pt x="601" y="92"/>
                      <a:pt x="601" y="276"/>
                    </a:cubicBezTo>
                    <a:cubicBezTo>
                      <a:pt x="434" y="3478"/>
                      <a:pt x="267" y="6714"/>
                      <a:pt x="167" y="9949"/>
                    </a:cubicBezTo>
                    <a:cubicBezTo>
                      <a:pt x="67" y="13152"/>
                      <a:pt x="0" y="16387"/>
                      <a:pt x="0" y="19656"/>
                    </a:cubicBezTo>
                    <a:cubicBezTo>
                      <a:pt x="0" y="21458"/>
                      <a:pt x="0" y="23292"/>
                      <a:pt x="0" y="25127"/>
                    </a:cubicBezTo>
                    <a:cubicBezTo>
                      <a:pt x="17" y="25294"/>
                      <a:pt x="150" y="25377"/>
                      <a:pt x="284" y="25377"/>
                    </a:cubicBezTo>
                    <a:cubicBezTo>
                      <a:pt x="417" y="25377"/>
                      <a:pt x="550" y="25294"/>
                      <a:pt x="567" y="25127"/>
                    </a:cubicBezTo>
                    <a:cubicBezTo>
                      <a:pt x="567" y="21891"/>
                      <a:pt x="601" y="18656"/>
                      <a:pt x="667" y="15420"/>
                    </a:cubicBezTo>
                    <a:cubicBezTo>
                      <a:pt x="701" y="12218"/>
                      <a:pt x="801" y="8982"/>
                      <a:pt x="934" y="5713"/>
                    </a:cubicBezTo>
                    <a:cubicBezTo>
                      <a:pt x="1001" y="3912"/>
                      <a:pt x="1101" y="2077"/>
                      <a:pt x="1201" y="276"/>
                    </a:cubicBezTo>
                    <a:cubicBezTo>
                      <a:pt x="1201" y="92"/>
                      <a:pt x="1051"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42"/>
              <p:cNvSpPr/>
              <p:nvPr/>
            </p:nvSpPr>
            <p:spPr>
              <a:xfrm>
                <a:off x="1774144" y="1264464"/>
                <a:ext cx="18350" cy="472025"/>
              </a:xfrm>
              <a:custGeom>
                <a:avLst/>
                <a:gdLst/>
                <a:ahLst/>
                <a:cxnLst/>
                <a:rect l="l" t="t" r="r" b="b"/>
                <a:pathLst>
                  <a:path w="734" h="18881" extrusionOk="0">
                    <a:moveTo>
                      <a:pt x="284" y="1"/>
                    </a:moveTo>
                    <a:cubicBezTo>
                      <a:pt x="150" y="1"/>
                      <a:pt x="17" y="84"/>
                      <a:pt x="0" y="251"/>
                    </a:cubicBezTo>
                    <a:cubicBezTo>
                      <a:pt x="100" y="5021"/>
                      <a:pt x="134" y="9824"/>
                      <a:pt x="100" y="14594"/>
                    </a:cubicBezTo>
                    <a:cubicBezTo>
                      <a:pt x="100" y="15929"/>
                      <a:pt x="67" y="17263"/>
                      <a:pt x="33" y="18631"/>
                    </a:cubicBezTo>
                    <a:cubicBezTo>
                      <a:pt x="50" y="18797"/>
                      <a:pt x="184" y="18881"/>
                      <a:pt x="321" y="18881"/>
                    </a:cubicBezTo>
                    <a:cubicBezTo>
                      <a:pt x="459" y="18881"/>
                      <a:pt x="601" y="18797"/>
                      <a:pt x="634" y="18631"/>
                    </a:cubicBezTo>
                    <a:cubicBezTo>
                      <a:pt x="701" y="13827"/>
                      <a:pt x="734" y="9057"/>
                      <a:pt x="634" y="4287"/>
                    </a:cubicBezTo>
                    <a:cubicBezTo>
                      <a:pt x="634" y="2953"/>
                      <a:pt x="601" y="1618"/>
                      <a:pt x="567" y="251"/>
                    </a:cubicBezTo>
                    <a:cubicBezTo>
                      <a:pt x="550" y="84"/>
                      <a:pt x="417" y="1"/>
                      <a:pt x="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42"/>
              <p:cNvSpPr/>
              <p:nvPr/>
            </p:nvSpPr>
            <p:spPr>
              <a:xfrm>
                <a:off x="2007503" y="1184162"/>
                <a:ext cx="25050" cy="680950"/>
              </a:xfrm>
              <a:custGeom>
                <a:avLst/>
                <a:gdLst/>
                <a:ahLst/>
                <a:cxnLst/>
                <a:rect l="l" t="t" r="r" b="b"/>
                <a:pathLst>
                  <a:path w="1002" h="27238" extrusionOk="0">
                    <a:moveTo>
                      <a:pt x="717" y="1"/>
                    </a:moveTo>
                    <a:cubicBezTo>
                      <a:pt x="584" y="1"/>
                      <a:pt x="451" y="84"/>
                      <a:pt x="434" y="251"/>
                    </a:cubicBezTo>
                    <a:cubicBezTo>
                      <a:pt x="434" y="3754"/>
                      <a:pt x="401" y="7223"/>
                      <a:pt x="367" y="10692"/>
                    </a:cubicBezTo>
                    <a:cubicBezTo>
                      <a:pt x="334" y="14194"/>
                      <a:pt x="267" y="17630"/>
                      <a:pt x="167" y="21066"/>
                    </a:cubicBezTo>
                    <a:cubicBezTo>
                      <a:pt x="134" y="23001"/>
                      <a:pt x="67" y="24969"/>
                      <a:pt x="0" y="26937"/>
                    </a:cubicBezTo>
                    <a:cubicBezTo>
                      <a:pt x="0" y="27137"/>
                      <a:pt x="142" y="27237"/>
                      <a:pt x="284" y="27237"/>
                    </a:cubicBezTo>
                    <a:cubicBezTo>
                      <a:pt x="426" y="27237"/>
                      <a:pt x="567" y="27137"/>
                      <a:pt x="567" y="26937"/>
                    </a:cubicBezTo>
                    <a:cubicBezTo>
                      <a:pt x="701" y="23468"/>
                      <a:pt x="801" y="19999"/>
                      <a:pt x="868" y="16529"/>
                    </a:cubicBezTo>
                    <a:cubicBezTo>
                      <a:pt x="934" y="13060"/>
                      <a:pt x="968" y="9591"/>
                      <a:pt x="1001" y="6155"/>
                    </a:cubicBezTo>
                    <a:cubicBezTo>
                      <a:pt x="1001" y="4187"/>
                      <a:pt x="1001" y="2219"/>
                      <a:pt x="1001" y="251"/>
                    </a:cubicBezTo>
                    <a:cubicBezTo>
                      <a:pt x="984" y="84"/>
                      <a:pt x="851" y="1"/>
                      <a:pt x="7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42"/>
              <p:cNvSpPr/>
              <p:nvPr/>
            </p:nvSpPr>
            <p:spPr>
              <a:xfrm>
                <a:off x="1162364" y="1333673"/>
                <a:ext cx="172650" cy="170900"/>
              </a:xfrm>
              <a:custGeom>
                <a:avLst/>
                <a:gdLst/>
                <a:ahLst/>
                <a:cxnLst/>
                <a:rect l="l" t="t" r="r" b="b"/>
                <a:pathLst>
                  <a:path w="6906" h="6836" extrusionOk="0">
                    <a:moveTo>
                      <a:pt x="5090" y="1"/>
                    </a:moveTo>
                    <a:cubicBezTo>
                      <a:pt x="3747" y="1"/>
                      <a:pt x="3837" y="2832"/>
                      <a:pt x="3837" y="2832"/>
                    </a:cubicBezTo>
                    <a:cubicBezTo>
                      <a:pt x="3837" y="2832"/>
                      <a:pt x="2014" y="626"/>
                      <a:pt x="1073" y="626"/>
                    </a:cubicBezTo>
                    <a:cubicBezTo>
                      <a:pt x="905" y="626"/>
                      <a:pt x="764" y="697"/>
                      <a:pt x="668" y="864"/>
                    </a:cubicBezTo>
                    <a:cubicBezTo>
                      <a:pt x="1" y="1999"/>
                      <a:pt x="3837" y="6835"/>
                      <a:pt x="3837" y="6835"/>
                    </a:cubicBezTo>
                    <a:cubicBezTo>
                      <a:pt x="3837" y="6835"/>
                      <a:pt x="6906" y="397"/>
                      <a:pt x="5338" y="30"/>
                    </a:cubicBezTo>
                    <a:cubicBezTo>
                      <a:pt x="5250" y="10"/>
                      <a:pt x="5168" y="1"/>
                      <a:pt x="50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42"/>
              <p:cNvSpPr/>
              <p:nvPr/>
            </p:nvSpPr>
            <p:spPr>
              <a:xfrm>
                <a:off x="1184788" y="1578079"/>
                <a:ext cx="172650" cy="170900"/>
              </a:xfrm>
              <a:custGeom>
                <a:avLst/>
                <a:gdLst/>
                <a:ahLst/>
                <a:cxnLst/>
                <a:rect l="l" t="t" r="r" b="b"/>
                <a:pathLst>
                  <a:path w="6906" h="6836" extrusionOk="0">
                    <a:moveTo>
                      <a:pt x="5090" y="1"/>
                    </a:moveTo>
                    <a:cubicBezTo>
                      <a:pt x="3747" y="1"/>
                      <a:pt x="3837" y="2832"/>
                      <a:pt x="3837" y="2832"/>
                    </a:cubicBezTo>
                    <a:cubicBezTo>
                      <a:pt x="3837" y="2832"/>
                      <a:pt x="2014" y="626"/>
                      <a:pt x="1073" y="626"/>
                    </a:cubicBezTo>
                    <a:cubicBezTo>
                      <a:pt x="905" y="626"/>
                      <a:pt x="764" y="697"/>
                      <a:pt x="668" y="864"/>
                    </a:cubicBezTo>
                    <a:cubicBezTo>
                      <a:pt x="1" y="1998"/>
                      <a:pt x="3837" y="6835"/>
                      <a:pt x="3837" y="6835"/>
                    </a:cubicBezTo>
                    <a:cubicBezTo>
                      <a:pt x="3837" y="6835"/>
                      <a:pt x="6906" y="397"/>
                      <a:pt x="5338" y="30"/>
                    </a:cubicBezTo>
                    <a:cubicBezTo>
                      <a:pt x="5250" y="10"/>
                      <a:pt x="5168" y="1"/>
                      <a:pt x="5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42"/>
              <p:cNvSpPr/>
              <p:nvPr/>
            </p:nvSpPr>
            <p:spPr>
              <a:xfrm>
                <a:off x="1693265" y="1424695"/>
                <a:ext cx="172625" cy="171025"/>
              </a:xfrm>
              <a:custGeom>
                <a:avLst/>
                <a:gdLst/>
                <a:ahLst/>
                <a:cxnLst/>
                <a:rect l="l" t="t" r="r" b="b"/>
                <a:pathLst>
                  <a:path w="6905" h="6841" extrusionOk="0">
                    <a:moveTo>
                      <a:pt x="5072" y="1"/>
                    </a:moveTo>
                    <a:cubicBezTo>
                      <a:pt x="3747" y="1"/>
                      <a:pt x="3836" y="2837"/>
                      <a:pt x="3836" y="2837"/>
                    </a:cubicBezTo>
                    <a:cubicBezTo>
                      <a:pt x="3836" y="2837"/>
                      <a:pt x="2024" y="620"/>
                      <a:pt x="1081" y="620"/>
                    </a:cubicBezTo>
                    <a:cubicBezTo>
                      <a:pt x="908" y="620"/>
                      <a:pt x="765" y="694"/>
                      <a:pt x="667" y="869"/>
                    </a:cubicBezTo>
                    <a:cubicBezTo>
                      <a:pt x="0" y="1970"/>
                      <a:pt x="3836" y="6840"/>
                      <a:pt x="3836" y="6840"/>
                    </a:cubicBezTo>
                    <a:cubicBezTo>
                      <a:pt x="3836" y="6840"/>
                      <a:pt x="6905" y="402"/>
                      <a:pt x="5337" y="35"/>
                    </a:cubicBezTo>
                    <a:cubicBezTo>
                      <a:pt x="5243" y="12"/>
                      <a:pt x="5155" y="1"/>
                      <a:pt x="5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42"/>
              <p:cNvSpPr/>
              <p:nvPr/>
            </p:nvSpPr>
            <p:spPr>
              <a:xfrm>
                <a:off x="1699620" y="1655610"/>
                <a:ext cx="172625" cy="171025"/>
              </a:xfrm>
              <a:custGeom>
                <a:avLst/>
                <a:gdLst/>
                <a:ahLst/>
                <a:cxnLst/>
                <a:rect l="l" t="t" r="r" b="b"/>
                <a:pathLst>
                  <a:path w="6905" h="6841" extrusionOk="0">
                    <a:moveTo>
                      <a:pt x="5069" y="0"/>
                    </a:moveTo>
                    <a:cubicBezTo>
                      <a:pt x="3748" y="0"/>
                      <a:pt x="3836" y="2804"/>
                      <a:pt x="3836" y="2804"/>
                    </a:cubicBezTo>
                    <a:cubicBezTo>
                      <a:pt x="3836" y="2804"/>
                      <a:pt x="2030" y="618"/>
                      <a:pt x="1086" y="618"/>
                    </a:cubicBezTo>
                    <a:cubicBezTo>
                      <a:pt x="911" y="618"/>
                      <a:pt x="766" y="692"/>
                      <a:pt x="667" y="869"/>
                    </a:cubicBezTo>
                    <a:cubicBezTo>
                      <a:pt x="0" y="1970"/>
                      <a:pt x="3836" y="6840"/>
                      <a:pt x="3836" y="6840"/>
                    </a:cubicBezTo>
                    <a:cubicBezTo>
                      <a:pt x="3836" y="6840"/>
                      <a:pt x="6905" y="402"/>
                      <a:pt x="5337" y="35"/>
                    </a:cubicBezTo>
                    <a:cubicBezTo>
                      <a:pt x="5242" y="11"/>
                      <a:pt x="5153" y="0"/>
                      <a:pt x="5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42"/>
              <p:cNvSpPr/>
              <p:nvPr/>
            </p:nvSpPr>
            <p:spPr>
              <a:xfrm>
                <a:off x="1462439" y="1370211"/>
                <a:ext cx="176824" cy="166050"/>
              </a:xfrm>
              <a:custGeom>
                <a:avLst/>
                <a:gdLst/>
                <a:ahLst/>
                <a:cxnLst/>
                <a:rect l="l" t="t" r="r" b="b"/>
                <a:pathLst>
                  <a:path w="7073" h="6642" extrusionOk="0">
                    <a:moveTo>
                      <a:pt x="1189" y="1"/>
                    </a:moveTo>
                    <a:cubicBezTo>
                      <a:pt x="1060" y="1"/>
                      <a:pt x="940" y="52"/>
                      <a:pt x="834" y="170"/>
                    </a:cubicBezTo>
                    <a:cubicBezTo>
                      <a:pt x="0" y="1137"/>
                      <a:pt x="2769" y="6641"/>
                      <a:pt x="2769" y="6641"/>
                    </a:cubicBezTo>
                    <a:cubicBezTo>
                      <a:pt x="2769" y="6641"/>
                      <a:pt x="7072" y="970"/>
                      <a:pt x="5571" y="270"/>
                    </a:cubicBezTo>
                    <a:cubicBezTo>
                      <a:pt x="5429" y="205"/>
                      <a:pt x="5295" y="176"/>
                      <a:pt x="5170" y="176"/>
                    </a:cubicBezTo>
                    <a:cubicBezTo>
                      <a:pt x="4005" y="176"/>
                      <a:pt x="3570" y="2705"/>
                      <a:pt x="3570" y="2705"/>
                    </a:cubicBezTo>
                    <a:cubicBezTo>
                      <a:pt x="3570" y="2705"/>
                      <a:pt x="2127" y="1"/>
                      <a:pt x="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42"/>
              <p:cNvSpPr/>
              <p:nvPr/>
            </p:nvSpPr>
            <p:spPr>
              <a:xfrm>
                <a:off x="1451729" y="1562274"/>
                <a:ext cx="176824" cy="166025"/>
              </a:xfrm>
              <a:custGeom>
                <a:avLst/>
                <a:gdLst/>
                <a:ahLst/>
                <a:cxnLst/>
                <a:rect l="l" t="t" r="r" b="b"/>
                <a:pathLst>
                  <a:path w="7073" h="6641" extrusionOk="0">
                    <a:moveTo>
                      <a:pt x="1189" y="0"/>
                    </a:moveTo>
                    <a:cubicBezTo>
                      <a:pt x="1060" y="0"/>
                      <a:pt x="940" y="52"/>
                      <a:pt x="834" y="169"/>
                    </a:cubicBezTo>
                    <a:cubicBezTo>
                      <a:pt x="0" y="1136"/>
                      <a:pt x="2769" y="6640"/>
                      <a:pt x="2769" y="6640"/>
                    </a:cubicBezTo>
                    <a:cubicBezTo>
                      <a:pt x="2769" y="6640"/>
                      <a:pt x="7072" y="936"/>
                      <a:pt x="5571" y="269"/>
                    </a:cubicBezTo>
                    <a:cubicBezTo>
                      <a:pt x="5424" y="199"/>
                      <a:pt x="5285" y="167"/>
                      <a:pt x="5156" y="167"/>
                    </a:cubicBezTo>
                    <a:cubicBezTo>
                      <a:pt x="4001" y="167"/>
                      <a:pt x="3570" y="2704"/>
                      <a:pt x="3570" y="2704"/>
                    </a:cubicBezTo>
                    <a:cubicBezTo>
                      <a:pt x="3570" y="2704"/>
                      <a:pt x="2127" y="0"/>
                      <a:pt x="1189" y="0"/>
                    </a:cubicBezTo>
                    <a:close/>
                  </a:path>
                </a:pathLst>
              </a:custGeom>
              <a:solidFill>
                <a:srgbClr val="DDB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42"/>
              <p:cNvSpPr/>
              <p:nvPr/>
            </p:nvSpPr>
            <p:spPr>
              <a:xfrm>
                <a:off x="1439886" y="1769481"/>
                <a:ext cx="176824" cy="166050"/>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42"/>
              <p:cNvSpPr/>
              <p:nvPr/>
            </p:nvSpPr>
            <p:spPr>
              <a:xfrm>
                <a:off x="1945736" y="1407305"/>
                <a:ext cx="176824" cy="166025"/>
              </a:xfrm>
              <a:custGeom>
                <a:avLst/>
                <a:gdLst/>
                <a:ahLst/>
                <a:cxnLst/>
                <a:rect l="l" t="t" r="r" b="b"/>
                <a:pathLst>
                  <a:path w="7073" h="6641" extrusionOk="0">
                    <a:moveTo>
                      <a:pt x="1222" y="0"/>
                    </a:moveTo>
                    <a:cubicBezTo>
                      <a:pt x="1093" y="0"/>
                      <a:pt x="973" y="52"/>
                      <a:pt x="868" y="169"/>
                    </a:cubicBezTo>
                    <a:cubicBezTo>
                      <a:pt x="1" y="1136"/>
                      <a:pt x="2770" y="6640"/>
                      <a:pt x="2770" y="6640"/>
                    </a:cubicBezTo>
                    <a:cubicBezTo>
                      <a:pt x="2770" y="6640"/>
                      <a:pt x="7073" y="936"/>
                      <a:pt x="5605" y="269"/>
                    </a:cubicBezTo>
                    <a:cubicBezTo>
                      <a:pt x="5457" y="199"/>
                      <a:pt x="5319" y="167"/>
                      <a:pt x="5189" y="167"/>
                    </a:cubicBezTo>
                    <a:cubicBezTo>
                      <a:pt x="4029" y="167"/>
                      <a:pt x="3570" y="2704"/>
                      <a:pt x="3570" y="2704"/>
                    </a:cubicBezTo>
                    <a:cubicBezTo>
                      <a:pt x="3570" y="2704"/>
                      <a:pt x="2154" y="0"/>
                      <a:pt x="1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42"/>
              <p:cNvSpPr/>
              <p:nvPr/>
            </p:nvSpPr>
            <p:spPr>
              <a:xfrm>
                <a:off x="1933196" y="1591007"/>
                <a:ext cx="176824" cy="166825"/>
              </a:xfrm>
              <a:custGeom>
                <a:avLst/>
                <a:gdLst/>
                <a:ahLst/>
                <a:cxnLst/>
                <a:rect l="l" t="t" r="r" b="b"/>
                <a:pathLst>
                  <a:path w="7073" h="6673" extrusionOk="0">
                    <a:moveTo>
                      <a:pt x="1218" y="0"/>
                    </a:moveTo>
                    <a:cubicBezTo>
                      <a:pt x="1091" y="0"/>
                      <a:pt x="973" y="52"/>
                      <a:pt x="868" y="168"/>
                    </a:cubicBezTo>
                    <a:cubicBezTo>
                      <a:pt x="1" y="1135"/>
                      <a:pt x="2770" y="6673"/>
                      <a:pt x="2770" y="6673"/>
                    </a:cubicBezTo>
                    <a:cubicBezTo>
                      <a:pt x="2770" y="6673"/>
                      <a:pt x="7073" y="969"/>
                      <a:pt x="5605" y="268"/>
                    </a:cubicBezTo>
                    <a:cubicBezTo>
                      <a:pt x="5464" y="204"/>
                      <a:pt x="5331" y="175"/>
                      <a:pt x="5206" y="175"/>
                    </a:cubicBezTo>
                    <a:cubicBezTo>
                      <a:pt x="4033" y="175"/>
                      <a:pt x="3570" y="2737"/>
                      <a:pt x="3570" y="2737"/>
                    </a:cubicBezTo>
                    <a:cubicBezTo>
                      <a:pt x="3570" y="2737"/>
                      <a:pt x="2150" y="0"/>
                      <a:pt x="1218" y="0"/>
                    </a:cubicBezTo>
                    <a:close/>
                  </a:path>
                </a:pathLst>
              </a:custGeom>
              <a:solidFill>
                <a:srgbClr val="DDB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42"/>
              <p:cNvSpPr/>
              <p:nvPr/>
            </p:nvSpPr>
            <p:spPr>
              <a:xfrm>
                <a:off x="1927489" y="1784194"/>
                <a:ext cx="177675" cy="166025"/>
              </a:xfrm>
              <a:custGeom>
                <a:avLst/>
                <a:gdLst/>
                <a:ahLst/>
                <a:cxnLst/>
                <a:rect l="l" t="t" r="r" b="b"/>
                <a:pathLst>
                  <a:path w="7107" h="6641" extrusionOk="0">
                    <a:moveTo>
                      <a:pt x="1223" y="0"/>
                    </a:moveTo>
                    <a:cubicBezTo>
                      <a:pt x="1093" y="0"/>
                      <a:pt x="973" y="52"/>
                      <a:pt x="868" y="169"/>
                    </a:cubicBezTo>
                    <a:cubicBezTo>
                      <a:pt x="1" y="1137"/>
                      <a:pt x="2803" y="6641"/>
                      <a:pt x="2803" y="6641"/>
                    </a:cubicBezTo>
                    <a:cubicBezTo>
                      <a:pt x="2803" y="6641"/>
                      <a:pt x="7106" y="936"/>
                      <a:pt x="5605" y="269"/>
                    </a:cubicBezTo>
                    <a:cubicBezTo>
                      <a:pt x="5462" y="205"/>
                      <a:pt x="5329" y="175"/>
                      <a:pt x="5204" y="175"/>
                    </a:cubicBezTo>
                    <a:cubicBezTo>
                      <a:pt x="4039" y="175"/>
                      <a:pt x="3604" y="2704"/>
                      <a:pt x="3604" y="2704"/>
                    </a:cubicBezTo>
                    <a:cubicBezTo>
                      <a:pt x="3604" y="2704"/>
                      <a:pt x="2161" y="0"/>
                      <a:pt x="1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42"/>
              <p:cNvSpPr/>
              <p:nvPr/>
            </p:nvSpPr>
            <p:spPr>
              <a:xfrm>
                <a:off x="792495" y="368612"/>
                <a:ext cx="1660375" cy="917900"/>
              </a:xfrm>
              <a:custGeom>
                <a:avLst/>
                <a:gdLst/>
                <a:ahLst/>
                <a:cxnLst/>
                <a:rect l="l" t="t" r="r" b="b"/>
                <a:pathLst>
                  <a:path w="66415" h="36716" extrusionOk="0">
                    <a:moveTo>
                      <a:pt x="27273" y="0"/>
                    </a:moveTo>
                    <a:cubicBezTo>
                      <a:pt x="24965" y="0"/>
                      <a:pt x="22463" y="594"/>
                      <a:pt x="19982" y="1887"/>
                    </a:cubicBezTo>
                    <a:cubicBezTo>
                      <a:pt x="12843" y="5589"/>
                      <a:pt x="12977" y="15697"/>
                      <a:pt x="12977" y="15697"/>
                    </a:cubicBezTo>
                    <a:cubicBezTo>
                      <a:pt x="6272" y="15830"/>
                      <a:pt x="1" y="24570"/>
                      <a:pt x="7006" y="31408"/>
                    </a:cubicBezTo>
                    <a:cubicBezTo>
                      <a:pt x="9341" y="33676"/>
                      <a:pt x="11676" y="34432"/>
                      <a:pt x="13751" y="34432"/>
                    </a:cubicBezTo>
                    <a:cubicBezTo>
                      <a:pt x="17902" y="34432"/>
                      <a:pt x="21016" y="31408"/>
                      <a:pt x="21016" y="31408"/>
                    </a:cubicBezTo>
                    <a:cubicBezTo>
                      <a:pt x="25830" y="35389"/>
                      <a:pt x="30393" y="36715"/>
                      <a:pt x="34336" y="36715"/>
                    </a:cubicBezTo>
                    <a:cubicBezTo>
                      <a:pt x="42223" y="36715"/>
                      <a:pt x="47635" y="31408"/>
                      <a:pt x="47635" y="31408"/>
                    </a:cubicBezTo>
                    <a:cubicBezTo>
                      <a:pt x="47635" y="31408"/>
                      <a:pt x="51339" y="33689"/>
                      <a:pt x="55230" y="33689"/>
                    </a:cubicBezTo>
                    <a:cubicBezTo>
                      <a:pt x="56766" y="33689"/>
                      <a:pt x="58332" y="33333"/>
                      <a:pt x="59710" y="32342"/>
                    </a:cubicBezTo>
                    <a:cubicBezTo>
                      <a:pt x="64580" y="28806"/>
                      <a:pt x="66415" y="18832"/>
                      <a:pt x="60944" y="13695"/>
                    </a:cubicBezTo>
                    <a:cubicBezTo>
                      <a:pt x="57404" y="10372"/>
                      <a:pt x="53808" y="9793"/>
                      <a:pt x="51729" y="9793"/>
                    </a:cubicBezTo>
                    <a:cubicBezTo>
                      <a:pt x="50615" y="9793"/>
                      <a:pt x="49936" y="9959"/>
                      <a:pt x="49936" y="9959"/>
                    </a:cubicBezTo>
                    <a:cubicBezTo>
                      <a:pt x="47789" y="5326"/>
                      <a:pt x="44634" y="4130"/>
                      <a:pt x="41950" y="4130"/>
                    </a:cubicBezTo>
                    <a:cubicBezTo>
                      <a:pt x="39087" y="4130"/>
                      <a:pt x="36760" y="5489"/>
                      <a:pt x="36760" y="5489"/>
                    </a:cubicBezTo>
                    <a:cubicBezTo>
                      <a:pt x="35197" y="2060"/>
                      <a:pt x="31572" y="0"/>
                      <a:pt x="27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42"/>
              <p:cNvSpPr/>
              <p:nvPr/>
            </p:nvSpPr>
            <p:spPr>
              <a:xfrm>
                <a:off x="1352955" y="655824"/>
                <a:ext cx="157650" cy="228800"/>
              </a:xfrm>
              <a:custGeom>
                <a:avLst/>
                <a:gdLst/>
                <a:ahLst/>
                <a:cxnLst/>
                <a:rect l="l" t="t" r="r" b="b"/>
                <a:pathLst>
                  <a:path w="6306" h="9152" extrusionOk="0">
                    <a:moveTo>
                      <a:pt x="5459" y="1"/>
                    </a:moveTo>
                    <a:cubicBezTo>
                      <a:pt x="4677" y="1"/>
                      <a:pt x="3893" y="176"/>
                      <a:pt x="3170" y="512"/>
                    </a:cubicBezTo>
                    <a:cubicBezTo>
                      <a:pt x="2336" y="779"/>
                      <a:pt x="1602" y="1313"/>
                      <a:pt x="1068" y="2013"/>
                    </a:cubicBezTo>
                    <a:cubicBezTo>
                      <a:pt x="334" y="3014"/>
                      <a:pt x="1" y="4248"/>
                      <a:pt x="134" y="5483"/>
                    </a:cubicBezTo>
                    <a:cubicBezTo>
                      <a:pt x="301" y="6850"/>
                      <a:pt x="935" y="8151"/>
                      <a:pt x="1935" y="9152"/>
                    </a:cubicBezTo>
                    <a:cubicBezTo>
                      <a:pt x="3970" y="7784"/>
                      <a:pt x="5571" y="5850"/>
                      <a:pt x="6072" y="3381"/>
                    </a:cubicBezTo>
                    <a:cubicBezTo>
                      <a:pt x="6272" y="2280"/>
                      <a:pt x="6305" y="1146"/>
                      <a:pt x="6138" y="45"/>
                    </a:cubicBezTo>
                    <a:cubicBezTo>
                      <a:pt x="5913" y="15"/>
                      <a:pt x="5686" y="1"/>
                      <a:pt x="5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42"/>
              <p:cNvSpPr/>
              <p:nvPr/>
            </p:nvSpPr>
            <p:spPr>
              <a:xfrm>
                <a:off x="1402278" y="648485"/>
                <a:ext cx="221000" cy="261875"/>
              </a:xfrm>
              <a:custGeom>
                <a:avLst/>
                <a:gdLst/>
                <a:ahLst/>
                <a:cxnLst/>
                <a:rect l="l" t="t" r="r" b="b"/>
                <a:pathLst>
                  <a:path w="8840" h="10475" extrusionOk="0">
                    <a:moveTo>
                      <a:pt x="4203" y="0"/>
                    </a:moveTo>
                    <a:lnTo>
                      <a:pt x="4203" y="0"/>
                    </a:lnTo>
                    <a:cubicBezTo>
                      <a:pt x="4370" y="1101"/>
                      <a:pt x="4337" y="2235"/>
                      <a:pt x="4170" y="3336"/>
                    </a:cubicBezTo>
                    <a:cubicBezTo>
                      <a:pt x="3636" y="5805"/>
                      <a:pt x="2035" y="7706"/>
                      <a:pt x="0" y="9074"/>
                    </a:cubicBezTo>
                    <a:cubicBezTo>
                      <a:pt x="601" y="9674"/>
                      <a:pt x="1401" y="10108"/>
                      <a:pt x="2235" y="10308"/>
                    </a:cubicBezTo>
                    <a:cubicBezTo>
                      <a:pt x="2654" y="10419"/>
                      <a:pt x="3077" y="10475"/>
                      <a:pt x="3497" y="10475"/>
                    </a:cubicBezTo>
                    <a:cubicBezTo>
                      <a:pt x="4214" y="10475"/>
                      <a:pt x="4919" y="10311"/>
                      <a:pt x="5571" y="9974"/>
                    </a:cubicBezTo>
                    <a:cubicBezTo>
                      <a:pt x="7706" y="8740"/>
                      <a:pt x="8840" y="6272"/>
                      <a:pt x="8406" y="3836"/>
                    </a:cubicBezTo>
                    <a:lnTo>
                      <a:pt x="8406" y="3836"/>
                    </a:lnTo>
                    <a:lnTo>
                      <a:pt x="8406" y="3870"/>
                    </a:lnTo>
                    <a:cubicBezTo>
                      <a:pt x="8139" y="2836"/>
                      <a:pt x="7606" y="1902"/>
                      <a:pt x="6805" y="1201"/>
                    </a:cubicBezTo>
                    <a:cubicBezTo>
                      <a:pt x="6071" y="534"/>
                      <a:pt x="5171" y="134"/>
                      <a:pt x="4203"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42"/>
              <p:cNvSpPr/>
              <p:nvPr/>
            </p:nvSpPr>
            <p:spPr>
              <a:xfrm>
                <a:off x="1688092" y="614448"/>
                <a:ext cx="156800" cy="229275"/>
              </a:xfrm>
              <a:custGeom>
                <a:avLst/>
                <a:gdLst/>
                <a:ahLst/>
                <a:cxnLst/>
                <a:rect l="l" t="t" r="r" b="b"/>
                <a:pathLst>
                  <a:path w="6272" h="9171" extrusionOk="0">
                    <a:moveTo>
                      <a:pt x="5330" y="0"/>
                    </a:moveTo>
                    <a:cubicBezTo>
                      <a:pt x="4582" y="0"/>
                      <a:pt x="3839" y="175"/>
                      <a:pt x="3169" y="497"/>
                    </a:cubicBezTo>
                    <a:cubicBezTo>
                      <a:pt x="2302" y="764"/>
                      <a:pt x="1568" y="1298"/>
                      <a:pt x="1034" y="2032"/>
                    </a:cubicBezTo>
                    <a:cubicBezTo>
                      <a:pt x="334" y="3033"/>
                      <a:pt x="0" y="4233"/>
                      <a:pt x="134" y="5468"/>
                    </a:cubicBezTo>
                    <a:cubicBezTo>
                      <a:pt x="267" y="6869"/>
                      <a:pt x="901" y="8170"/>
                      <a:pt x="1901" y="9170"/>
                    </a:cubicBezTo>
                    <a:cubicBezTo>
                      <a:pt x="3936" y="7769"/>
                      <a:pt x="5537" y="5868"/>
                      <a:pt x="6071" y="3399"/>
                    </a:cubicBezTo>
                    <a:cubicBezTo>
                      <a:pt x="6271" y="2299"/>
                      <a:pt x="6271" y="1165"/>
                      <a:pt x="6104" y="64"/>
                    </a:cubicBezTo>
                    <a:cubicBezTo>
                      <a:pt x="5848" y="21"/>
                      <a:pt x="5589" y="0"/>
                      <a:pt x="5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42"/>
              <p:cNvSpPr/>
              <p:nvPr/>
            </p:nvSpPr>
            <p:spPr>
              <a:xfrm>
                <a:off x="1738957" y="613772"/>
                <a:ext cx="221025" cy="262500"/>
              </a:xfrm>
              <a:custGeom>
                <a:avLst/>
                <a:gdLst/>
                <a:ahLst/>
                <a:cxnLst/>
                <a:rect l="l" t="t" r="r" b="b"/>
                <a:pathLst>
                  <a:path w="8841" h="10500" extrusionOk="0">
                    <a:moveTo>
                      <a:pt x="4237" y="0"/>
                    </a:moveTo>
                    <a:lnTo>
                      <a:pt x="4237" y="0"/>
                    </a:lnTo>
                    <a:cubicBezTo>
                      <a:pt x="4370" y="1101"/>
                      <a:pt x="4370" y="2235"/>
                      <a:pt x="4170" y="3336"/>
                    </a:cubicBezTo>
                    <a:cubicBezTo>
                      <a:pt x="3636" y="5805"/>
                      <a:pt x="2035" y="7739"/>
                      <a:pt x="0" y="9074"/>
                    </a:cubicBezTo>
                    <a:cubicBezTo>
                      <a:pt x="634" y="9707"/>
                      <a:pt x="1401" y="10108"/>
                      <a:pt x="2269" y="10341"/>
                    </a:cubicBezTo>
                    <a:cubicBezTo>
                      <a:pt x="2661" y="10448"/>
                      <a:pt x="3065" y="10500"/>
                      <a:pt x="3470" y="10500"/>
                    </a:cubicBezTo>
                    <a:cubicBezTo>
                      <a:pt x="4203" y="10500"/>
                      <a:pt x="4938" y="10330"/>
                      <a:pt x="5604" y="10008"/>
                    </a:cubicBezTo>
                    <a:cubicBezTo>
                      <a:pt x="7739" y="8740"/>
                      <a:pt x="8840" y="6305"/>
                      <a:pt x="8406" y="3870"/>
                    </a:cubicBezTo>
                    <a:lnTo>
                      <a:pt x="8406" y="3870"/>
                    </a:lnTo>
                    <a:lnTo>
                      <a:pt x="8406" y="3903"/>
                    </a:lnTo>
                    <a:cubicBezTo>
                      <a:pt x="8173" y="2836"/>
                      <a:pt x="7606" y="1902"/>
                      <a:pt x="6805" y="1201"/>
                    </a:cubicBezTo>
                    <a:cubicBezTo>
                      <a:pt x="6071" y="567"/>
                      <a:pt x="5171" y="134"/>
                      <a:pt x="42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42"/>
              <p:cNvSpPr/>
              <p:nvPr/>
            </p:nvSpPr>
            <p:spPr>
              <a:xfrm>
                <a:off x="1673420" y="946907"/>
                <a:ext cx="97650" cy="92900"/>
              </a:xfrm>
              <a:custGeom>
                <a:avLst/>
                <a:gdLst/>
                <a:ahLst/>
                <a:cxnLst/>
                <a:rect l="l" t="t" r="r" b="b"/>
                <a:pathLst>
                  <a:path w="3906" h="3716" extrusionOk="0">
                    <a:moveTo>
                      <a:pt x="368" y="0"/>
                    </a:moveTo>
                    <a:cubicBezTo>
                      <a:pt x="240" y="0"/>
                      <a:pt x="116" y="76"/>
                      <a:pt x="101" y="231"/>
                    </a:cubicBezTo>
                    <a:cubicBezTo>
                      <a:pt x="1" y="998"/>
                      <a:pt x="1" y="1765"/>
                      <a:pt x="101" y="2533"/>
                    </a:cubicBezTo>
                    <a:cubicBezTo>
                      <a:pt x="132" y="3025"/>
                      <a:pt x="333" y="3715"/>
                      <a:pt x="913" y="3715"/>
                    </a:cubicBezTo>
                    <a:cubicBezTo>
                      <a:pt x="962" y="3715"/>
                      <a:pt x="1014" y="3710"/>
                      <a:pt x="1068" y="3700"/>
                    </a:cubicBezTo>
                    <a:cubicBezTo>
                      <a:pt x="1369" y="3600"/>
                      <a:pt x="1635" y="3433"/>
                      <a:pt x="1902" y="3200"/>
                    </a:cubicBezTo>
                    <a:cubicBezTo>
                      <a:pt x="2136" y="3000"/>
                      <a:pt x="2369" y="2799"/>
                      <a:pt x="2569" y="2566"/>
                    </a:cubicBezTo>
                    <a:cubicBezTo>
                      <a:pt x="3003" y="2066"/>
                      <a:pt x="3403" y="1532"/>
                      <a:pt x="3737" y="965"/>
                    </a:cubicBezTo>
                    <a:cubicBezTo>
                      <a:pt x="3906" y="748"/>
                      <a:pt x="3709" y="513"/>
                      <a:pt x="3498" y="513"/>
                    </a:cubicBezTo>
                    <a:cubicBezTo>
                      <a:pt x="3417" y="513"/>
                      <a:pt x="3335" y="548"/>
                      <a:pt x="3270" y="631"/>
                    </a:cubicBezTo>
                    <a:cubicBezTo>
                      <a:pt x="2703" y="1532"/>
                      <a:pt x="2102" y="2466"/>
                      <a:pt x="1202" y="3000"/>
                    </a:cubicBezTo>
                    <a:cubicBezTo>
                      <a:pt x="1102" y="3066"/>
                      <a:pt x="1018" y="3116"/>
                      <a:pt x="947" y="3116"/>
                    </a:cubicBezTo>
                    <a:cubicBezTo>
                      <a:pt x="876" y="3116"/>
                      <a:pt x="818" y="3066"/>
                      <a:pt x="768" y="2933"/>
                    </a:cubicBezTo>
                    <a:cubicBezTo>
                      <a:pt x="701" y="2699"/>
                      <a:pt x="668" y="2466"/>
                      <a:pt x="668" y="2199"/>
                    </a:cubicBezTo>
                    <a:cubicBezTo>
                      <a:pt x="601" y="1565"/>
                      <a:pt x="601" y="931"/>
                      <a:pt x="668" y="298"/>
                    </a:cubicBezTo>
                    <a:cubicBezTo>
                      <a:pt x="668" y="101"/>
                      <a:pt x="515" y="0"/>
                      <a:pt x="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42"/>
              <p:cNvSpPr/>
              <p:nvPr/>
            </p:nvSpPr>
            <p:spPr>
              <a:xfrm>
                <a:off x="1329748" y="953735"/>
                <a:ext cx="157625" cy="101150"/>
              </a:xfrm>
              <a:custGeom>
                <a:avLst/>
                <a:gdLst/>
                <a:ahLst/>
                <a:cxnLst/>
                <a:rect l="l" t="t" r="r" b="b"/>
                <a:pathLst>
                  <a:path w="6305" h="4046" extrusionOk="0">
                    <a:moveTo>
                      <a:pt x="2645" y="0"/>
                    </a:moveTo>
                    <a:cubicBezTo>
                      <a:pt x="2113" y="0"/>
                      <a:pt x="1572" y="135"/>
                      <a:pt x="1101" y="384"/>
                    </a:cubicBezTo>
                    <a:cubicBezTo>
                      <a:pt x="100" y="1085"/>
                      <a:pt x="0" y="2552"/>
                      <a:pt x="934" y="3353"/>
                    </a:cubicBezTo>
                    <a:cubicBezTo>
                      <a:pt x="1435" y="3753"/>
                      <a:pt x="2068" y="3987"/>
                      <a:pt x="2702" y="4020"/>
                    </a:cubicBezTo>
                    <a:cubicBezTo>
                      <a:pt x="2869" y="4037"/>
                      <a:pt x="3036" y="4045"/>
                      <a:pt x="3202" y="4045"/>
                    </a:cubicBezTo>
                    <a:cubicBezTo>
                      <a:pt x="3699" y="4045"/>
                      <a:pt x="4187" y="3970"/>
                      <a:pt x="4637" y="3820"/>
                    </a:cubicBezTo>
                    <a:cubicBezTo>
                      <a:pt x="5171" y="3687"/>
                      <a:pt x="5638" y="3353"/>
                      <a:pt x="5971" y="2886"/>
                    </a:cubicBezTo>
                    <a:cubicBezTo>
                      <a:pt x="6271" y="2419"/>
                      <a:pt x="6305" y="1852"/>
                      <a:pt x="6071" y="1352"/>
                    </a:cubicBezTo>
                    <a:cubicBezTo>
                      <a:pt x="5771" y="784"/>
                      <a:pt x="5271" y="351"/>
                      <a:pt x="4637" y="184"/>
                    </a:cubicBezTo>
                    <a:cubicBezTo>
                      <a:pt x="4387" y="109"/>
                      <a:pt x="4099" y="71"/>
                      <a:pt x="3816" y="71"/>
                    </a:cubicBezTo>
                    <a:cubicBezTo>
                      <a:pt x="3722" y="71"/>
                      <a:pt x="3628" y="76"/>
                      <a:pt x="3536" y="84"/>
                    </a:cubicBezTo>
                    <a:cubicBezTo>
                      <a:pt x="3369" y="51"/>
                      <a:pt x="3169" y="17"/>
                      <a:pt x="2969" y="17"/>
                    </a:cubicBezTo>
                    <a:cubicBezTo>
                      <a:pt x="2862" y="6"/>
                      <a:pt x="2754" y="0"/>
                      <a:pt x="2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42"/>
              <p:cNvSpPr/>
              <p:nvPr/>
            </p:nvSpPr>
            <p:spPr>
              <a:xfrm>
                <a:off x="1855536" y="902615"/>
                <a:ext cx="157650" cy="101250"/>
              </a:xfrm>
              <a:custGeom>
                <a:avLst/>
                <a:gdLst/>
                <a:ahLst/>
                <a:cxnLst/>
                <a:rect l="l" t="t" r="r" b="b"/>
                <a:pathLst>
                  <a:path w="6306" h="4050" extrusionOk="0">
                    <a:moveTo>
                      <a:pt x="2545" y="1"/>
                    </a:moveTo>
                    <a:cubicBezTo>
                      <a:pt x="2045" y="1"/>
                      <a:pt x="1543" y="133"/>
                      <a:pt x="1101" y="367"/>
                    </a:cubicBezTo>
                    <a:cubicBezTo>
                      <a:pt x="67" y="1068"/>
                      <a:pt x="1" y="2535"/>
                      <a:pt x="935" y="3369"/>
                    </a:cubicBezTo>
                    <a:cubicBezTo>
                      <a:pt x="1435" y="3736"/>
                      <a:pt x="2069" y="3970"/>
                      <a:pt x="2703" y="4003"/>
                    </a:cubicBezTo>
                    <a:cubicBezTo>
                      <a:pt x="2899" y="4034"/>
                      <a:pt x="3098" y="4049"/>
                      <a:pt x="3299" y="4049"/>
                    </a:cubicBezTo>
                    <a:cubicBezTo>
                      <a:pt x="3746" y="4049"/>
                      <a:pt x="4200" y="3974"/>
                      <a:pt x="4637" y="3836"/>
                    </a:cubicBezTo>
                    <a:cubicBezTo>
                      <a:pt x="5171" y="3670"/>
                      <a:pt x="5638" y="3336"/>
                      <a:pt x="5972" y="2902"/>
                    </a:cubicBezTo>
                    <a:cubicBezTo>
                      <a:pt x="6272" y="2435"/>
                      <a:pt x="6305" y="1835"/>
                      <a:pt x="6072" y="1368"/>
                    </a:cubicBezTo>
                    <a:cubicBezTo>
                      <a:pt x="5771" y="801"/>
                      <a:pt x="5271" y="367"/>
                      <a:pt x="4637" y="200"/>
                    </a:cubicBezTo>
                    <a:cubicBezTo>
                      <a:pt x="4304" y="100"/>
                      <a:pt x="3903" y="67"/>
                      <a:pt x="3537" y="67"/>
                    </a:cubicBezTo>
                    <a:cubicBezTo>
                      <a:pt x="3370" y="34"/>
                      <a:pt x="3170" y="34"/>
                      <a:pt x="2969" y="34"/>
                    </a:cubicBezTo>
                    <a:cubicBezTo>
                      <a:pt x="2829" y="11"/>
                      <a:pt x="2687" y="1"/>
                      <a:pt x="25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01" name="Google Shape;1301;p42"/>
          <p:cNvGrpSpPr/>
          <p:nvPr/>
        </p:nvGrpSpPr>
        <p:grpSpPr>
          <a:xfrm flipH="1">
            <a:off x="1472509" y="4078146"/>
            <a:ext cx="569059" cy="555246"/>
            <a:chOff x="4804725" y="-1188869"/>
            <a:chExt cx="421807" cy="411568"/>
          </a:xfrm>
        </p:grpSpPr>
        <p:sp>
          <p:nvSpPr>
            <p:cNvPr id="1302" name="Google Shape;1302;p4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1143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4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4" name="Google Shape;1304;p42"/>
          <p:cNvGrpSpPr/>
          <p:nvPr/>
        </p:nvGrpSpPr>
        <p:grpSpPr>
          <a:xfrm rot="-1934253" flipH="1">
            <a:off x="1099491" y="3668947"/>
            <a:ext cx="536282" cy="523264"/>
            <a:chOff x="4804725" y="-1188869"/>
            <a:chExt cx="421807" cy="411568"/>
          </a:xfrm>
        </p:grpSpPr>
        <p:sp>
          <p:nvSpPr>
            <p:cNvPr id="1305" name="Google Shape;1305;p4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1143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42"/>
            <p:cNvSpPr/>
            <p:nvPr/>
          </p:nvSpPr>
          <p:spPr>
            <a:xfrm rot="-1420665">
              <a:off x="4852515" y="-1136262"/>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rgbClr val="F29B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7" name="Google Shape;1307;p42"/>
          <p:cNvGrpSpPr/>
          <p:nvPr/>
        </p:nvGrpSpPr>
        <p:grpSpPr>
          <a:xfrm rot="-956115" flipH="1">
            <a:off x="824154" y="4126567"/>
            <a:ext cx="430017" cy="403823"/>
            <a:chOff x="5314984" y="-977560"/>
            <a:chExt cx="326227" cy="306355"/>
          </a:xfrm>
        </p:grpSpPr>
        <p:sp>
          <p:nvSpPr>
            <p:cNvPr id="1308" name="Google Shape;1308;p42"/>
            <p:cNvSpPr/>
            <p:nvPr/>
          </p:nvSpPr>
          <p:spPr>
            <a:xfrm rot="20179335">
              <a:off x="5314985" y="-977560"/>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6"/>
            </a:solidFill>
            <a:ln w="114300" cap="flat" cmpd="sng">
              <a:solidFill>
                <a:schemeClr val="accent6"/>
              </a:solidFill>
              <a:prstDash val="solid"/>
              <a:round/>
              <a:headEnd type="none" w="sm" len="sm"/>
              <a:tailEnd type="none" w="sm" len="sm"/>
            </a:ln>
            <a:effectLst>
              <a:outerShdw blurRad="28575"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42"/>
            <p:cNvSpPr/>
            <p:nvPr/>
          </p:nvSpPr>
          <p:spPr>
            <a:xfrm rot="20179335">
              <a:off x="5314984" y="-977558"/>
              <a:ext cx="326226" cy="306353"/>
            </a:xfrm>
            <a:custGeom>
              <a:avLst/>
              <a:gdLst/>
              <a:ahLst/>
              <a:cxnLst/>
              <a:rect l="l" t="t" r="r" b="b"/>
              <a:pathLst>
                <a:path w="7073" h="6642" extrusionOk="0">
                  <a:moveTo>
                    <a:pt x="1221" y="1"/>
                  </a:moveTo>
                  <a:cubicBezTo>
                    <a:pt x="1092" y="1"/>
                    <a:pt x="973" y="53"/>
                    <a:pt x="868" y="170"/>
                  </a:cubicBezTo>
                  <a:cubicBezTo>
                    <a:pt x="0" y="1137"/>
                    <a:pt x="2769" y="6641"/>
                    <a:pt x="2769" y="6641"/>
                  </a:cubicBezTo>
                  <a:cubicBezTo>
                    <a:pt x="2769" y="6641"/>
                    <a:pt x="7072" y="937"/>
                    <a:pt x="5604" y="270"/>
                  </a:cubicBezTo>
                  <a:cubicBezTo>
                    <a:pt x="5454" y="200"/>
                    <a:pt x="5313" y="168"/>
                    <a:pt x="5181" y="168"/>
                  </a:cubicBezTo>
                  <a:cubicBezTo>
                    <a:pt x="4002" y="168"/>
                    <a:pt x="3570" y="2705"/>
                    <a:pt x="3570" y="2705"/>
                  </a:cubicBezTo>
                  <a:cubicBezTo>
                    <a:pt x="3570" y="2705"/>
                    <a:pt x="2153" y="1"/>
                    <a:pt x="1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10" name="Google Shape;1310;p42"/>
          <p:cNvSpPr/>
          <p:nvPr/>
        </p:nvSpPr>
        <p:spPr>
          <a:xfrm>
            <a:off x="3521412" y="773817"/>
            <a:ext cx="611214" cy="60350"/>
          </a:xfrm>
          <a:custGeom>
            <a:avLst/>
            <a:gdLst/>
            <a:ahLst/>
            <a:cxnLst/>
            <a:rect l="l" t="t" r="r" b="b"/>
            <a:pathLst>
              <a:path w="101615" h="1965" extrusionOk="0">
                <a:moveTo>
                  <a:pt x="49390" y="0"/>
                </a:moveTo>
                <a:cubicBezTo>
                  <a:pt x="40259" y="0"/>
                  <a:pt x="31105" y="73"/>
                  <a:pt x="21972" y="249"/>
                </a:cubicBezTo>
                <a:cubicBezTo>
                  <a:pt x="14815" y="374"/>
                  <a:pt x="7408" y="123"/>
                  <a:pt x="251" y="1044"/>
                </a:cubicBezTo>
                <a:cubicBezTo>
                  <a:pt x="0" y="1086"/>
                  <a:pt x="84" y="1504"/>
                  <a:pt x="293" y="1504"/>
                </a:cubicBezTo>
                <a:cubicBezTo>
                  <a:pt x="2413" y="1669"/>
                  <a:pt x="4546" y="1726"/>
                  <a:pt x="6683" y="1726"/>
                </a:cubicBezTo>
                <a:cubicBezTo>
                  <a:pt x="11046" y="1726"/>
                  <a:pt x="15428" y="1490"/>
                  <a:pt x="19754" y="1462"/>
                </a:cubicBezTo>
                <a:cubicBezTo>
                  <a:pt x="26366" y="1379"/>
                  <a:pt x="32979" y="1337"/>
                  <a:pt x="39591" y="1295"/>
                </a:cubicBezTo>
                <a:cubicBezTo>
                  <a:pt x="41754" y="1288"/>
                  <a:pt x="43916" y="1284"/>
                  <a:pt x="46078" y="1284"/>
                </a:cubicBezTo>
                <a:cubicBezTo>
                  <a:pt x="56890" y="1284"/>
                  <a:pt x="67701" y="1372"/>
                  <a:pt x="78513" y="1546"/>
                </a:cubicBezTo>
                <a:cubicBezTo>
                  <a:pt x="85963" y="1672"/>
                  <a:pt x="93412" y="1923"/>
                  <a:pt x="100904" y="1964"/>
                </a:cubicBezTo>
                <a:cubicBezTo>
                  <a:pt x="101573" y="1964"/>
                  <a:pt x="101615" y="918"/>
                  <a:pt x="100904" y="918"/>
                </a:cubicBezTo>
                <a:cubicBezTo>
                  <a:pt x="87720" y="207"/>
                  <a:pt x="74495" y="123"/>
                  <a:pt x="61270" y="39"/>
                </a:cubicBezTo>
                <a:cubicBezTo>
                  <a:pt x="57317" y="14"/>
                  <a:pt x="53356" y="0"/>
                  <a:pt x="49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42"/>
          <p:cNvSpPr/>
          <p:nvPr/>
        </p:nvSpPr>
        <p:spPr>
          <a:xfrm>
            <a:off x="6499460" y="756277"/>
            <a:ext cx="611214" cy="60350"/>
          </a:xfrm>
          <a:custGeom>
            <a:avLst/>
            <a:gdLst/>
            <a:ahLst/>
            <a:cxnLst/>
            <a:rect l="l" t="t" r="r" b="b"/>
            <a:pathLst>
              <a:path w="101615" h="1965" extrusionOk="0">
                <a:moveTo>
                  <a:pt x="49390" y="0"/>
                </a:moveTo>
                <a:cubicBezTo>
                  <a:pt x="40259" y="0"/>
                  <a:pt x="31105" y="73"/>
                  <a:pt x="21972" y="249"/>
                </a:cubicBezTo>
                <a:cubicBezTo>
                  <a:pt x="14815" y="374"/>
                  <a:pt x="7408" y="123"/>
                  <a:pt x="251" y="1044"/>
                </a:cubicBezTo>
                <a:cubicBezTo>
                  <a:pt x="0" y="1086"/>
                  <a:pt x="84" y="1504"/>
                  <a:pt x="293" y="1504"/>
                </a:cubicBezTo>
                <a:cubicBezTo>
                  <a:pt x="2413" y="1669"/>
                  <a:pt x="4546" y="1726"/>
                  <a:pt x="6683" y="1726"/>
                </a:cubicBezTo>
                <a:cubicBezTo>
                  <a:pt x="11046" y="1726"/>
                  <a:pt x="15428" y="1490"/>
                  <a:pt x="19754" y="1462"/>
                </a:cubicBezTo>
                <a:cubicBezTo>
                  <a:pt x="26366" y="1379"/>
                  <a:pt x="32979" y="1337"/>
                  <a:pt x="39591" y="1295"/>
                </a:cubicBezTo>
                <a:cubicBezTo>
                  <a:pt x="41754" y="1288"/>
                  <a:pt x="43916" y="1284"/>
                  <a:pt x="46078" y="1284"/>
                </a:cubicBezTo>
                <a:cubicBezTo>
                  <a:pt x="56890" y="1284"/>
                  <a:pt x="67701" y="1372"/>
                  <a:pt x="78513" y="1546"/>
                </a:cubicBezTo>
                <a:cubicBezTo>
                  <a:pt x="85963" y="1672"/>
                  <a:pt x="93412" y="1923"/>
                  <a:pt x="100904" y="1964"/>
                </a:cubicBezTo>
                <a:cubicBezTo>
                  <a:pt x="101573" y="1964"/>
                  <a:pt x="101615" y="918"/>
                  <a:pt x="100904" y="918"/>
                </a:cubicBezTo>
                <a:cubicBezTo>
                  <a:pt x="87720" y="207"/>
                  <a:pt x="74495" y="123"/>
                  <a:pt x="61270" y="39"/>
                </a:cubicBezTo>
                <a:cubicBezTo>
                  <a:pt x="57317" y="14"/>
                  <a:pt x="53356" y="0"/>
                  <a:pt x="49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42"/>
          <p:cNvSpPr/>
          <p:nvPr/>
        </p:nvSpPr>
        <p:spPr>
          <a:xfrm>
            <a:off x="6357709" y="3006729"/>
            <a:ext cx="611214" cy="60350"/>
          </a:xfrm>
          <a:custGeom>
            <a:avLst/>
            <a:gdLst/>
            <a:ahLst/>
            <a:cxnLst/>
            <a:rect l="l" t="t" r="r" b="b"/>
            <a:pathLst>
              <a:path w="101615" h="1965" extrusionOk="0">
                <a:moveTo>
                  <a:pt x="49390" y="0"/>
                </a:moveTo>
                <a:cubicBezTo>
                  <a:pt x="40259" y="0"/>
                  <a:pt x="31105" y="73"/>
                  <a:pt x="21972" y="249"/>
                </a:cubicBezTo>
                <a:cubicBezTo>
                  <a:pt x="14815" y="374"/>
                  <a:pt x="7408" y="123"/>
                  <a:pt x="251" y="1044"/>
                </a:cubicBezTo>
                <a:cubicBezTo>
                  <a:pt x="0" y="1086"/>
                  <a:pt x="84" y="1504"/>
                  <a:pt x="293" y="1504"/>
                </a:cubicBezTo>
                <a:cubicBezTo>
                  <a:pt x="2413" y="1669"/>
                  <a:pt x="4546" y="1726"/>
                  <a:pt x="6683" y="1726"/>
                </a:cubicBezTo>
                <a:cubicBezTo>
                  <a:pt x="11046" y="1726"/>
                  <a:pt x="15428" y="1490"/>
                  <a:pt x="19754" y="1462"/>
                </a:cubicBezTo>
                <a:cubicBezTo>
                  <a:pt x="26366" y="1379"/>
                  <a:pt x="32979" y="1337"/>
                  <a:pt x="39591" y="1295"/>
                </a:cubicBezTo>
                <a:cubicBezTo>
                  <a:pt x="41754" y="1288"/>
                  <a:pt x="43916" y="1284"/>
                  <a:pt x="46078" y="1284"/>
                </a:cubicBezTo>
                <a:cubicBezTo>
                  <a:pt x="56890" y="1284"/>
                  <a:pt x="67701" y="1372"/>
                  <a:pt x="78513" y="1546"/>
                </a:cubicBezTo>
                <a:cubicBezTo>
                  <a:pt x="85963" y="1672"/>
                  <a:pt x="93412" y="1923"/>
                  <a:pt x="100904" y="1964"/>
                </a:cubicBezTo>
                <a:cubicBezTo>
                  <a:pt x="101573" y="1964"/>
                  <a:pt x="101615" y="918"/>
                  <a:pt x="100904" y="918"/>
                </a:cubicBezTo>
                <a:cubicBezTo>
                  <a:pt x="87720" y="207"/>
                  <a:pt x="74495" y="123"/>
                  <a:pt x="61270" y="39"/>
                </a:cubicBezTo>
                <a:cubicBezTo>
                  <a:pt x="57317" y="14"/>
                  <a:pt x="53356" y="0"/>
                  <a:pt x="49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074" name="Picture 2" descr="Educativo">
            <a:extLst>
              <a:ext uri="{FF2B5EF4-FFF2-40B4-BE49-F238E27FC236}">
                <a16:creationId xmlns:a16="http://schemas.microsoft.com/office/drawing/2014/main" id="{22D1024C-CD45-4FAE-B62C-365260F95A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468" r="11130" b="626"/>
          <a:stretch/>
        </p:blipFill>
        <p:spPr bwMode="auto">
          <a:xfrm>
            <a:off x="2699748" y="2786523"/>
            <a:ext cx="1473180" cy="12473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puestos Aduaneros: Qué es un Arancel Ad Valorem - Blog de empresa:  Dirección de empresa, marketing, logística, Recursos Humanos, comercio y  finanzas">
            <a:extLst>
              <a:ext uri="{FF2B5EF4-FFF2-40B4-BE49-F238E27FC236}">
                <a16:creationId xmlns:a16="http://schemas.microsoft.com/office/drawing/2014/main" id="{AD34887B-BC98-499E-B686-A5826D290E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993" y="3835519"/>
            <a:ext cx="1679759" cy="10683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43"/>
          <p:cNvSpPr txBox="1">
            <a:spLocks noGrp="1"/>
          </p:cNvSpPr>
          <p:nvPr>
            <p:ph type="title"/>
          </p:nvPr>
        </p:nvSpPr>
        <p:spPr>
          <a:xfrm>
            <a:off x="1963499" y="235837"/>
            <a:ext cx="44373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solidFill>
                  <a:schemeClr val="accent1">
                    <a:lumMod val="60000"/>
                    <a:lumOff val="40000"/>
                  </a:schemeClr>
                </a:solidFill>
              </a:rPr>
              <a:t>Bienes publicos</a:t>
            </a:r>
            <a:endParaRPr sz="4000" dirty="0">
              <a:solidFill>
                <a:schemeClr val="accent1">
                  <a:lumMod val="60000"/>
                  <a:lumOff val="40000"/>
                </a:schemeClr>
              </a:solidFill>
            </a:endParaRPr>
          </a:p>
        </p:txBody>
      </p:sp>
      <p:grpSp>
        <p:nvGrpSpPr>
          <p:cNvPr id="1320" name="Google Shape;1320;p43"/>
          <p:cNvGrpSpPr/>
          <p:nvPr/>
        </p:nvGrpSpPr>
        <p:grpSpPr>
          <a:xfrm>
            <a:off x="8196540" y="4124861"/>
            <a:ext cx="550055" cy="672893"/>
            <a:chOff x="8706268" y="2618724"/>
            <a:chExt cx="599776" cy="733718"/>
          </a:xfrm>
        </p:grpSpPr>
        <p:sp>
          <p:nvSpPr>
            <p:cNvPr id="1321" name="Google Shape;1321;p43"/>
            <p:cNvSpPr/>
            <p:nvPr/>
          </p:nvSpPr>
          <p:spPr>
            <a:xfrm rot="466287">
              <a:off x="8749234" y="2650386"/>
              <a:ext cx="513844" cy="670392"/>
            </a:xfrm>
            <a:custGeom>
              <a:avLst/>
              <a:gdLst/>
              <a:ahLst/>
              <a:cxnLst/>
              <a:rect l="l" t="t" r="r" b="b"/>
              <a:pathLst>
                <a:path w="27821" h="36297" extrusionOk="0">
                  <a:moveTo>
                    <a:pt x="13927" y="0"/>
                  </a:moveTo>
                  <a:cubicBezTo>
                    <a:pt x="13410" y="0"/>
                    <a:pt x="12893" y="200"/>
                    <a:pt x="12509" y="601"/>
                  </a:cubicBezTo>
                  <a:cubicBezTo>
                    <a:pt x="8973" y="4337"/>
                    <a:pt x="0" y="14678"/>
                    <a:pt x="667" y="23684"/>
                  </a:cubicBezTo>
                  <a:cubicBezTo>
                    <a:pt x="1520" y="35711"/>
                    <a:pt x="11751" y="36297"/>
                    <a:pt x="13639" y="36297"/>
                  </a:cubicBezTo>
                  <a:cubicBezTo>
                    <a:pt x="13746" y="36297"/>
                    <a:pt x="13827" y="36295"/>
                    <a:pt x="13877" y="36293"/>
                  </a:cubicBezTo>
                  <a:lnTo>
                    <a:pt x="13977" y="36293"/>
                  </a:lnTo>
                  <a:cubicBezTo>
                    <a:pt x="14027" y="36295"/>
                    <a:pt x="14107" y="36297"/>
                    <a:pt x="14214" y="36297"/>
                  </a:cubicBezTo>
                  <a:cubicBezTo>
                    <a:pt x="16099" y="36297"/>
                    <a:pt x="26302" y="35711"/>
                    <a:pt x="27186" y="23684"/>
                  </a:cubicBezTo>
                  <a:cubicBezTo>
                    <a:pt x="27820" y="14711"/>
                    <a:pt x="18880" y="4337"/>
                    <a:pt x="15344" y="601"/>
                  </a:cubicBezTo>
                  <a:cubicBezTo>
                    <a:pt x="14961" y="200"/>
                    <a:pt x="14444" y="0"/>
                    <a:pt x="13927" y="0"/>
                  </a:cubicBezTo>
                  <a:close/>
                </a:path>
              </a:pathLst>
            </a:custGeom>
            <a:solidFill>
              <a:schemeClr val="accent6"/>
            </a:solidFill>
            <a:ln w="114300" cap="flat" cmpd="sng">
              <a:solidFill>
                <a:srgbClr val="FFFFFF"/>
              </a:solidFill>
              <a:prstDash val="solid"/>
              <a:round/>
              <a:headEnd type="none" w="sm" len="sm"/>
              <a:tailEnd type="none" w="sm" len="sm"/>
            </a:ln>
            <a:effectLst>
              <a:outerShdw blurRad="57150"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2" name="Google Shape;1322;p43"/>
            <p:cNvGrpSpPr/>
            <p:nvPr/>
          </p:nvGrpSpPr>
          <p:grpSpPr>
            <a:xfrm rot="466287">
              <a:off x="8749234" y="2650386"/>
              <a:ext cx="513844" cy="670392"/>
              <a:chOff x="4405825" y="4301025"/>
              <a:chExt cx="695525" cy="907425"/>
            </a:xfrm>
          </p:grpSpPr>
          <p:sp>
            <p:nvSpPr>
              <p:cNvPr id="1323" name="Google Shape;1323;p43"/>
              <p:cNvSpPr/>
              <p:nvPr/>
            </p:nvSpPr>
            <p:spPr>
              <a:xfrm>
                <a:off x="4405825" y="4301025"/>
                <a:ext cx="695525" cy="907425"/>
              </a:xfrm>
              <a:custGeom>
                <a:avLst/>
                <a:gdLst/>
                <a:ahLst/>
                <a:cxnLst/>
                <a:rect l="l" t="t" r="r" b="b"/>
                <a:pathLst>
                  <a:path w="27821" h="36297" extrusionOk="0">
                    <a:moveTo>
                      <a:pt x="13927" y="0"/>
                    </a:moveTo>
                    <a:cubicBezTo>
                      <a:pt x="13410" y="0"/>
                      <a:pt x="12893" y="200"/>
                      <a:pt x="12509" y="601"/>
                    </a:cubicBezTo>
                    <a:cubicBezTo>
                      <a:pt x="8973" y="4337"/>
                      <a:pt x="0" y="14678"/>
                      <a:pt x="667" y="23684"/>
                    </a:cubicBezTo>
                    <a:cubicBezTo>
                      <a:pt x="1520" y="35711"/>
                      <a:pt x="11751" y="36297"/>
                      <a:pt x="13639" y="36297"/>
                    </a:cubicBezTo>
                    <a:cubicBezTo>
                      <a:pt x="13746" y="36297"/>
                      <a:pt x="13827" y="36295"/>
                      <a:pt x="13877" y="36293"/>
                    </a:cubicBezTo>
                    <a:lnTo>
                      <a:pt x="13977" y="36293"/>
                    </a:lnTo>
                    <a:cubicBezTo>
                      <a:pt x="14027" y="36295"/>
                      <a:pt x="14107" y="36297"/>
                      <a:pt x="14214" y="36297"/>
                    </a:cubicBezTo>
                    <a:cubicBezTo>
                      <a:pt x="16099" y="36297"/>
                      <a:pt x="26302" y="35711"/>
                      <a:pt x="27186" y="23684"/>
                    </a:cubicBezTo>
                    <a:cubicBezTo>
                      <a:pt x="27820" y="14711"/>
                      <a:pt x="18880" y="4337"/>
                      <a:pt x="15344" y="601"/>
                    </a:cubicBezTo>
                    <a:cubicBezTo>
                      <a:pt x="14961" y="200"/>
                      <a:pt x="14444" y="0"/>
                      <a:pt x="139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43"/>
              <p:cNvSpPr/>
              <p:nvPr/>
            </p:nvSpPr>
            <p:spPr>
              <a:xfrm>
                <a:off x="4532575" y="4653775"/>
                <a:ext cx="54225" cy="95100"/>
              </a:xfrm>
              <a:custGeom>
                <a:avLst/>
                <a:gdLst/>
                <a:ahLst/>
                <a:cxnLst/>
                <a:rect l="l" t="t" r="r" b="b"/>
                <a:pathLst>
                  <a:path w="2169" h="3804" extrusionOk="0">
                    <a:moveTo>
                      <a:pt x="734" y="0"/>
                    </a:moveTo>
                    <a:lnTo>
                      <a:pt x="0" y="434"/>
                    </a:lnTo>
                    <a:lnTo>
                      <a:pt x="1468" y="3803"/>
                    </a:lnTo>
                    <a:lnTo>
                      <a:pt x="2169" y="3269"/>
                    </a:lnTo>
                    <a:lnTo>
                      <a:pt x="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43"/>
              <p:cNvSpPr/>
              <p:nvPr/>
            </p:nvSpPr>
            <p:spPr>
              <a:xfrm>
                <a:off x="4471700" y="4707975"/>
                <a:ext cx="75900" cy="82600"/>
              </a:xfrm>
              <a:custGeom>
                <a:avLst/>
                <a:gdLst/>
                <a:ahLst/>
                <a:cxnLst/>
                <a:rect l="l" t="t" r="r" b="b"/>
                <a:pathLst>
                  <a:path w="3036" h="3304" extrusionOk="0">
                    <a:moveTo>
                      <a:pt x="567" y="1"/>
                    </a:moveTo>
                    <a:lnTo>
                      <a:pt x="0" y="634"/>
                    </a:lnTo>
                    <a:lnTo>
                      <a:pt x="2569" y="3303"/>
                    </a:lnTo>
                    <a:lnTo>
                      <a:pt x="3036" y="2536"/>
                    </a:lnTo>
                    <a:lnTo>
                      <a:pt x="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43"/>
              <p:cNvSpPr/>
              <p:nvPr/>
            </p:nvSpPr>
            <p:spPr>
              <a:xfrm>
                <a:off x="4440000" y="4793050"/>
                <a:ext cx="89275" cy="44225"/>
              </a:xfrm>
              <a:custGeom>
                <a:avLst/>
                <a:gdLst/>
                <a:ahLst/>
                <a:cxnLst/>
                <a:rect l="l" t="t" r="r" b="b"/>
                <a:pathLst>
                  <a:path w="3571" h="1769" extrusionOk="0">
                    <a:moveTo>
                      <a:pt x="134" y="0"/>
                    </a:moveTo>
                    <a:lnTo>
                      <a:pt x="1" y="834"/>
                    </a:lnTo>
                    <a:lnTo>
                      <a:pt x="3570" y="1768"/>
                    </a:lnTo>
                    <a:lnTo>
                      <a:pt x="3570" y="867"/>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43"/>
              <p:cNvSpPr/>
              <p:nvPr/>
            </p:nvSpPr>
            <p:spPr>
              <a:xfrm>
                <a:off x="4920350" y="4670450"/>
                <a:ext cx="55075" cy="95100"/>
              </a:xfrm>
              <a:custGeom>
                <a:avLst/>
                <a:gdLst/>
                <a:ahLst/>
                <a:cxnLst/>
                <a:rect l="l" t="t" r="r" b="b"/>
                <a:pathLst>
                  <a:path w="2203" h="3804" extrusionOk="0">
                    <a:moveTo>
                      <a:pt x="1468" y="1"/>
                    </a:moveTo>
                    <a:lnTo>
                      <a:pt x="1" y="3236"/>
                    </a:lnTo>
                    <a:lnTo>
                      <a:pt x="734" y="3803"/>
                    </a:lnTo>
                    <a:lnTo>
                      <a:pt x="2202" y="401"/>
                    </a:lnTo>
                    <a:lnTo>
                      <a:pt x="14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43"/>
              <p:cNvSpPr/>
              <p:nvPr/>
            </p:nvSpPr>
            <p:spPr>
              <a:xfrm>
                <a:off x="4960375" y="4723825"/>
                <a:ext cx="75075" cy="82575"/>
              </a:xfrm>
              <a:custGeom>
                <a:avLst/>
                <a:gdLst/>
                <a:ahLst/>
                <a:cxnLst/>
                <a:rect l="l" t="t" r="r" b="b"/>
                <a:pathLst>
                  <a:path w="3003" h="3303" extrusionOk="0">
                    <a:moveTo>
                      <a:pt x="2469" y="0"/>
                    </a:moveTo>
                    <a:lnTo>
                      <a:pt x="1" y="2536"/>
                    </a:lnTo>
                    <a:lnTo>
                      <a:pt x="468" y="3303"/>
                    </a:lnTo>
                    <a:lnTo>
                      <a:pt x="3003" y="634"/>
                    </a:lnTo>
                    <a:lnTo>
                      <a:pt x="2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43"/>
              <p:cNvSpPr/>
              <p:nvPr/>
            </p:nvSpPr>
            <p:spPr>
              <a:xfrm>
                <a:off x="4978725" y="4808875"/>
                <a:ext cx="89250" cy="45075"/>
              </a:xfrm>
              <a:custGeom>
                <a:avLst/>
                <a:gdLst/>
                <a:ahLst/>
                <a:cxnLst/>
                <a:rect l="l" t="t" r="r" b="b"/>
                <a:pathLst>
                  <a:path w="3570" h="1803" extrusionOk="0">
                    <a:moveTo>
                      <a:pt x="3436" y="1"/>
                    </a:moveTo>
                    <a:lnTo>
                      <a:pt x="1" y="868"/>
                    </a:lnTo>
                    <a:lnTo>
                      <a:pt x="1" y="1802"/>
                    </a:lnTo>
                    <a:lnTo>
                      <a:pt x="3570" y="835"/>
                    </a:lnTo>
                    <a:lnTo>
                      <a:pt x="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43"/>
              <p:cNvSpPr/>
              <p:nvPr/>
            </p:nvSpPr>
            <p:spPr>
              <a:xfrm>
                <a:off x="4872825" y="4734225"/>
                <a:ext cx="130100" cy="189775"/>
              </a:xfrm>
              <a:custGeom>
                <a:avLst/>
                <a:gdLst/>
                <a:ahLst/>
                <a:cxnLst/>
                <a:rect l="l" t="t" r="r" b="b"/>
                <a:pathLst>
                  <a:path w="5204" h="7591" extrusionOk="0">
                    <a:moveTo>
                      <a:pt x="768" y="1"/>
                    </a:moveTo>
                    <a:cubicBezTo>
                      <a:pt x="557" y="1"/>
                      <a:pt x="345" y="18"/>
                      <a:pt x="134" y="51"/>
                    </a:cubicBezTo>
                    <a:cubicBezTo>
                      <a:pt x="0" y="952"/>
                      <a:pt x="0" y="1919"/>
                      <a:pt x="167" y="2820"/>
                    </a:cubicBezTo>
                    <a:cubicBezTo>
                      <a:pt x="634" y="4822"/>
                      <a:pt x="1868" y="6523"/>
                      <a:pt x="3636" y="7590"/>
                    </a:cubicBezTo>
                    <a:cubicBezTo>
                      <a:pt x="4470" y="6790"/>
                      <a:pt x="4970" y="5689"/>
                      <a:pt x="5104" y="4521"/>
                    </a:cubicBezTo>
                    <a:cubicBezTo>
                      <a:pt x="5204" y="3521"/>
                      <a:pt x="4937" y="2487"/>
                      <a:pt x="4337" y="1653"/>
                    </a:cubicBezTo>
                    <a:cubicBezTo>
                      <a:pt x="3903" y="1086"/>
                      <a:pt x="3269" y="652"/>
                      <a:pt x="2569" y="418"/>
                    </a:cubicBezTo>
                    <a:cubicBezTo>
                      <a:pt x="1996" y="145"/>
                      <a:pt x="1387"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43"/>
              <p:cNvSpPr/>
              <p:nvPr/>
            </p:nvSpPr>
            <p:spPr>
              <a:xfrm>
                <a:off x="4780250" y="4735500"/>
                <a:ext cx="183500" cy="218250"/>
              </a:xfrm>
              <a:custGeom>
                <a:avLst/>
                <a:gdLst/>
                <a:ahLst/>
                <a:cxnLst/>
                <a:rect l="l" t="t" r="r" b="b"/>
                <a:pathLst>
                  <a:path w="7340" h="8730" extrusionOk="0">
                    <a:moveTo>
                      <a:pt x="3837" y="0"/>
                    </a:moveTo>
                    <a:lnTo>
                      <a:pt x="3837" y="0"/>
                    </a:lnTo>
                    <a:cubicBezTo>
                      <a:pt x="3036" y="101"/>
                      <a:pt x="2269" y="434"/>
                      <a:pt x="1668" y="968"/>
                    </a:cubicBezTo>
                    <a:cubicBezTo>
                      <a:pt x="1001" y="1568"/>
                      <a:pt x="534" y="2335"/>
                      <a:pt x="334" y="3203"/>
                    </a:cubicBezTo>
                    <a:lnTo>
                      <a:pt x="367" y="3203"/>
                    </a:lnTo>
                    <a:cubicBezTo>
                      <a:pt x="1" y="5238"/>
                      <a:pt x="935" y="7272"/>
                      <a:pt x="2702" y="8306"/>
                    </a:cubicBezTo>
                    <a:cubicBezTo>
                      <a:pt x="3266" y="8588"/>
                      <a:pt x="3872" y="8729"/>
                      <a:pt x="4484" y="8729"/>
                    </a:cubicBezTo>
                    <a:cubicBezTo>
                      <a:pt x="4813" y="8729"/>
                      <a:pt x="5144" y="8688"/>
                      <a:pt x="5471" y="8607"/>
                    </a:cubicBezTo>
                    <a:cubicBezTo>
                      <a:pt x="6172" y="8406"/>
                      <a:pt x="6805" y="8040"/>
                      <a:pt x="7339" y="7539"/>
                    </a:cubicBezTo>
                    <a:cubicBezTo>
                      <a:pt x="5605" y="6472"/>
                      <a:pt x="4337" y="4771"/>
                      <a:pt x="3870" y="2769"/>
                    </a:cubicBezTo>
                    <a:cubicBezTo>
                      <a:pt x="3703" y="1868"/>
                      <a:pt x="3703" y="901"/>
                      <a:pt x="3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43"/>
              <p:cNvSpPr/>
              <p:nvPr/>
            </p:nvSpPr>
            <p:spPr>
              <a:xfrm>
                <a:off x="4596775" y="4724675"/>
                <a:ext cx="130125" cy="190150"/>
              </a:xfrm>
              <a:custGeom>
                <a:avLst/>
                <a:gdLst/>
                <a:ahLst/>
                <a:cxnLst/>
                <a:rect l="l" t="t" r="r" b="b"/>
                <a:pathLst>
                  <a:path w="5205" h="7606" extrusionOk="0">
                    <a:moveTo>
                      <a:pt x="670" y="1"/>
                    </a:moveTo>
                    <a:cubicBezTo>
                      <a:pt x="492" y="1"/>
                      <a:pt x="313" y="12"/>
                      <a:pt x="134" y="33"/>
                    </a:cubicBezTo>
                    <a:cubicBezTo>
                      <a:pt x="1" y="967"/>
                      <a:pt x="1" y="1901"/>
                      <a:pt x="168" y="2835"/>
                    </a:cubicBezTo>
                    <a:cubicBezTo>
                      <a:pt x="635" y="4803"/>
                      <a:pt x="1869" y="6538"/>
                      <a:pt x="3637" y="7605"/>
                    </a:cubicBezTo>
                    <a:cubicBezTo>
                      <a:pt x="4471" y="6771"/>
                      <a:pt x="4971" y="5704"/>
                      <a:pt x="5105" y="4536"/>
                    </a:cubicBezTo>
                    <a:cubicBezTo>
                      <a:pt x="5205" y="3536"/>
                      <a:pt x="4938" y="2502"/>
                      <a:pt x="4337" y="1668"/>
                    </a:cubicBezTo>
                    <a:cubicBezTo>
                      <a:pt x="3904" y="1067"/>
                      <a:pt x="3270" y="634"/>
                      <a:pt x="2569" y="433"/>
                    </a:cubicBezTo>
                    <a:cubicBezTo>
                      <a:pt x="1967" y="145"/>
                      <a:pt x="1323" y="1"/>
                      <a:pt x="670" y="1"/>
                    </a:cubicBezTo>
                    <a:close/>
                  </a:path>
                </a:pathLst>
              </a:custGeom>
              <a:solidFill>
                <a:srgbClr val="372D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43"/>
              <p:cNvSpPr/>
              <p:nvPr/>
            </p:nvSpPr>
            <p:spPr>
              <a:xfrm>
                <a:off x="4503375" y="4725500"/>
                <a:ext cx="184325" cy="219075"/>
              </a:xfrm>
              <a:custGeom>
                <a:avLst/>
                <a:gdLst/>
                <a:ahLst/>
                <a:cxnLst/>
                <a:rect l="l" t="t" r="r" b="b"/>
                <a:pathLst>
                  <a:path w="7373" h="8763" extrusionOk="0">
                    <a:moveTo>
                      <a:pt x="3870" y="0"/>
                    </a:moveTo>
                    <a:lnTo>
                      <a:pt x="3870" y="0"/>
                    </a:lnTo>
                    <a:cubicBezTo>
                      <a:pt x="3070" y="134"/>
                      <a:pt x="2303" y="467"/>
                      <a:pt x="1702" y="1001"/>
                    </a:cubicBezTo>
                    <a:cubicBezTo>
                      <a:pt x="1035" y="1601"/>
                      <a:pt x="568" y="2369"/>
                      <a:pt x="368" y="3236"/>
                    </a:cubicBezTo>
                    <a:cubicBezTo>
                      <a:pt x="1" y="5271"/>
                      <a:pt x="935" y="7305"/>
                      <a:pt x="2736" y="8339"/>
                    </a:cubicBezTo>
                    <a:cubicBezTo>
                      <a:pt x="3278" y="8621"/>
                      <a:pt x="3891" y="8762"/>
                      <a:pt x="4501" y="8762"/>
                    </a:cubicBezTo>
                    <a:cubicBezTo>
                      <a:pt x="4829" y="8762"/>
                      <a:pt x="5156" y="8721"/>
                      <a:pt x="5472" y="8640"/>
                    </a:cubicBezTo>
                    <a:cubicBezTo>
                      <a:pt x="6205" y="8440"/>
                      <a:pt x="6839" y="8073"/>
                      <a:pt x="7373" y="7572"/>
                    </a:cubicBezTo>
                    <a:cubicBezTo>
                      <a:pt x="5605" y="6505"/>
                      <a:pt x="4371" y="4770"/>
                      <a:pt x="3904" y="2802"/>
                    </a:cubicBezTo>
                    <a:cubicBezTo>
                      <a:pt x="3737" y="1868"/>
                      <a:pt x="3737" y="934"/>
                      <a:pt x="38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43"/>
              <p:cNvSpPr/>
              <p:nvPr/>
            </p:nvSpPr>
            <p:spPr>
              <a:xfrm>
                <a:off x="4711750" y="4930850"/>
                <a:ext cx="78375" cy="83775"/>
              </a:xfrm>
              <a:custGeom>
                <a:avLst/>
                <a:gdLst/>
                <a:ahLst/>
                <a:cxnLst/>
                <a:rect l="l" t="t" r="r" b="b"/>
                <a:pathLst>
                  <a:path w="3135" h="3351" extrusionOk="0">
                    <a:moveTo>
                      <a:pt x="268" y="0"/>
                    </a:moveTo>
                    <a:cubicBezTo>
                      <a:pt x="134" y="0"/>
                      <a:pt x="1" y="104"/>
                      <a:pt x="39" y="292"/>
                    </a:cubicBezTo>
                    <a:cubicBezTo>
                      <a:pt x="105" y="826"/>
                      <a:pt x="239" y="1360"/>
                      <a:pt x="406" y="1860"/>
                    </a:cubicBezTo>
                    <a:cubicBezTo>
                      <a:pt x="472" y="2127"/>
                      <a:pt x="572" y="2360"/>
                      <a:pt x="706" y="2594"/>
                    </a:cubicBezTo>
                    <a:cubicBezTo>
                      <a:pt x="806" y="2827"/>
                      <a:pt x="973" y="3061"/>
                      <a:pt x="1173" y="3228"/>
                    </a:cubicBezTo>
                    <a:cubicBezTo>
                      <a:pt x="1291" y="3314"/>
                      <a:pt x="1405" y="3351"/>
                      <a:pt x="1513" y="3351"/>
                    </a:cubicBezTo>
                    <a:cubicBezTo>
                      <a:pt x="1864" y="3351"/>
                      <a:pt x="2154" y="2967"/>
                      <a:pt x="2307" y="2661"/>
                    </a:cubicBezTo>
                    <a:cubicBezTo>
                      <a:pt x="2607" y="2127"/>
                      <a:pt x="2874" y="1526"/>
                      <a:pt x="3074" y="926"/>
                    </a:cubicBezTo>
                    <a:cubicBezTo>
                      <a:pt x="3135" y="744"/>
                      <a:pt x="2987" y="623"/>
                      <a:pt x="2839" y="623"/>
                    </a:cubicBezTo>
                    <a:cubicBezTo>
                      <a:pt x="2743" y="623"/>
                      <a:pt x="2647" y="674"/>
                      <a:pt x="2607" y="793"/>
                    </a:cubicBezTo>
                    <a:cubicBezTo>
                      <a:pt x="2440" y="1293"/>
                      <a:pt x="2240" y="1760"/>
                      <a:pt x="2007" y="2260"/>
                    </a:cubicBezTo>
                    <a:cubicBezTo>
                      <a:pt x="1907" y="2427"/>
                      <a:pt x="1807" y="2627"/>
                      <a:pt x="1673" y="2761"/>
                    </a:cubicBezTo>
                    <a:cubicBezTo>
                      <a:pt x="1611" y="2823"/>
                      <a:pt x="1562" y="2848"/>
                      <a:pt x="1521" y="2848"/>
                    </a:cubicBezTo>
                    <a:cubicBezTo>
                      <a:pt x="1452" y="2848"/>
                      <a:pt x="1402" y="2778"/>
                      <a:pt x="1340" y="2694"/>
                    </a:cubicBezTo>
                    <a:cubicBezTo>
                      <a:pt x="806" y="1960"/>
                      <a:pt x="639" y="1026"/>
                      <a:pt x="506" y="192"/>
                    </a:cubicBezTo>
                    <a:cubicBezTo>
                      <a:pt x="477" y="62"/>
                      <a:pt x="372"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43"/>
              <p:cNvSpPr/>
              <p:nvPr/>
            </p:nvSpPr>
            <p:spPr>
              <a:xfrm>
                <a:off x="4841950" y="4971000"/>
                <a:ext cx="130975" cy="84200"/>
              </a:xfrm>
              <a:custGeom>
                <a:avLst/>
                <a:gdLst/>
                <a:ahLst/>
                <a:cxnLst/>
                <a:rect l="l" t="t" r="r" b="b"/>
                <a:pathLst>
                  <a:path w="5239" h="3368" extrusionOk="0">
                    <a:moveTo>
                      <a:pt x="3089" y="1"/>
                    </a:moveTo>
                    <a:cubicBezTo>
                      <a:pt x="2983" y="1"/>
                      <a:pt x="2876" y="7"/>
                      <a:pt x="2770" y="21"/>
                    </a:cubicBezTo>
                    <a:cubicBezTo>
                      <a:pt x="2603" y="21"/>
                      <a:pt x="2436" y="54"/>
                      <a:pt x="2303" y="54"/>
                    </a:cubicBezTo>
                    <a:cubicBezTo>
                      <a:pt x="1969" y="54"/>
                      <a:pt x="1669" y="87"/>
                      <a:pt x="1369" y="187"/>
                    </a:cubicBezTo>
                    <a:cubicBezTo>
                      <a:pt x="868" y="321"/>
                      <a:pt x="435" y="654"/>
                      <a:pt x="201" y="1121"/>
                    </a:cubicBezTo>
                    <a:cubicBezTo>
                      <a:pt x="1" y="1555"/>
                      <a:pt x="34" y="2022"/>
                      <a:pt x="268" y="2422"/>
                    </a:cubicBezTo>
                    <a:cubicBezTo>
                      <a:pt x="535" y="2789"/>
                      <a:pt x="935" y="3056"/>
                      <a:pt x="1369" y="3189"/>
                    </a:cubicBezTo>
                    <a:cubicBezTo>
                      <a:pt x="1782" y="3319"/>
                      <a:pt x="2196" y="3368"/>
                      <a:pt x="2625" y="3368"/>
                    </a:cubicBezTo>
                    <a:cubicBezTo>
                      <a:pt x="2750" y="3368"/>
                      <a:pt x="2876" y="3364"/>
                      <a:pt x="3003" y="3356"/>
                    </a:cubicBezTo>
                    <a:cubicBezTo>
                      <a:pt x="3537" y="3290"/>
                      <a:pt x="4037" y="3123"/>
                      <a:pt x="4471" y="2789"/>
                    </a:cubicBezTo>
                    <a:cubicBezTo>
                      <a:pt x="5238" y="2122"/>
                      <a:pt x="5171" y="888"/>
                      <a:pt x="4304" y="321"/>
                    </a:cubicBezTo>
                    <a:cubicBezTo>
                      <a:pt x="3930" y="107"/>
                      <a:pt x="3514"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43"/>
              <p:cNvSpPr/>
              <p:nvPr/>
            </p:nvSpPr>
            <p:spPr>
              <a:xfrm>
                <a:off x="4530900" y="4961825"/>
                <a:ext cx="130950" cy="83900"/>
              </a:xfrm>
              <a:custGeom>
                <a:avLst/>
                <a:gdLst/>
                <a:ahLst/>
                <a:cxnLst/>
                <a:rect l="l" t="t" r="r" b="b"/>
                <a:pathLst>
                  <a:path w="5238" h="3356" extrusionOk="0">
                    <a:moveTo>
                      <a:pt x="3089" y="1"/>
                    </a:moveTo>
                    <a:cubicBezTo>
                      <a:pt x="2983" y="1"/>
                      <a:pt x="2876" y="7"/>
                      <a:pt x="2769" y="21"/>
                    </a:cubicBezTo>
                    <a:cubicBezTo>
                      <a:pt x="2603" y="21"/>
                      <a:pt x="2469" y="21"/>
                      <a:pt x="2302" y="54"/>
                    </a:cubicBezTo>
                    <a:cubicBezTo>
                      <a:pt x="2002" y="54"/>
                      <a:pt x="1669" y="87"/>
                      <a:pt x="1402" y="154"/>
                    </a:cubicBezTo>
                    <a:cubicBezTo>
                      <a:pt x="868" y="287"/>
                      <a:pt x="468" y="654"/>
                      <a:pt x="234" y="1121"/>
                    </a:cubicBezTo>
                    <a:cubicBezTo>
                      <a:pt x="1" y="1522"/>
                      <a:pt x="34" y="2022"/>
                      <a:pt x="301" y="2422"/>
                    </a:cubicBezTo>
                    <a:cubicBezTo>
                      <a:pt x="568" y="2789"/>
                      <a:pt x="935" y="3056"/>
                      <a:pt x="1402" y="3190"/>
                    </a:cubicBezTo>
                    <a:cubicBezTo>
                      <a:pt x="1744" y="3304"/>
                      <a:pt x="2117" y="3355"/>
                      <a:pt x="2489" y="3355"/>
                    </a:cubicBezTo>
                    <a:cubicBezTo>
                      <a:pt x="2662" y="3355"/>
                      <a:pt x="2834" y="3344"/>
                      <a:pt x="3003" y="3323"/>
                    </a:cubicBezTo>
                    <a:cubicBezTo>
                      <a:pt x="3537" y="3290"/>
                      <a:pt x="4037" y="3089"/>
                      <a:pt x="4471" y="2789"/>
                    </a:cubicBezTo>
                    <a:cubicBezTo>
                      <a:pt x="5238" y="2122"/>
                      <a:pt x="5171" y="888"/>
                      <a:pt x="4337" y="321"/>
                    </a:cubicBezTo>
                    <a:cubicBezTo>
                      <a:pt x="3937" y="107"/>
                      <a:pt x="3515"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37" name="Google Shape;1337;p43"/>
          <p:cNvGrpSpPr/>
          <p:nvPr/>
        </p:nvGrpSpPr>
        <p:grpSpPr>
          <a:xfrm>
            <a:off x="990393" y="330477"/>
            <a:ext cx="664873" cy="773735"/>
            <a:chOff x="6722372" y="3249541"/>
            <a:chExt cx="909290" cy="1058171"/>
          </a:xfrm>
        </p:grpSpPr>
        <p:sp>
          <p:nvSpPr>
            <p:cNvPr id="1338" name="Google Shape;1338;p43"/>
            <p:cNvSpPr/>
            <p:nvPr/>
          </p:nvSpPr>
          <p:spPr>
            <a:xfrm rot="-912714">
              <a:off x="6829241" y="3324896"/>
              <a:ext cx="695552" cy="907461"/>
            </a:xfrm>
            <a:custGeom>
              <a:avLst/>
              <a:gdLst/>
              <a:ahLst/>
              <a:cxnLst/>
              <a:rect l="l" t="t" r="r" b="b"/>
              <a:pathLst>
                <a:path w="27821" h="36297" extrusionOk="0">
                  <a:moveTo>
                    <a:pt x="13910" y="0"/>
                  </a:moveTo>
                  <a:cubicBezTo>
                    <a:pt x="13402" y="0"/>
                    <a:pt x="12893" y="200"/>
                    <a:pt x="12509" y="601"/>
                  </a:cubicBezTo>
                  <a:cubicBezTo>
                    <a:pt x="8940" y="4337"/>
                    <a:pt x="0" y="14678"/>
                    <a:pt x="634" y="23684"/>
                  </a:cubicBezTo>
                  <a:cubicBezTo>
                    <a:pt x="1518" y="35711"/>
                    <a:pt x="11721" y="36297"/>
                    <a:pt x="13606" y="36297"/>
                  </a:cubicBezTo>
                  <a:cubicBezTo>
                    <a:pt x="13713" y="36297"/>
                    <a:pt x="13793" y="36295"/>
                    <a:pt x="13843" y="36293"/>
                  </a:cubicBezTo>
                  <a:lnTo>
                    <a:pt x="13977" y="36293"/>
                  </a:lnTo>
                  <a:cubicBezTo>
                    <a:pt x="14027" y="36295"/>
                    <a:pt x="14107" y="36297"/>
                    <a:pt x="14214" y="36297"/>
                  </a:cubicBezTo>
                  <a:cubicBezTo>
                    <a:pt x="16099" y="36297"/>
                    <a:pt x="26303" y="35711"/>
                    <a:pt x="27186" y="23684"/>
                  </a:cubicBezTo>
                  <a:cubicBezTo>
                    <a:pt x="27820" y="14711"/>
                    <a:pt x="18847" y="4337"/>
                    <a:pt x="15311" y="601"/>
                  </a:cubicBezTo>
                  <a:cubicBezTo>
                    <a:pt x="14928" y="200"/>
                    <a:pt x="14419" y="0"/>
                    <a:pt x="13910" y="0"/>
                  </a:cubicBezTo>
                  <a:close/>
                </a:path>
              </a:pathLst>
            </a:custGeom>
            <a:solidFill>
              <a:schemeClr val="accent6"/>
            </a:solidFill>
            <a:ln w="114300" cap="flat" cmpd="sng">
              <a:solidFill>
                <a:schemeClr val="accent6"/>
              </a:solidFill>
              <a:prstDash val="solid"/>
              <a:round/>
              <a:headEnd type="none" w="sm" len="sm"/>
              <a:tailEnd type="none" w="sm" len="sm"/>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39" name="Google Shape;1339;p43"/>
            <p:cNvGrpSpPr/>
            <p:nvPr/>
          </p:nvGrpSpPr>
          <p:grpSpPr>
            <a:xfrm rot="-912714">
              <a:off x="6829241" y="3324896"/>
              <a:ext cx="695552" cy="907461"/>
              <a:chOff x="5494100" y="4301025"/>
              <a:chExt cx="695525" cy="907425"/>
            </a:xfrm>
          </p:grpSpPr>
          <p:sp>
            <p:nvSpPr>
              <p:cNvPr id="1340" name="Google Shape;1340;p43"/>
              <p:cNvSpPr/>
              <p:nvPr/>
            </p:nvSpPr>
            <p:spPr>
              <a:xfrm>
                <a:off x="5494100" y="4301025"/>
                <a:ext cx="695525" cy="907425"/>
              </a:xfrm>
              <a:custGeom>
                <a:avLst/>
                <a:gdLst/>
                <a:ahLst/>
                <a:cxnLst/>
                <a:rect l="l" t="t" r="r" b="b"/>
                <a:pathLst>
                  <a:path w="27821" h="36297" extrusionOk="0">
                    <a:moveTo>
                      <a:pt x="13910" y="0"/>
                    </a:moveTo>
                    <a:cubicBezTo>
                      <a:pt x="13402" y="0"/>
                      <a:pt x="12893" y="200"/>
                      <a:pt x="12509" y="601"/>
                    </a:cubicBezTo>
                    <a:cubicBezTo>
                      <a:pt x="8940" y="4337"/>
                      <a:pt x="0" y="14678"/>
                      <a:pt x="634" y="23684"/>
                    </a:cubicBezTo>
                    <a:cubicBezTo>
                      <a:pt x="1518" y="35711"/>
                      <a:pt x="11721" y="36297"/>
                      <a:pt x="13606" y="36297"/>
                    </a:cubicBezTo>
                    <a:cubicBezTo>
                      <a:pt x="13713" y="36297"/>
                      <a:pt x="13793" y="36295"/>
                      <a:pt x="13843" y="36293"/>
                    </a:cubicBezTo>
                    <a:lnTo>
                      <a:pt x="13977" y="36293"/>
                    </a:lnTo>
                    <a:cubicBezTo>
                      <a:pt x="14027" y="36295"/>
                      <a:pt x="14107" y="36297"/>
                      <a:pt x="14214" y="36297"/>
                    </a:cubicBezTo>
                    <a:cubicBezTo>
                      <a:pt x="16099" y="36297"/>
                      <a:pt x="26303" y="35711"/>
                      <a:pt x="27186" y="23684"/>
                    </a:cubicBezTo>
                    <a:cubicBezTo>
                      <a:pt x="27820" y="14711"/>
                      <a:pt x="18847" y="4337"/>
                      <a:pt x="15311" y="601"/>
                    </a:cubicBezTo>
                    <a:cubicBezTo>
                      <a:pt x="14928" y="200"/>
                      <a:pt x="14419" y="0"/>
                      <a:pt x="13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43"/>
              <p:cNvSpPr/>
              <p:nvPr/>
            </p:nvSpPr>
            <p:spPr>
              <a:xfrm>
                <a:off x="5804325" y="4877250"/>
                <a:ext cx="82175" cy="78025"/>
              </a:xfrm>
              <a:custGeom>
                <a:avLst/>
                <a:gdLst/>
                <a:ahLst/>
                <a:cxnLst/>
                <a:rect l="l" t="t" r="r" b="b"/>
                <a:pathLst>
                  <a:path w="3287" h="3121" extrusionOk="0">
                    <a:moveTo>
                      <a:pt x="323" y="1"/>
                    </a:moveTo>
                    <a:cubicBezTo>
                      <a:pt x="204" y="1"/>
                      <a:pt x="83" y="76"/>
                      <a:pt x="67" y="235"/>
                    </a:cubicBezTo>
                    <a:cubicBezTo>
                      <a:pt x="0" y="868"/>
                      <a:pt x="0" y="1502"/>
                      <a:pt x="67" y="2136"/>
                    </a:cubicBezTo>
                    <a:cubicBezTo>
                      <a:pt x="128" y="2531"/>
                      <a:pt x="272" y="3121"/>
                      <a:pt x="752" y="3121"/>
                    </a:cubicBezTo>
                    <a:cubicBezTo>
                      <a:pt x="798" y="3121"/>
                      <a:pt x="848" y="3115"/>
                      <a:pt x="901" y="3103"/>
                    </a:cubicBezTo>
                    <a:cubicBezTo>
                      <a:pt x="1134" y="3003"/>
                      <a:pt x="1401" y="2870"/>
                      <a:pt x="1601" y="2670"/>
                    </a:cubicBezTo>
                    <a:cubicBezTo>
                      <a:pt x="1801" y="2536"/>
                      <a:pt x="2002" y="2336"/>
                      <a:pt x="2168" y="2136"/>
                    </a:cubicBezTo>
                    <a:cubicBezTo>
                      <a:pt x="2535" y="1736"/>
                      <a:pt x="2869" y="1269"/>
                      <a:pt x="3169" y="835"/>
                    </a:cubicBezTo>
                    <a:cubicBezTo>
                      <a:pt x="3287" y="646"/>
                      <a:pt x="3121" y="458"/>
                      <a:pt x="2955" y="458"/>
                    </a:cubicBezTo>
                    <a:cubicBezTo>
                      <a:pt x="2887" y="458"/>
                      <a:pt x="2818" y="490"/>
                      <a:pt x="2769" y="568"/>
                    </a:cubicBezTo>
                    <a:cubicBezTo>
                      <a:pt x="2268" y="1302"/>
                      <a:pt x="1768" y="2069"/>
                      <a:pt x="1001" y="2536"/>
                    </a:cubicBezTo>
                    <a:cubicBezTo>
                      <a:pt x="917" y="2586"/>
                      <a:pt x="851" y="2628"/>
                      <a:pt x="797" y="2628"/>
                    </a:cubicBezTo>
                    <a:cubicBezTo>
                      <a:pt x="742" y="2628"/>
                      <a:pt x="701" y="2586"/>
                      <a:pt x="667" y="2470"/>
                    </a:cubicBezTo>
                    <a:cubicBezTo>
                      <a:pt x="601" y="2269"/>
                      <a:pt x="567" y="2069"/>
                      <a:pt x="567" y="1869"/>
                    </a:cubicBezTo>
                    <a:cubicBezTo>
                      <a:pt x="500" y="1335"/>
                      <a:pt x="500" y="802"/>
                      <a:pt x="567" y="268"/>
                    </a:cubicBezTo>
                    <a:cubicBezTo>
                      <a:pt x="585" y="93"/>
                      <a:pt x="455"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43"/>
              <p:cNvSpPr/>
              <p:nvPr/>
            </p:nvSpPr>
            <p:spPr>
              <a:xfrm>
                <a:off x="5621675" y="4920125"/>
                <a:ext cx="132625" cy="84575"/>
              </a:xfrm>
              <a:custGeom>
                <a:avLst/>
                <a:gdLst/>
                <a:ahLst/>
                <a:cxnLst/>
                <a:rect l="l" t="t" r="r" b="b"/>
                <a:pathLst>
                  <a:path w="5305" h="3383" extrusionOk="0">
                    <a:moveTo>
                      <a:pt x="2176" y="0"/>
                    </a:moveTo>
                    <a:cubicBezTo>
                      <a:pt x="1752" y="0"/>
                      <a:pt x="1333" y="102"/>
                      <a:pt x="935" y="288"/>
                    </a:cubicBezTo>
                    <a:cubicBezTo>
                      <a:pt x="68" y="888"/>
                      <a:pt x="1" y="2122"/>
                      <a:pt x="801" y="2789"/>
                    </a:cubicBezTo>
                    <a:cubicBezTo>
                      <a:pt x="1235" y="3123"/>
                      <a:pt x="1735" y="3323"/>
                      <a:pt x="2269" y="3356"/>
                    </a:cubicBezTo>
                    <a:cubicBezTo>
                      <a:pt x="2416" y="3374"/>
                      <a:pt x="2560" y="3382"/>
                      <a:pt x="2703" y="3382"/>
                    </a:cubicBezTo>
                    <a:cubicBezTo>
                      <a:pt x="3112" y="3382"/>
                      <a:pt x="3508" y="3313"/>
                      <a:pt x="3904" y="3190"/>
                    </a:cubicBezTo>
                    <a:cubicBezTo>
                      <a:pt x="4337" y="3056"/>
                      <a:pt x="4738" y="2789"/>
                      <a:pt x="5004" y="2422"/>
                    </a:cubicBezTo>
                    <a:cubicBezTo>
                      <a:pt x="5271" y="2022"/>
                      <a:pt x="5305" y="1522"/>
                      <a:pt x="5071" y="1122"/>
                    </a:cubicBezTo>
                    <a:cubicBezTo>
                      <a:pt x="4838" y="655"/>
                      <a:pt x="4404" y="288"/>
                      <a:pt x="3904" y="154"/>
                    </a:cubicBezTo>
                    <a:cubicBezTo>
                      <a:pt x="3679" y="79"/>
                      <a:pt x="3453" y="42"/>
                      <a:pt x="3228" y="42"/>
                    </a:cubicBezTo>
                    <a:cubicBezTo>
                      <a:pt x="3153" y="42"/>
                      <a:pt x="3078" y="46"/>
                      <a:pt x="3003" y="54"/>
                    </a:cubicBezTo>
                    <a:cubicBezTo>
                      <a:pt x="2836" y="21"/>
                      <a:pt x="2669" y="21"/>
                      <a:pt x="2503" y="21"/>
                    </a:cubicBezTo>
                    <a:cubicBezTo>
                      <a:pt x="2394" y="7"/>
                      <a:pt x="2285" y="0"/>
                      <a:pt x="2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43"/>
              <p:cNvSpPr/>
              <p:nvPr/>
            </p:nvSpPr>
            <p:spPr>
              <a:xfrm>
                <a:off x="5934400" y="4910125"/>
                <a:ext cx="131800" cy="85400"/>
              </a:xfrm>
              <a:custGeom>
                <a:avLst/>
                <a:gdLst/>
                <a:ahLst/>
                <a:cxnLst/>
                <a:rect l="l" t="t" r="r" b="b"/>
                <a:pathLst>
                  <a:path w="5272" h="3416" extrusionOk="0">
                    <a:moveTo>
                      <a:pt x="2183" y="0"/>
                    </a:moveTo>
                    <a:cubicBezTo>
                      <a:pt x="1757" y="0"/>
                      <a:pt x="1335" y="107"/>
                      <a:pt x="935" y="321"/>
                    </a:cubicBezTo>
                    <a:cubicBezTo>
                      <a:pt x="68" y="888"/>
                      <a:pt x="1" y="2155"/>
                      <a:pt x="801" y="2822"/>
                    </a:cubicBezTo>
                    <a:cubicBezTo>
                      <a:pt x="1235" y="3156"/>
                      <a:pt x="1735" y="3356"/>
                      <a:pt x="2269" y="3390"/>
                    </a:cubicBezTo>
                    <a:cubicBezTo>
                      <a:pt x="2407" y="3407"/>
                      <a:pt x="2547" y="3415"/>
                      <a:pt x="2688" y="3415"/>
                    </a:cubicBezTo>
                    <a:cubicBezTo>
                      <a:pt x="3094" y="3415"/>
                      <a:pt x="3508" y="3346"/>
                      <a:pt x="3904" y="3223"/>
                    </a:cubicBezTo>
                    <a:cubicBezTo>
                      <a:pt x="4337" y="3089"/>
                      <a:pt x="4738" y="2822"/>
                      <a:pt x="5004" y="2456"/>
                    </a:cubicBezTo>
                    <a:cubicBezTo>
                      <a:pt x="5271" y="2055"/>
                      <a:pt x="5271" y="1555"/>
                      <a:pt x="5071" y="1155"/>
                    </a:cubicBezTo>
                    <a:cubicBezTo>
                      <a:pt x="4838" y="654"/>
                      <a:pt x="4404" y="321"/>
                      <a:pt x="3904" y="187"/>
                    </a:cubicBezTo>
                    <a:cubicBezTo>
                      <a:pt x="3603" y="87"/>
                      <a:pt x="3303" y="54"/>
                      <a:pt x="2970" y="54"/>
                    </a:cubicBezTo>
                    <a:cubicBezTo>
                      <a:pt x="2836" y="54"/>
                      <a:pt x="2669" y="20"/>
                      <a:pt x="2503" y="20"/>
                    </a:cubicBezTo>
                    <a:cubicBezTo>
                      <a:pt x="2396" y="7"/>
                      <a:pt x="2289" y="0"/>
                      <a:pt x="21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43"/>
              <p:cNvSpPr/>
              <p:nvPr/>
            </p:nvSpPr>
            <p:spPr>
              <a:xfrm>
                <a:off x="5628475" y="4746475"/>
                <a:ext cx="135825" cy="127950"/>
              </a:xfrm>
              <a:custGeom>
                <a:avLst/>
                <a:gdLst/>
                <a:ahLst/>
                <a:cxnLst/>
                <a:rect l="l" t="t" r="r" b="b"/>
                <a:pathLst>
                  <a:path w="5433" h="5118" extrusionOk="0">
                    <a:moveTo>
                      <a:pt x="378" y="1"/>
                    </a:moveTo>
                    <a:cubicBezTo>
                      <a:pt x="98" y="1"/>
                      <a:pt x="5" y="511"/>
                      <a:pt x="329" y="629"/>
                    </a:cubicBezTo>
                    <a:cubicBezTo>
                      <a:pt x="1163" y="929"/>
                      <a:pt x="1997" y="1229"/>
                      <a:pt x="2831" y="1563"/>
                    </a:cubicBezTo>
                    <a:lnTo>
                      <a:pt x="4099" y="2030"/>
                    </a:lnTo>
                    <a:cubicBezTo>
                      <a:pt x="4232" y="2097"/>
                      <a:pt x="4833" y="2230"/>
                      <a:pt x="4732" y="2430"/>
                    </a:cubicBezTo>
                    <a:cubicBezTo>
                      <a:pt x="4632" y="2564"/>
                      <a:pt x="4499" y="2664"/>
                      <a:pt x="4366" y="2730"/>
                    </a:cubicBezTo>
                    <a:cubicBezTo>
                      <a:pt x="4199" y="2830"/>
                      <a:pt x="3999" y="2897"/>
                      <a:pt x="3832" y="2997"/>
                    </a:cubicBezTo>
                    <a:cubicBezTo>
                      <a:pt x="3465" y="3197"/>
                      <a:pt x="3065" y="3364"/>
                      <a:pt x="2698" y="3564"/>
                    </a:cubicBezTo>
                    <a:cubicBezTo>
                      <a:pt x="1930" y="3898"/>
                      <a:pt x="1163" y="4198"/>
                      <a:pt x="363" y="4465"/>
                    </a:cubicBezTo>
                    <a:cubicBezTo>
                      <a:pt x="0" y="4586"/>
                      <a:pt x="103" y="5117"/>
                      <a:pt x="423" y="5117"/>
                    </a:cubicBezTo>
                    <a:cubicBezTo>
                      <a:pt x="456" y="5117"/>
                      <a:pt x="492" y="5111"/>
                      <a:pt x="529" y="5099"/>
                    </a:cubicBezTo>
                    <a:cubicBezTo>
                      <a:pt x="1964" y="4598"/>
                      <a:pt x="3331" y="3998"/>
                      <a:pt x="4666" y="3297"/>
                    </a:cubicBezTo>
                    <a:cubicBezTo>
                      <a:pt x="4966" y="3164"/>
                      <a:pt x="5199" y="2931"/>
                      <a:pt x="5333" y="2630"/>
                    </a:cubicBezTo>
                    <a:cubicBezTo>
                      <a:pt x="5433" y="2330"/>
                      <a:pt x="5333" y="1997"/>
                      <a:pt x="5099" y="1796"/>
                    </a:cubicBezTo>
                    <a:cubicBezTo>
                      <a:pt x="4833" y="1630"/>
                      <a:pt x="4499" y="1463"/>
                      <a:pt x="4199" y="1396"/>
                    </a:cubicBezTo>
                    <a:lnTo>
                      <a:pt x="3098" y="962"/>
                    </a:lnTo>
                    <a:cubicBezTo>
                      <a:pt x="2231" y="662"/>
                      <a:pt x="1363" y="329"/>
                      <a:pt x="496" y="28"/>
                    </a:cubicBezTo>
                    <a:cubicBezTo>
                      <a:pt x="454" y="9"/>
                      <a:pt x="414" y="1"/>
                      <a:pt x="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43"/>
              <p:cNvSpPr/>
              <p:nvPr/>
            </p:nvSpPr>
            <p:spPr>
              <a:xfrm>
                <a:off x="5936075" y="4732250"/>
                <a:ext cx="138975" cy="128525"/>
              </a:xfrm>
              <a:custGeom>
                <a:avLst/>
                <a:gdLst/>
                <a:ahLst/>
                <a:cxnLst/>
                <a:rect l="l" t="t" r="r" b="b"/>
                <a:pathLst>
                  <a:path w="5559" h="5141" extrusionOk="0">
                    <a:moveTo>
                      <a:pt x="5040" y="0"/>
                    </a:moveTo>
                    <a:cubicBezTo>
                      <a:pt x="4996" y="0"/>
                      <a:pt x="4950" y="9"/>
                      <a:pt x="4904" y="30"/>
                    </a:cubicBezTo>
                    <a:lnTo>
                      <a:pt x="2803" y="998"/>
                    </a:lnTo>
                    <a:cubicBezTo>
                      <a:pt x="2169" y="1265"/>
                      <a:pt x="1535" y="1598"/>
                      <a:pt x="935" y="1932"/>
                    </a:cubicBezTo>
                    <a:cubicBezTo>
                      <a:pt x="634" y="2065"/>
                      <a:pt x="368" y="2265"/>
                      <a:pt x="167" y="2532"/>
                    </a:cubicBezTo>
                    <a:cubicBezTo>
                      <a:pt x="1" y="2799"/>
                      <a:pt x="34" y="3133"/>
                      <a:pt x="267" y="3366"/>
                    </a:cubicBezTo>
                    <a:cubicBezTo>
                      <a:pt x="501" y="3566"/>
                      <a:pt x="768" y="3700"/>
                      <a:pt x="1068" y="3766"/>
                    </a:cubicBezTo>
                    <a:lnTo>
                      <a:pt x="2102" y="4200"/>
                    </a:lnTo>
                    <a:lnTo>
                      <a:pt x="4504" y="5134"/>
                    </a:lnTo>
                    <a:cubicBezTo>
                      <a:pt x="4525" y="5138"/>
                      <a:pt x="4547" y="5140"/>
                      <a:pt x="4568" y="5140"/>
                    </a:cubicBezTo>
                    <a:cubicBezTo>
                      <a:pt x="4712" y="5140"/>
                      <a:pt x="4846" y="5046"/>
                      <a:pt x="4904" y="4901"/>
                    </a:cubicBezTo>
                    <a:cubicBezTo>
                      <a:pt x="4937" y="4734"/>
                      <a:pt x="4837" y="4567"/>
                      <a:pt x="4671" y="4500"/>
                    </a:cubicBezTo>
                    <a:lnTo>
                      <a:pt x="2269" y="3600"/>
                    </a:lnTo>
                    <a:lnTo>
                      <a:pt x="1135" y="3133"/>
                    </a:lnTo>
                    <a:cubicBezTo>
                      <a:pt x="1001" y="3066"/>
                      <a:pt x="868" y="3033"/>
                      <a:pt x="768" y="2932"/>
                    </a:cubicBezTo>
                    <a:cubicBezTo>
                      <a:pt x="734" y="2899"/>
                      <a:pt x="734" y="2866"/>
                      <a:pt x="701" y="2866"/>
                    </a:cubicBezTo>
                    <a:cubicBezTo>
                      <a:pt x="768" y="2832"/>
                      <a:pt x="801" y="2766"/>
                      <a:pt x="868" y="2732"/>
                    </a:cubicBezTo>
                    <a:cubicBezTo>
                      <a:pt x="1502" y="2299"/>
                      <a:pt x="2169" y="1965"/>
                      <a:pt x="2869" y="1665"/>
                    </a:cubicBezTo>
                    <a:lnTo>
                      <a:pt x="5238" y="597"/>
                    </a:lnTo>
                    <a:cubicBezTo>
                      <a:pt x="5558" y="452"/>
                      <a:pt x="5344" y="0"/>
                      <a:pt x="5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96" name="Google Shape;1396;p43"/>
          <p:cNvSpPr/>
          <p:nvPr/>
        </p:nvSpPr>
        <p:spPr>
          <a:xfrm rot="-478498">
            <a:off x="7597463" y="381799"/>
            <a:ext cx="550014" cy="687583"/>
          </a:xfrm>
          <a:custGeom>
            <a:avLst/>
            <a:gdLst/>
            <a:ahLst/>
            <a:cxnLst/>
            <a:rect l="l" t="t" r="r" b="b"/>
            <a:pathLst>
              <a:path w="27351" h="34192" extrusionOk="0">
                <a:moveTo>
                  <a:pt x="11856" y="1"/>
                </a:moveTo>
                <a:cubicBezTo>
                  <a:pt x="11671" y="1"/>
                  <a:pt x="11482" y="80"/>
                  <a:pt x="11342" y="270"/>
                </a:cubicBezTo>
                <a:cubicBezTo>
                  <a:pt x="6822" y="6757"/>
                  <a:pt x="2386" y="13202"/>
                  <a:pt x="168" y="20902"/>
                </a:cubicBezTo>
                <a:cubicBezTo>
                  <a:pt x="1" y="21638"/>
                  <a:pt x="607" y="22293"/>
                  <a:pt x="1285" y="22293"/>
                </a:cubicBezTo>
                <a:cubicBezTo>
                  <a:pt x="1456" y="22293"/>
                  <a:pt x="1631" y="22251"/>
                  <a:pt x="1800" y="22158"/>
                </a:cubicBezTo>
                <a:cubicBezTo>
                  <a:pt x="5651" y="20317"/>
                  <a:pt x="8162" y="16341"/>
                  <a:pt x="12096" y="14750"/>
                </a:cubicBezTo>
                <a:lnTo>
                  <a:pt x="12096" y="14750"/>
                </a:lnTo>
                <a:cubicBezTo>
                  <a:pt x="11970" y="21195"/>
                  <a:pt x="6278" y="26845"/>
                  <a:pt x="8287" y="33458"/>
                </a:cubicBezTo>
                <a:cubicBezTo>
                  <a:pt x="8419" y="33933"/>
                  <a:pt x="8835" y="34192"/>
                  <a:pt x="9270" y="34192"/>
                </a:cubicBezTo>
                <a:cubicBezTo>
                  <a:pt x="9525" y="34192"/>
                  <a:pt x="9787" y="34104"/>
                  <a:pt x="10003" y="33918"/>
                </a:cubicBezTo>
                <a:cubicBezTo>
                  <a:pt x="13142" y="31114"/>
                  <a:pt x="15695" y="27850"/>
                  <a:pt x="18248" y="24502"/>
                </a:cubicBezTo>
                <a:cubicBezTo>
                  <a:pt x="19587" y="22660"/>
                  <a:pt x="20968" y="20861"/>
                  <a:pt x="22433" y="19103"/>
                </a:cubicBezTo>
                <a:cubicBezTo>
                  <a:pt x="23814" y="17471"/>
                  <a:pt x="25446" y="16090"/>
                  <a:pt x="26827" y="14457"/>
                </a:cubicBezTo>
                <a:cubicBezTo>
                  <a:pt x="27351" y="13899"/>
                  <a:pt x="26943" y="13050"/>
                  <a:pt x="26308" y="13050"/>
                </a:cubicBezTo>
                <a:cubicBezTo>
                  <a:pt x="26181" y="13050"/>
                  <a:pt x="26046" y="13083"/>
                  <a:pt x="25907" y="13160"/>
                </a:cubicBezTo>
                <a:cubicBezTo>
                  <a:pt x="22475" y="15253"/>
                  <a:pt x="19922" y="19228"/>
                  <a:pt x="17536" y="22409"/>
                </a:cubicBezTo>
                <a:cubicBezTo>
                  <a:pt x="15151" y="25548"/>
                  <a:pt x="12891" y="28687"/>
                  <a:pt x="10045" y="31240"/>
                </a:cubicBezTo>
                <a:cubicBezTo>
                  <a:pt x="9668" y="25088"/>
                  <a:pt x="14983" y="19647"/>
                  <a:pt x="14230" y="13286"/>
                </a:cubicBezTo>
                <a:cubicBezTo>
                  <a:pt x="14194" y="12667"/>
                  <a:pt x="13683" y="12207"/>
                  <a:pt x="13083" y="12207"/>
                </a:cubicBezTo>
                <a:cubicBezTo>
                  <a:pt x="12993" y="12207"/>
                  <a:pt x="12900" y="12217"/>
                  <a:pt x="12807" y="12239"/>
                </a:cubicBezTo>
                <a:cubicBezTo>
                  <a:pt x="8873" y="13160"/>
                  <a:pt x="6278" y="16299"/>
                  <a:pt x="3181" y="18643"/>
                </a:cubicBezTo>
                <a:cubicBezTo>
                  <a:pt x="5316" y="12323"/>
                  <a:pt x="8873" y="6506"/>
                  <a:pt x="12389" y="856"/>
                </a:cubicBezTo>
                <a:cubicBezTo>
                  <a:pt x="12680" y="418"/>
                  <a:pt x="12281" y="1"/>
                  <a:pt x="11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263;p42">
            <a:extLst>
              <a:ext uri="{FF2B5EF4-FFF2-40B4-BE49-F238E27FC236}">
                <a16:creationId xmlns:a16="http://schemas.microsoft.com/office/drawing/2014/main" id="{EF71BF3C-C29E-4AE8-BC80-595F8094D694}"/>
              </a:ext>
            </a:extLst>
          </p:cNvPr>
          <p:cNvSpPr txBox="1">
            <a:spLocks/>
          </p:cNvSpPr>
          <p:nvPr/>
        </p:nvSpPr>
        <p:spPr>
          <a:xfrm>
            <a:off x="3810201" y="944640"/>
            <a:ext cx="3626948" cy="72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Lilita One"/>
              <a:buNone/>
              <a:defRPr sz="4500" b="0" i="0" u="none" strike="noStrike" cap="none">
                <a:solidFill>
                  <a:schemeClr val="dk1"/>
                </a:solidFill>
                <a:latin typeface="Lilita One"/>
                <a:ea typeface="Lilita One"/>
                <a:cs typeface="Lilita One"/>
                <a:sym typeface="Lilita One"/>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s-MX" sz="2400" dirty="0"/>
              <a:t>¿Qué son?</a:t>
            </a:r>
          </a:p>
        </p:txBody>
      </p:sp>
      <p:sp>
        <p:nvSpPr>
          <p:cNvPr id="3" name="Subtítulo 2">
            <a:extLst>
              <a:ext uri="{FF2B5EF4-FFF2-40B4-BE49-F238E27FC236}">
                <a16:creationId xmlns:a16="http://schemas.microsoft.com/office/drawing/2014/main" id="{9325A4EF-210B-4045-890A-0D573F886640}"/>
              </a:ext>
            </a:extLst>
          </p:cNvPr>
          <p:cNvSpPr>
            <a:spLocks noGrp="1"/>
          </p:cNvSpPr>
          <p:nvPr>
            <p:ph type="subTitle" idx="1"/>
          </p:nvPr>
        </p:nvSpPr>
        <p:spPr>
          <a:xfrm>
            <a:off x="871813" y="1205626"/>
            <a:ext cx="7874783" cy="3139683"/>
          </a:xfrm>
        </p:spPr>
        <p:txBody>
          <a:bodyPr/>
          <a:lstStyle/>
          <a:p>
            <a:pPr algn="l"/>
            <a:r>
              <a:rPr lang="es-MX" b="0" i="0" dirty="0">
                <a:solidFill>
                  <a:srgbClr val="333333"/>
                </a:solidFill>
                <a:effectLst/>
                <a:latin typeface="Open Sans" panose="020B0606030504020204" pitchFamily="34" charset="0"/>
              </a:rPr>
              <a:t>Un </a:t>
            </a:r>
            <a:r>
              <a:rPr lang="es-MX" b="1" i="0" u="none" strike="noStrike" dirty="0">
                <a:solidFill>
                  <a:srgbClr val="333333"/>
                </a:solidFill>
                <a:effectLst/>
                <a:latin typeface="Open Sans" panose="020B0606030504020204" pitchFamily="34" charset="0"/>
                <a:hlinkClick r:id="rId3"/>
              </a:rPr>
              <a:t>bien</a:t>
            </a:r>
            <a:r>
              <a:rPr lang="es-MX" b="0" i="0" dirty="0">
                <a:solidFill>
                  <a:srgbClr val="333333"/>
                </a:solidFill>
                <a:effectLst/>
                <a:latin typeface="Open Sans" panose="020B0606030504020204" pitchFamily="34" charset="0"/>
              </a:rPr>
              <a:t> público es aquel cuyo consumo es indivisible y que puede ser compartido por todos los miembros de una comunidad sin exclusión. Usualmente su gestión está a cargo del Estado.</a:t>
            </a:r>
          </a:p>
          <a:p>
            <a:pPr algn="l"/>
            <a:endParaRPr lang="es-MX" b="0" i="0" dirty="0">
              <a:solidFill>
                <a:srgbClr val="333333"/>
              </a:solidFill>
              <a:effectLst/>
              <a:latin typeface="Open Sans" panose="020B0606030504020204" pitchFamily="34" charset="0"/>
            </a:endParaRPr>
          </a:p>
          <a:p>
            <a:pPr algn="l"/>
            <a:r>
              <a:rPr lang="es-MX" b="0" i="0" dirty="0">
                <a:solidFill>
                  <a:srgbClr val="333333"/>
                </a:solidFill>
                <a:effectLst/>
                <a:latin typeface="Open Sans" panose="020B0606030504020204" pitchFamily="34" charset="0"/>
              </a:rPr>
              <a:t>En otras palabras, un bien público es, en general, accesible para cualquier persona sin mayor restricción. Su titularidad y administración le pertenece normalmente al gobierno o autoridad correspondiente. Algunos ejemplos de bienes públicos son el alumbrado de las calles, los parques, las playas, entre otros.</a:t>
            </a:r>
          </a:p>
          <a:p>
            <a:pPr algn="l"/>
            <a:endParaRPr lang="es-MX" dirty="0"/>
          </a:p>
        </p:txBody>
      </p:sp>
      <p:pic>
        <p:nvPicPr>
          <p:cNvPr id="5122" name="Picture 2" descr="Ejemplos de bienes públicos">
            <a:extLst>
              <a:ext uri="{FF2B5EF4-FFF2-40B4-BE49-F238E27FC236}">
                <a16:creationId xmlns:a16="http://schemas.microsoft.com/office/drawing/2014/main" id="{F60A2CF8-FEA9-415B-8793-C53B43868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506" y="3683227"/>
            <a:ext cx="1306586" cy="132416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ienes públicos: concesiones demaniales y explotación de bienes  patrimoniales. Unificación de criterios y plazos - LegalToday">
            <a:extLst>
              <a:ext uri="{FF2B5EF4-FFF2-40B4-BE49-F238E27FC236}">
                <a16:creationId xmlns:a16="http://schemas.microsoft.com/office/drawing/2014/main" id="{5F04170C-AB7E-45B8-A319-1BD37BB4E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3399" y="3697352"/>
            <a:ext cx="2414024" cy="1351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45"/>
          <p:cNvSpPr txBox="1">
            <a:spLocks noGrp="1"/>
          </p:cNvSpPr>
          <p:nvPr>
            <p:ph type="title"/>
          </p:nvPr>
        </p:nvSpPr>
        <p:spPr>
          <a:xfrm>
            <a:off x="1393970" y="229350"/>
            <a:ext cx="671795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Propiedades y distinciones </a:t>
            </a:r>
            <a:endParaRPr sz="2800" dirty="0"/>
          </a:p>
        </p:txBody>
      </p:sp>
      <p:sp>
        <p:nvSpPr>
          <p:cNvPr id="1460" name="Google Shape;1460;p45"/>
          <p:cNvSpPr txBox="1">
            <a:spLocks noGrp="1"/>
          </p:cNvSpPr>
          <p:nvPr>
            <p:ph type="body" idx="1"/>
          </p:nvPr>
        </p:nvSpPr>
        <p:spPr>
          <a:xfrm>
            <a:off x="1268678" y="907087"/>
            <a:ext cx="6968538" cy="2275500"/>
          </a:xfrm>
          <a:prstGeom prst="rect">
            <a:avLst/>
          </a:prstGeom>
        </p:spPr>
        <p:txBody>
          <a:bodyPr spcFirstLastPara="1" wrap="square" lIns="91425" tIns="91425" rIns="91425" bIns="91425" anchor="ctr" anchorCtr="0">
            <a:noAutofit/>
          </a:bodyPr>
          <a:lstStyle/>
          <a:p>
            <a:pPr marL="114300" indent="0" algn="l">
              <a:buNone/>
            </a:pPr>
            <a:r>
              <a:rPr lang="es-MX" sz="1600" b="0" i="0" dirty="0">
                <a:solidFill>
                  <a:srgbClr val="333333"/>
                </a:solidFill>
                <a:effectLst/>
                <a:latin typeface="Open Sans" panose="020B0606030504020204" pitchFamily="34" charset="0"/>
              </a:rPr>
              <a:t>Teniendo en cuenta su definición, podríamos afirmar que estos bienes tienen tres propiedades que les diferencian de los bienes privados:</a:t>
            </a:r>
          </a:p>
          <a:p>
            <a:pPr algn="l">
              <a:buFont typeface="Arial" panose="020B0604020202020204" pitchFamily="34" charset="0"/>
              <a:buChar char="•"/>
            </a:pPr>
            <a:r>
              <a:rPr lang="es-MX" sz="1600" b="0" i="0" dirty="0">
                <a:solidFill>
                  <a:srgbClr val="333333"/>
                </a:solidFill>
                <a:effectLst/>
                <a:latin typeface="Open Sans" panose="020B0606030504020204" pitchFamily="34" charset="0"/>
              </a:rPr>
              <a:t>Se consumen conjuntamente, dando utilidad a más de un usuario a la vez.</a:t>
            </a:r>
          </a:p>
          <a:p>
            <a:pPr algn="l">
              <a:buFont typeface="Arial" panose="020B0604020202020204" pitchFamily="34" charset="0"/>
              <a:buChar char="•"/>
            </a:pPr>
            <a:r>
              <a:rPr lang="es-MX" sz="1600" b="0" i="0" dirty="0">
                <a:solidFill>
                  <a:srgbClr val="333333"/>
                </a:solidFill>
                <a:effectLst/>
                <a:latin typeface="Open Sans" panose="020B0606030504020204" pitchFamily="34" charset="0"/>
              </a:rPr>
              <a:t>No se puede excluir a un individuo o a un colectivo de su consumo.</a:t>
            </a:r>
          </a:p>
          <a:p>
            <a:pPr algn="l">
              <a:buFont typeface="Arial" panose="020B0604020202020204" pitchFamily="34" charset="0"/>
              <a:buChar char="•"/>
            </a:pPr>
            <a:r>
              <a:rPr lang="es-MX" sz="1600" b="0" i="0" dirty="0">
                <a:solidFill>
                  <a:srgbClr val="333333"/>
                </a:solidFill>
                <a:effectLst/>
                <a:latin typeface="Open Sans" panose="020B0606030504020204" pitchFamily="34" charset="0"/>
              </a:rPr>
              <a:t>No hay rivalidad, es decir, si una nueva persona lo consume no afecta ni limita el acceso al resto de ciudadanos.</a:t>
            </a:r>
          </a:p>
        </p:txBody>
      </p:sp>
      <p:sp>
        <p:nvSpPr>
          <p:cNvPr id="1502" name="Google Shape;1502;p45"/>
          <p:cNvSpPr/>
          <p:nvPr/>
        </p:nvSpPr>
        <p:spPr>
          <a:xfrm>
            <a:off x="3134389" y="814755"/>
            <a:ext cx="3066995" cy="79627"/>
          </a:xfrm>
          <a:custGeom>
            <a:avLst/>
            <a:gdLst/>
            <a:ahLst/>
            <a:cxnLst/>
            <a:rect l="l" t="t" r="r" b="b"/>
            <a:pathLst>
              <a:path w="101615" h="1965" extrusionOk="0">
                <a:moveTo>
                  <a:pt x="49390" y="0"/>
                </a:moveTo>
                <a:cubicBezTo>
                  <a:pt x="40259" y="0"/>
                  <a:pt x="31105" y="73"/>
                  <a:pt x="21972" y="249"/>
                </a:cubicBezTo>
                <a:cubicBezTo>
                  <a:pt x="14815" y="374"/>
                  <a:pt x="7408" y="123"/>
                  <a:pt x="251" y="1044"/>
                </a:cubicBezTo>
                <a:cubicBezTo>
                  <a:pt x="0" y="1086"/>
                  <a:pt x="84" y="1504"/>
                  <a:pt x="293" y="1504"/>
                </a:cubicBezTo>
                <a:cubicBezTo>
                  <a:pt x="2413" y="1669"/>
                  <a:pt x="4546" y="1726"/>
                  <a:pt x="6683" y="1726"/>
                </a:cubicBezTo>
                <a:cubicBezTo>
                  <a:pt x="11046" y="1726"/>
                  <a:pt x="15428" y="1490"/>
                  <a:pt x="19754" y="1462"/>
                </a:cubicBezTo>
                <a:cubicBezTo>
                  <a:pt x="26366" y="1379"/>
                  <a:pt x="32979" y="1337"/>
                  <a:pt x="39591" y="1295"/>
                </a:cubicBezTo>
                <a:cubicBezTo>
                  <a:pt x="41754" y="1288"/>
                  <a:pt x="43916" y="1284"/>
                  <a:pt x="46078" y="1284"/>
                </a:cubicBezTo>
                <a:cubicBezTo>
                  <a:pt x="56890" y="1284"/>
                  <a:pt x="67701" y="1372"/>
                  <a:pt x="78513" y="1546"/>
                </a:cubicBezTo>
                <a:cubicBezTo>
                  <a:pt x="85963" y="1672"/>
                  <a:pt x="93412" y="1923"/>
                  <a:pt x="100904" y="1964"/>
                </a:cubicBezTo>
                <a:cubicBezTo>
                  <a:pt x="101573" y="1964"/>
                  <a:pt x="101615" y="918"/>
                  <a:pt x="100904" y="918"/>
                </a:cubicBezTo>
                <a:cubicBezTo>
                  <a:pt x="87720" y="207"/>
                  <a:pt x="74495" y="123"/>
                  <a:pt x="61270" y="39"/>
                </a:cubicBezTo>
                <a:cubicBezTo>
                  <a:pt x="57317" y="14"/>
                  <a:pt x="53356" y="0"/>
                  <a:pt x="49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7170" name="Picture 2" descr="Bienes públicos | la originalidad es volver al origen">
            <a:extLst>
              <a:ext uri="{FF2B5EF4-FFF2-40B4-BE49-F238E27FC236}">
                <a16:creationId xmlns:a16="http://schemas.microsoft.com/office/drawing/2014/main" id="{49A6CFDB-8539-4FFB-987E-748994AA2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595" y="3182586"/>
            <a:ext cx="3037508" cy="1488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ienes Públicos">
            <a:extLst>
              <a:ext uri="{FF2B5EF4-FFF2-40B4-BE49-F238E27FC236}">
                <a16:creationId xmlns:a16="http://schemas.microsoft.com/office/drawing/2014/main" id="{5502471D-E5E3-45DA-B6F6-EE850C3A86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488" t="25743" r="24855" b="21286"/>
          <a:stretch/>
        </p:blipFill>
        <p:spPr bwMode="auto">
          <a:xfrm>
            <a:off x="4189227" y="3170112"/>
            <a:ext cx="2349796" cy="150064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ervicios públicos - Colombia">
            <a:extLst>
              <a:ext uri="{FF2B5EF4-FFF2-40B4-BE49-F238E27FC236}">
                <a16:creationId xmlns:a16="http://schemas.microsoft.com/office/drawing/2014/main" id="{BB0DEA3C-2CC6-42B0-9DB9-D5C740344D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330" y="3039263"/>
            <a:ext cx="2349796" cy="1762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649"/>
        <p:cNvGrpSpPr/>
        <p:nvPr/>
      </p:nvGrpSpPr>
      <p:grpSpPr>
        <a:xfrm>
          <a:off x="0" y="0"/>
          <a:ext cx="0" cy="0"/>
          <a:chOff x="0" y="0"/>
          <a:chExt cx="0" cy="0"/>
        </a:xfrm>
      </p:grpSpPr>
      <p:sp>
        <p:nvSpPr>
          <p:cNvPr id="1650" name="Google Shape;1650;p47"/>
          <p:cNvSpPr txBox="1">
            <a:spLocks noGrp="1"/>
          </p:cNvSpPr>
          <p:nvPr>
            <p:ph type="title"/>
          </p:nvPr>
        </p:nvSpPr>
        <p:spPr>
          <a:xfrm>
            <a:off x="1095098" y="311208"/>
            <a:ext cx="7333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Tipos de bienes publicos</a:t>
            </a:r>
            <a:endParaRPr sz="2800" dirty="0"/>
          </a:p>
        </p:txBody>
      </p:sp>
      <p:sp>
        <p:nvSpPr>
          <p:cNvPr id="1651" name="Google Shape;1651;p47"/>
          <p:cNvSpPr txBox="1"/>
          <p:nvPr/>
        </p:nvSpPr>
        <p:spPr>
          <a:xfrm>
            <a:off x="936118" y="883908"/>
            <a:ext cx="18330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4"/>
                </a:solidFill>
                <a:latin typeface="Lilita One"/>
                <a:ea typeface="Lilita One"/>
                <a:cs typeface="Lilita One"/>
                <a:sym typeface="Lilita One"/>
              </a:rPr>
              <a:t>1 </a:t>
            </a:r>
            <a:endParaRPr sz="2600" dirty="0">
              <a:solidFill>
                <a:schemeClr val="accent4"/>
              </a:solidFill>
              <a:latin typeface="Lilita One"/>
              <a:ea typeface="Lilita One"/>
              <a:cs typeface="Lilita One"/>
              <a:sym typeface="Lilita One"/>
            </a:endParaRPr>
          </a:p>
        </p:txBody>
      </p:sp>
      <p:sp>
        <p:nvSpPr>
          <p:cNvPr id="1652" name="Google Shape;1652;p47"/>
          <p:cNvSpPr txBox="1"/>
          <p:nvPr/>
        </p:nvSpPr>
        <p:spPr>
          <a:xfrm>
            <a:off x="2718094" y="1127172"/>
            <a:ext cx="2121258" cy="38481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600" b="1" dirty="0">
                <a:solidFill>
                  <a:srgbClr val="333333"/>
                </a:solidFill>
                <a:latin typeface="Open Sans" panose="020B0606030504020204" pitchFamily="34" charset="0"/>
              </a:rPr>
              <a:t>Bienes públicos impuros:</a:t>
            </a:r>
          </a:p>
          <a:p>
            <a:pPr marL="0" lvl="0" indent="0" algn="ctr" rtl="0">
              <a:spcBef>
                <a:spcPts val="0"/>
              </a:spcBef>
              <a:spcAft>
                <a:spcPts val="0"/>
              </a:spcAft>
              <a:buNone/>
            </a:pPr>
            <a:endParaRPr lang="es-MX" sz="1600" b="1" dirty="0">
              <a:solidFill>
                <a:srgbClr val="333333"/>
              </a:solidFill>
              <a:latin typeface="Open Sans" panose="020B0606030504020204" pitchFamily="34" charset="0"/>
            </a:endParaRPr>
          </a:p>
          <a:p>
            <a:pPr marL="0" lvl="0" indent="0" algn="ctr" rtl="0">
              <a:spcBef>
                <a:spcPts val="0"/>
              </a:spcBef>
              <a:spcAft>
                <a:spcPts val="0"/>
              </a:spcAft>
              <a:buNone/>
            </a:pPr>
            <a:r>
              <a:rPr lang="es-MX" b="0" i="0" dirty="0">
                <a:solidFill>
                  <a:srgbClr val="333333"/>
                </a:solidFill>
                <a:effectLst/>
                <a:latin typeface="Open Sans" panose="020B0606030504020204" pitchFamily="34" charset="0"/>
              </a:rPr>
              <a:t>Cumplen la primera y la segunda propiedad, pero no la tercera, es decir, su consumo es parcialmente rival. En estos casos, el consumo de una nueva unidad por parte de un individuo disminuye la cantidad disponible para el resto, aunque en menos de una unidad.</a:t>
            </a:r>
            <a:endParaRPr dirty="0">
              <a:solidFill>
                <a:schemeClr val="dk1"/>
              </a:solidFill>
              <a:latin typeface="Poppins"/>
              <a:ea typeface="Poppins"/>
              <a:cs typeface="Poppins"/>
              <a:sym typeface="Poppins"/>
            </a:endParaRPr>
          </a:p>
        </p:txBody>
      </p:sp>
      <p:sp>
        <p:nvSpPr>
          <p:cNvPr id="1653" name="Google Shape;1653;p47"/>
          <p:cNvSpPr txBox="1"/>
          <p:nvPr/>
        </p:nvSpPr>
        <p:spPr>
          <a:xfrm>
            <a:off x="2885303" y="721505"/>
            <a:ext cx="18330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2"/>
                </a:solidFill>
                <a:latin typeface="Lilita One"/>
                <a:ea typeface="Lilita One"/>
                <a:cs typeface="Lilita One"/>
                <a:sym typeface="Lilita One"/>
              </a:rPr>
              <a:t>2 </a:t>
            </a:r>
            <a:endParaRPr sz="2600" dirty="0">
              <a:solidFill>
                <a:schemeClr val="lt2"/>
              </a:solidFill>
              <a:latin typeface="Lilita One"/>
              <a:ea typeface="Lilita One"/>
              <a:cs typeface="Lilita One"/>
              <a:sym typeface="Lilita One"/>
            </a:endParaRPr>
          </a:p>
        </p:txBody>
      </p:sp>
      <p:sp>
        <p:nvSpPr>
          <p:cNvPr id="1655" name="Google Shape;1655;p47"/>
          <p:cNvSpPr txBox="1"/>
          <p:nvPr/>
        </p:nvSpPr>
        <p:spPr>
          <a:xfrm>
            <a:off x="5050905" y="830922"/>
            <a:ext cx="18330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2"/>
                </a:solidFill>
                <a:latin typeface="Lilita One"/>
                <a:ea typeface="Lilita One"/>
                <a:cs typeface="Lilita One"/>
                <a:sym typeface="Lilita One"/>
              </a:rPr>
              <a:t>3  </a:t>
            </a:r>
            <a:endParaRPr sz="2600" dirty="0">
              <a:solidFill>
                <a:schemeClr val="accent2"/>
              </a:solidFill>
              <a:latin typeface="Lilita One"/>
              <a:ea typeface="Lilita One"/>
              <a:cs typeface="Lilita One"/>
              <a:sym typeface="Lilita One"/>
            </a:endParaRPr>
          </a:p>
        </p:txBody>
      </p:sp>
      <p:sp>
        <p:nvSpPr>
          <p:cNvPr id="1656" name="Google Shape;1656;p47"/>
          <p:cNvSpPr txBox="1"/>
          <p:nvPr/>
        </p:nvSpPr>
        <p:spPr>
          <a:xfrm>
            <a:off x="4796008" y="1088425"/>
            <a:ext cx="2051716" cy="1694067"/>
          </a:xfrm>
          <a:prstGeom prst="rect">
            <a:avLst/>
          </a:prstGeom>
          <a:noFill/>
          <a:ln>
            <a:noFill/>
          </a:ln>
        </p:spPr>
        <p:txBody>
          <a:bodyPr spcFirstLastPara="1" wrap="square" lIns="91425" tIns="91425" rIns="91425" bIns="91425" anchor="ctr" anchorCtr="0">
            <a:noAutofit/>
          </a:bodyPr>
          <a:lstStyle/>
          <a:p>
            <a:pPr algn="ctr"/>
            <a:r>
              <a:rPr lang="es-MX" b="1" i="0" dirty="0">
                <a:solidFill>
                  <a:srgbClr val="333333"/>
                </a:solidFill>
                <a:effectLst/>
                <a:latin typeface="Open Sans" panose="020B0606030504020204" pitchFamily="34" charset="0"/>
              </a:rPr>
              <a:t>Bien público no excluyente</a:t>
            </a:r>
            <a:r>
              <a:rPr lang="es-MX" b="0" i="0" dirty="0">
                <a:solidFill>
                  <a:srgbClr val="333333"/>
                </a:solidFill>
                <a:effectLst/>
                <a:latin typeface="Open Sans" panose="020B0606030504020204" pitchFamily="34" charset="0"/>
              </a:rPr>
              <a:t>: Cuando no es posible impedir el acceso a quien no paga por él.</a:t>
            </a:r>
          </a:p>
        </p:txBody>
      </p:sp>
      <p:sp>
        <p:nvSpPr>
          <p:cNvPr id="1657" name="Google Shape;1657;p47"/>
          <p:cNvSpPr txBox="1"/>
          <p:nvPr/>
        </p:nvSpPr>
        <p:spPr>
          <a:xfrm>
            <a:off x="4941888" y="2509607"/>
            <a:ext cx="1829400" cy="5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accent1"/>
                </a:solidFill>
                <a:latin typeface="Lilita One"/>
                <a:ea typeface="Lilita One"/>
                <a:cs typeface="Lilita One"/>
                <a:sym typeface="Lilita One"/>
              </a:rPr>
              <a:t>4 </a:t>
            </a:r>
            <a:endParaRPr sz="2600" dirty="0">
              <a:solidFill>
                <a:schemeClr val="accent1"/>
              </a:solidFill>
              <a:latin typeface="Lilita One"/>
              <a:ea typeface="Lilita One"/>
              <a:cs typeface="Lilita One"/>
              <a:sym typeface="Lilita One"/>
            </a:endParaRPr>
          </a:p>
        </p:txBody>
      </p:sp>
      <p:sp>
        <p:nvSpPr>
          <p:cNvPr id="1658" name="Google Shape;1658;p47"/>
          <p:cNvSpPr txBox="1"/>
          <p:nvPr/>
        </p:nvSpPr>
        <p:spPr>
          <a:xfrm>
            <a:off x="4796008" y="2829221"/>
            <a:ext cx="2196051" cy="21716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b="1" i="0" dirty="0">
                <a:solidFill>
                  <a:srgbClr val="333333"/>
                </a:solidFill>
                <a:effectLst/>
                <a:latin typeface="Open Sans" panose="020B0606030504020204" pitchFamily="34" charset="0"/>
              </a:rPr>
              <a:t>Bien público excluyente</a:t>
            </a:r>
            <a:r>
              <a:rPr lang="es-MX" b="0" i="0" dirty="0">
                <a:solidFill>
                  <a:srgbClr val="333333"/>
                </a:solidFill>
                <a:effectLst/>
                <a:latin typeface="Open Sans" panose="020B0606030504020204" pitchFamily="34" charset="0"/>
              </a:rPr>
              <a:t>: </a:t>
            </a:r>
          </a:p>
          <a:p>
            <a:pPr marL="0" lvl="0" indent="0" algn="ctr" rtl="0">
              <a:spcBef>
                <a:spcPts val="0"/>
              </a:spcBef>
              <a:spcAft>
                <a:spcPts val="0"/>
              </a:spcAft>
              <a:buNone/>
            </a:pPr>
            <a:r>
              <a:rPr lang="es-MX" b="0" i="0" dirty="0">
                <a:solidFill>
                  <a:srgbClr val="333333"/>
                </a:solidFill>
                <a:effectLst/>
                <a:latin typeface="Open Sans" panose="020B0606030504020204" pitchFamily="34" charset="0"/>
              </a:rPr>
              <a:t>Se puede impedir que un individuo lo consuma si no paga por el mismo. Un ejemplo serían las autopistas con peaje.</a:t>
            </a:r>
            <a:endParaRPr dirty="0">
              <a:solidFill>
                <a:schemeClr val="dk1"/>
              </a:solidFill>
              <a:latin typeface="Poppins"/>
              <a:ea typeface="Poppins"/>
              <a:cs typeface="Poppins"/>
              <a:sym typeface="Poppins"/>
            </a:endParaRPr>
          </a:p>
        </p:txBody>
      </p:sp>
      <p:sp>
        <p:nvSpPr>
          <p:cNvPr id="1772" name="Google Shape;1772;p47"/>
          <p:cNvSpPr/>
          <p:nvPr/>
        </p:nvSpPr>
        <p:spPr>
          <a:xfrm>
            <a:off x="2108597" y="3172925"/>
            <a:ext cx="314400" cy="31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47"/>
          <p:cNvSpPr/>
          <p:nvPr/>
        </p:nvSpPr>
        <p:spPr>
          <a:xfrm>
            <a:off x="3361914" y="2574834"/>
            <a:ext cx="314400" cy="31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47"/>
          <p:cNvSpPr/>
          <p:nvPr/>
        </p:nvSpPr>
        <p:spPr>
          <a:xfrm>
            <a:off x="5128673" y="3167275"/>
            <a:ext cx="314400" cy="31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47"/>
          <p:cNvSpPr/>
          <p:nvPr/>
        </p:nvSpPr>
        <p:spPr>
          <a:xfrm rot="-1250246">
            <a:off x="7130621" y="2434877"/>
            <a:ext cx="314575" cy="314575"/>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47"/>
          <p:cNvSpPr/>
          <p:nvPr/>
        </p:nvSpPr>
        <p:spPr>
          <a:xfrm>
            <a:off x="5975207" y="3024400"/>
            <a:ext cx="314400" cy="31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47"/>
          <p:cNvSpPr/>
          <p:nvPr/>
        </p:nvSpPr>
        <p:spPr>
          <a:xfrm>
            <a:off x="4078961" y="2716963"/>
            <a:ext cx="314400" cy="314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652;p47">
            <a:extLst>
              <a:ext uri="{FF2B5EF4-FFF2-40B4-BE49-F238E27FC236}">
                <a16:creationId xmlns:a16="http://schemas.microsoft.com/office/drawing/2014/main" id="{D1110E73-11E9-41F0-9D60-F1A57CB41A86}"/>
              </a:ext>
            </a:extLst>
          </p:cNvPr>
          <p:cNvSpPr txBox="1"/>
          <p:nvPr/>
        </p:nvSpPr>
        <p:spPr>
          <a:xfrm>
            <a:off x="923271" y="1127172"/>
            <a:ext cx="1833000" cy="38481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600" b="1" dirty="0">
                <a:solidFill>
                  <a:srgbClr val="333333"/>
                </a:solidFill>
                <a:latin typeface="Open Sans" panose="020B0606030504020204" pitchFamily="34" charset="0"/>
              </a:rPr>
              <a:t>Bienes públicos puros:</a:t>
            </a:r>
          </a:p>
          <a:p>
            <a:pPr marL="0" lvl="0" indent="0" algn="ctr" rtl="0">
              <a:spcBef>
                <a:spcPts val="0"/>
              </a:spcBef>
              <a:spcAft>
                <a:spcPts val="0"/>
              </a:spcAft>
              <a:buNone/>
            </a:pPr>
            <a:endParaRPr lang="es-MX" dirty="0">
              <a:solidFill>
                <a:srgbClr val="333333"/>
              </a:solidFill>
              <a:latin typeface="Open Sans" panose="020B0606030504020204" pitchFamily="34" charset="0"/>
            </a:endParaRPr>
          </a:p>
          <a:p>
            <a:pPr marL="0" lvl="0" indent="0" algn="ctr" rtl="0">
              <a:spcBef>
                <a:spcPts val="0"/>
              </a:spcBef>
              <a:spcAft>
                <a:spcPts val="0"/>
              </a:spcAft>
              <a:buNone/>
            </a:pPr>
            <a:r>
              <a:rPr lang="es-MX" b="0" i="0" dirty="0">
                <a:solidFill>
                  <a:srgbClr val="333333"/>
                </a:solidFill>
                <a:effectLst/>
                <a:latin typeface="Open Sans" panose="020B0606030504020204" pitchFamily="34" charset="0"/>
              </a:rPr>
              <a:t>Son los que cumplen a rajatabla los tres puntos anteriores. Por tanto, serían bienes públicos en el sentido más estricto. Nos referimos, por ejemplo, el alumbrado o la defensa nacional.</a:t>
            </a:r>
            <a:endParaRPr dirty="0">
              <a:solidFill>
                <a:schemeClr val="dk1"/>
              </a:solidFill>
              <a:latin typeface="Poppins"/>
              <a:ea typeface="Poppins"/>
              <a:cs typeface="Poppins"/>
              <a:sym typeface="Poppins"/>
            </a:endParaRPr>
          </a:p>
        </p:txBody>
      </p:sp>
      <p:pic>
        <p:nvPicPr>
          <p:cNvPr id="6146" name="Picture 2" descr="Bienes Públicos y su Institucionalidad: Perspectiva de la experiencia  peruana - Pólemos">
            <a:extLst>
              <a:ext uri="{FF2B5EF4-FFF2-40B4-BE49-F238E27FC236}">
                <a16:creationId xmlns:a16="http://schemas.microsoft.com/office/drawing/2014/main" id="{857E5E18-B7EF-4415-85D5-D9B4E0424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94958">
            <a:off x="6980970" y="1175395"/>
            <a:ext cx="1934907" cy="122589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Qué son los bienes publicos? | El Mundo Infinito">
            <a:extLst>
              <a:ext uri="{FF2B5EF4-FFF2-40B4-BE49-F238E27FC236}">
                <a16:creationId xmlns:a16="http://schemas.microsoft.com/office/drawing/2014/main" id="{8790EB21-B465-44EF-BDE1-680701876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609" y="2247213"/>
            <a:ext cx="1394463" cy="107055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Normas Inmobiliarias: Monto máximo del depósito por servicios públicos en  el arrendamiento de vivienda urbana">
            <a:extLst>
              <a:ext uri="{FF2B5EF4-FFF2-40B4-BE49-F238E27FC236}">
                <a16:creationId xmlns:a16="http://schemas.microsoft.com/office/drawing/2014/main" id="{161446EB-437F-442D-ADC8-34649F847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430932">
            <a:off x="7228131" y="3689116"/>
            <a:ext cx="1624465" cy="12183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Language Arts Development for Pre-K by Slidesgo">
  <a:themeElements>
    <a:clrScheme name="Simple Light">
      <a:dk1>
        <a:srgbClr val="372D31"/>
      </a:dk1>
      <a:lt1>
        <a:srgbClr val="FFFDF5"/>
      </a:lt1>
      <a:dk2>
        <a:srgbClr val="FAE77F"/>
      </a:dk2>
      <a:lt2>
        <a:srgbClr val="CDEA9D"/>
      </a:lt2>
      <a:accent1>
        <a:srgbClr val="8FDDEF"/>
      </a:accent1>
      <a:accent2>
        <a:srgbClr val="DDB2D5"/>
      </a:accent2>
      <a:accent3>
        <a:srgbClr val="F198C5"/>
      </a:accent3>
      <a:accent4>
        <a:srgbClr val="F2B87E"/>
      </a:accent4>
      <a:accent5>
        <a:srgbClr val="EFEFEF"/>
      </a:accent5>
      <a:accent6>
        <a:srgbClr val="FFFFFF"/>
      </a:accent6>
      <a:hlink>
        <a:srgbClr val="372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660</Words>
  <Application>Microsoft Office PowerPoint</Application>
  <PresentationFormat>Presentación en pantalla (16:9)</PresentationFormat>
  <Paragraphs>47</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Lilita One</vt:lpstr>
      <vt:lpstr>Open Sans</vt:lpstr>
      <vt:lpstr>Arial</vt:lpstr>
      <vt:lpstr>Poppins</vt:lpstr>
      <vt:lpstr>Language Arts Development for Pre-K by Slidesgo</vt:lpstr>
      <vt:lpstr>Aranceles y bienes publicos </vt:lpstr>
      <vt:lpstr>Aranceles</vt:lpstr>
      <vt:lpstr>Consecuencias de los aranceles</vt:lpstr>
      <vt:lpstr>Arancel de valor agregado</vt:lpstr>
      <vt:lpstr>Bienes publicos</vt:lpstr>
      <vt:lpstr>Propiedades y distinciones </vt:lpstr>
      <vt:lpstr>Tipos de bienes publicos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ARTS DEVELOPMENT FOR PRE-K</dc:title>
  <dc:creator>ELITE PC</dc:creator>
  <cp:lastModifiedBy>Melissa Haide_</cp:lastModifiedBy>
  <cp:revision>3</cp:revision>
  <dcterms:modified xsi:type="dcterms:W3CDTF">2022-04-29T00:20:38Z</dcterms:modified>
</cp:coreProperties>
</file>