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0"/>
  </p:handoutMasterIdLst>
  <p:sldIdLst>
    <p:sldId id="359" r:id="rId3"/>
    <p:sldId id="360" r:id="rId5"/>
    <p:sldId id="384" r:id="rId6"/>
    <p:sldId id="385" r:id="rId7"/>
    <p:sldId id="410" r:id="rId8"/>
    <p:sldId id="411" r:id="rId9"/>
    <p:sldId id="389" r:id="rId10"/>
    <p:sldId id="413" r:id="rId11"/>
    <p:sldId id="414" r:id="rId12"/>
    <p:sldId id="395" r:id="rId13"/>
    <p:sldId id="415" r:id="rId14"/>
    <p:sldId id="416" r:id="rId15"/>
    <p:sldId id="400" r:id="rId16"/>
    <p:sldId id="401" r:id="rId17"/>
    <p:sldId id="412" r:id="rId18"/>
    <p:sldId id="40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185642" y="1871267"/>
            <a:ext cx="8564880" cy="1014730"/>
          </a:xfrm>
          <a:prstGeom prst="rect">
            <a:avLst/>
          </a:prstGeom>
          <a:noFill/>
        </p:spPr>
        <p:txBody>
          <a:bodyPr wrap="none" rtlCol="0">
            <a:spAutoFit/>
          </a:bodyPr>
          <a:lstStyle/>
          <a:p>
            <a:r>
              <a:rPr kumimoji="1" lang="zh-CN" altLang="en-US" sz="6000">
                <a:solidFill>
                  <a:srgbClr val="7E7182"/>
                </a:solidFill>
              </a:rPr>
              <a:t>网约车运营系统项目总结</a:t>
            </a:r>
            <a:endParaRPr kumimoji="1" lang="zh-CN" altLang="en-US" sz="6000">
              <a:solidFill>
                <a:srgbClr val="7E7182"/>
              </a:solidFill>
            </a:endParaRPr>
          </a:p>
        </p:txBody>
      </p:sp>
      <p:sp>
        <p:nvSpPr>
          <p:cNvPr id="26" name="文本框 25"/>
          <p:cNvSpPr txBox="1"/>
          <p:nvPr/>
        </p:nvSpPr>
        <p:spPr>
          <a:xfrm>
            <a:off x="4309745" y="3183255"/>
            <a:ext cx="7440930" cy="491490"/>
          </a:xfrm>
          <a:prstGeom prst="rect">
            <a:avLst/>
          </a:prstGeom>
          <a:noFill/>
        </p:spPr>
        <p:txBody>
          <a:bodyPr wrap="square" rtlCol="0">
            <a:spAutoFit/>
          </a:bodyPr>
          <a:lstStyle/>
          <a:p>
            <a:pPr>
              <a:lnSpc>
                <a:spcPct val="130000"/>
              </a:lnSpc>
            </a:pPr>
            <a:r>
              <a:rPr lang="en-GB" altLang="zh-CN" sz="2000">
                <a:solidFill>
                  <a:srgbClr val="7E7182"/>
                </a:solidFill>
                <a:cs typeface="+mn-lt"/>
              </a:rPr>
              <a:t>Project summary of online ride-hailing operation system</a:t>
            </a:r>
            <a:endParaRPr lang="en-GB" altLang="zh-CN" sz="2000">
              <a:solidFill>
                <a:srgbClr val="7E7182"/>
              </a:solidFill>
              <a:cs typeface="+mn-lt"/>
            </a:endParaRPr>
          </a:p>
        </p:txBody>
      </p:sp>
      <p:sp>
        <p:nvSpPr>
          <p:cNvPr id="2" name="文本框 1"/>
          <p:cNvSpPr txBox="1"/>
          <p:nvPr/>
        </p:nvSpPr>
        <p:spPr>
          <a:xfrm>
            <a:off x="8696807" y="4637327"/>
            <a:ext cx="1960880" cy="398780"/>
          </a:xfrm>
          <a:prstGeom prst="rect">
            <a:avLst/>
          </a:prstGeom>
          <a:noFill/>
        </p:spPr>
        <p:txBody>
          <a:bodyPr wrap="none" rtlCol="0">
            <a:spAutoFit/>
          </a:bodyPr>
          <a:p>
            <a:r>
              <a:rPr kumimoji="1" lang="zh-CN" altLang="en-US" sz="2000">
                <a:solidFill>
                  <a:srgbClr val="7E7182"/>
                </a:solidFill>
              </a:rPr>
              <a:t>汇报人：ＸＸＸ</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文本框 4"/>
          <p:cNvSpPr txBox="1"/>
          <p:nvPr/>
        </p:nvSpPr>
        <p:spPr>
          <a:xfrm>
            <a:off x="5140807" y="5498387"/>
            <a:ext cx="5516880" cy="1014730"/>
          </a:xfrm>
          <a:prstGeom prst="rect">
            <a:avLst/>
          </a:prstGeom>
          <a:noFill/>
        </p:spPr>
        <p:txBody>
          <a:bodyPr wrap="none" rtlCol="0">
            <a:spAutoFit/>
          </a:bodyPr>
          <a:p>
            <a:pPr algn="r"/>
            <a:r>
              <a:rPr kumimoji="1" lang="en-US" altLang="zh-CN" sz="2000">
                <a:solidFill>
                  <a:srgbClr val="7E7182"/>
                </a:solidFill>
              </a:rPr>
              <a:t>Group 13 </a:t>
            </a:r>
            <a:r>
              <a:rPr kumimoji="1" lang="zh-CN" altLang="en-US" sz="2000">
                <a:solidFill>
                  <a:srgbClr val="7E7182"/>
                </a:solidFill>
              </a:rPr>
              <a:t>勇敢牛牛组</a:t>
            </a:r>
            <a:endParaRPr kumimoji="1" lang="zh-CN" altLang="en-US" sz="2000">
              <a:solidFill>
                <a:srgbClr val="7E7182"/>
              </a:solidFill>
            </a:endParaRPr>
          </a:p>
          <a:p>
            <a:pPr algn="r"/>
            <a:r>
              <a:rPr kumimoji="1" lang="zh-CN" altLang="en-US" sz="2000">
                <a:solidFill>
                  <a:srgbClr val="7E7182"/>
                </a:solidFill>
              </a:rPr>
              <a:t>组长：陈帅</a:t>
            </a:r>
            <a:endParaRPr kumimoji="1" lang="zh-CN" altLang="en-US" sz="2000">
              <a:solidFill>
                <a:srgbClr val="7E7182"/>
              </a:solidFill>
            </a:endParaRPr>
          </a:p>
          <a:p>
            <a:pPr algn="r"/>
            <a:r>
              <a:rPr kumimoji="1" lang="zh-CN" altLang="en-US" sz="2000">
                <a:solidFill>
                  <a:srgbClr val="7E7182"/>
                </a:solidFill>
              </a:rPr>
              <a:t>组员：黄波涛、王姝玥、刘源、钟雨讯、陈欣瑶</a:t>
            </a:r>
            <a:endParaRPr kumimoji="1" lang="zh-CN" altLang="en-US" sz="2000">
              <a:solidFill>
                <a:srgbClr val="7E718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03</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项目成果展示</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85366"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项目成果展示</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07" name="组合 106"/>
          <p:cNvGrpSpPr/>
          <p:nvPr/>
        </p:nvGrpSpPr>
        <p:grpSpPr>
          <a:xfrm>
            <a:off x="1080770" y="3860800"/>
            <a:ext cx="2880000" cy="2160000"/>
            <a:chOff x="12104" y="3051"/>
            <a:chExt cx="7980" cy="6043"/>
          </a:xfrm>
        </p:grpSpPr>
        <p:sp>
          <p:nvSpPr>
            <p:cNvPr id="98" name="Arrow: Right 36"/>
            <p:cNvSpPr/>
            <p:nvPr/>
          </p:nvSpPr>
          <p:spPr>
            <a:xfrm rot="5400000">
              <a:off x="13505" y="3651"/>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03" name="Freeform: Shape 31"/>
            <p:cNvSpPr/>
            <p:nvPr/>
          </p:nvSpPr>
          <p:spPr>
            <a:xfrm>
              <a:off x="12104" y="3051"/>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04" name="Freeform: Shape 32"/>
            <p:cNvSpPr/>
            <p:nvPr/>
          </p:nvSpPr>
          <p:spPr>
            <a:xfrm>
              <a:off x="12369" y="3222"/>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05" name="Rectangle 41"/>
            <p:cNvSpPr/>
            <p:nvPr/>
          </p:nvSpPr>
          <p:spPr>
            <a:xfrm>
              <a:off x="12447" y="3222"/>
              <a:ext cx="1502" cy="588"/>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既时呼叫</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6" name="图片 105"/>
            <p:cNvPicPr>
              <a:picLocks noChangeAspect="1"/>
            </p:cNvPicPr>
            <p:nvPr/>
          </p:nvPicPr>
          <p:blipFill>
            <a:blip r:embed="rId1"/>
            <a:stretch>
              <a:fillRect/>
            </a:stretch>
          </p:blipFill>
          <p:spPr>
            <a:xfrm>
              <a:off x="14415" y="3075"/>
              <a:ext cx="5669" cy="6019"/>
            </a:xfrm>
            <a:prstGeom prst="rect">
              <a:avLst/>
            </a:prstGeom>
          </p:spPr>
        </p:pic>
      </p:grpSp>
      <p:grpSp>
        <p:nvGrpSpPr>
          <p:cNvPr id="120" name="组合 119"/>
          <p:cNvGrpSpPr/>
          <p:nvPr/>
        </p:nvGrpSpPr>
        <p:grpSpPr>
          <a:xfrm>
            <a:off x="4526280" y="3869690"/>
            <a:ext cx="2880000" cy="2160000"/>
            <a:chOff x="13897" y="3222"/>
            <a:chExt cx="8041" cy="6079"/>
          </a:xfrm>
        </p:grpSpPr>
        <p:sp>
          <p:nvSpPr>
            <p:cNvPr id="115" name="Arrow: Right 36"/>
            <p:cNvSpPr/>
            <p:nvPr/>
          </p:nvSpPr>
          <p:spPr>
            <a:xfrm rot="5400000">
              <a:off x="15292" y="4144"/>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6" name="Freeform: Shape 31"/>
            <p:cNvSpPr/>
            <p:nvPr/>
          </p:nvSpPr>
          <p:spPr>
            <a:xfrm>
              <a:off x="13897" y="3222"/>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7" name="Freeform: Shape 32"/>
            <p:cNvSpPr/>
            <p:nvPr/>
          </p:nvSpPr>
          <p:spPr>
            <a:xfrm>
              <a:off x="14162" y="3393"/>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8" name="Rectangle 41"/>
            <p:cNvSpPr/>
            <p:nvPr/>
          </p:nvSpPr>
          <p:spPr>
            <a:xfrm>
              <a:off x="14410" y="3396"/>
              <a:ext cx="1329" cy="531"/>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预约乘车</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19" name="图片 118"/>
            <p:cNvPicPr>
              <a:picLocks noChangeAspect="1"/>
            </p:cNvPicPr>
            <p:nvPr/>
          </p:nvPicPr>
          <p:blipFill>
            <a:blip r:embed="rId2"/>
            <a:stretch>
              <a:fillRect/>
            </a:stretch>
          </p:blipFill>
          <p:spPr>
            <a:xfrm>
              <a:off x="16269" y="3222"/>
              <a:ext cx="5669" cy="6079"/>
            </a:xfrm>
            <a:prstGeom prst="rect">
              <a:avLst/>
            </a:prstGeom>
          </p:spPr>
        </p:pic>
      </p:grpSp>
      <p:grpSp>
        <p:nvGrpSpPr>
          <p:cNvPr id="122" name="组合 121"/>
          <p:cNvGrpSpPr/>
          <p:nvPr/>
        </p:nvGrpSpPr>
        <p:grpSpPr>
          <a:xfrm>
            <a:off x="8260080" y="4073525"/>
            <a:ext cx="2880000" cy="2160000"/>
            <a:chOff x="13897" y="3198"/>
            <a:chExt cx="8130" cy="6282"/>
          </a:xfrm>
        </p:grpSpPr>
        <p:sp>
          <p:nvSpPr>
            <p:cNvPr id="109" name="Arrow: Right 36"/>
            <p:cNvSpPr/>
            <p:nvPr/>
          </p:nvSpPr>
          <p:spPr>
            <a:xfrm rot="5400000">
              <a:off x="15292" y="4120"/>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0" name="Freeform: Shape 31"/>
            <p:cNvSpPr/>
            <p:nvPr/>
          </p:nvSpPr>
          <p:spPr>
            <a:xfrm>
              <a:off x="13897" y="3198"/>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1" name="Freeform: Shape 32"/>
            <p:cNvSpPr/>
            <p:nvPr/>
          </p:nvSpPr>
          <p:spPr>
            <a:xfrm>
              <a:off x="14162" y="3341"/>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12" name="Rectangle 41"/>
            <p:cNvSpPr/>
            <p:nvPr/>
          </p:nvSpPr>
          <p:spPr>
            <a:xfrm>
              <a:off x="14219" y="3366"/>
              <a:ext cx="1593" cy="506"/>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车辆信息</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21" name="图片 120"/>
            <p:cNvPicPr>
              <a:picLocks noChangeAspect="1"/>
            </p:cNvPicPr>
            <p:nvPr/>
          </p:nvPicPr>
          <p:blipFill>
            <a:blip r:embed="rId3"/>
            <a:stretch>
              <a:fillRect/>
            </a:stretch>
          </p:blipFill>
          <p:spPr>
            <a:xfrm>
              <a:off x="16358" y="3313"/>
              <a:ext cx="5669" cy="6167"/>
            </a:xfrm>
            <a:prstGeom prst="rect">
              <a:avLst/>
            </a:prstGeom>
          </p:spPr>
        </p:pic>
      </p:grpSp>
      <p:grpSp>
        <p:nvGrpSpPr>
          <p:cNvPr id="157" name="组合 156"/>
          <p:cNvGrpSpPr/>
          <p:nvPr/>
        </p:nvGrpSpPr>
        <p:grpSpPr>
          <a:xfrm>
            <a:off x="1080135" y="1365885"/>
            <a:ext cx="2880000" cy="2160000"/>
            <a:chOff x="6626" y="2656"/>
            <a:chExt cx="7761" cy="6538"/>
          </a:xfrm>
        </p:grpSpPr>
        <p:sp>
          <p:nvSpPr>
            <p:cNvPr id="158" name="Freeform: Shape 31"/>
            <p:cNvSpPr/>
            <p:nvPr/>
          </p:nvSpPr>
          <p:spPr>
            <a:xfrm>
              <a:off x="6626" y="2656"/>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9" name="Freeform: Shape 32"/>
            <p:cNvSpPr/>
            <p:nvPr/>
          </p:nvSpPr>
          <p:spPr>
            <a:xfrm>
              <a:off x="6891" y="2827"/>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0" name="Arrow: Right 36"/>
            <p:cNvSpPr/>
            <p:nvPr/>
          </p:nvSpPr>
          <p:spPr>
            <a:xfrm rot="5400000">
              <a:off x="8027" y="3210"/>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1" name="Rectangle 41"/>
            <p:cNvSpPr/>
            <p:nvPr/>
          </p:nvSpPr>
          <p:spPr>
            <a:xfrm>
              <a:off x="7351" y="2850"/>
              <a:ext cx="904" cy="432"/>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登录</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62" name="图片 161"/>
            <p:cNvPicPr>
              <a:picLocks noChangeAspect="1"/>
            </p:cNvPicPr>
            <p:nvPr/>
          </p:nvPicPr>
          <p:blipFill>
            <a:blip r:embed="rId4"/>
            <a:stretch>
              <a:fillRect/>
            </a:stretch>
          </p:blipFill>
          <p:spPr>
            <a:xfrm>
              <a:off x="8718" y="2656"/>
              <a:ext cx="5669" cy="6538"/>
            </a:xfrm>
            <a:prstGeom prst="rect">
              <a:avLst/>
            </a:prstGeom>
          </p:spPr>
        </p:pic>
      </p:grpSp>
      <p:grpSp>
        <p:nvGrpSpPr>
          <p:cNvPr id="163" name="组合 162"/>
          <p:cNvGrpSpPr/>
          <p:nvPr/>
        </p:nvGrpSpPr>
        <p:grpSpPr>
          <a:xfrm>
            <a:off x="4629150" y="1365885"/>
            <a:ext cx="2880000" cy="2160000"/>
            <a:chOff x="10759" y="3119"/>
            <a:chExt cx="8097" cy="6019"/>
          </a:xfrm>
        </p:grpSpPr>
        <p:sp>
          <p:nvSpPr>
            <p:cNvPr id="164" name="Freeform: Shape 31"/>
            <p:cNvSpPr/>
            <p:nvPr/>
          </p:nvSpPr>
          <p:spPr>
            <a:xfrm>
              <a:off x="10759" y="3119"/>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5" name="Freeform: Shape 32"/>
            <p:cNvSpPr/>
            <p:nvPr/>
          </p:nvSpPr>
          <p:spPr>
            <a:xfrm>
              <a:off x="11024" y="3290"/>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6" name="Arrow: Right 36"/>
            <p:cNvSpPr/>
            <p:nvPr/>
          </p:nvSpPr>
          <p:spPr>
            <a:xfrm rot="5400000">
              <a:off x="12160" y="3673"/>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7" name="Rectangle 41"/>
            <p:cNvSpPr/>
            <p:nvPr/>
          </p:nvSpPr>
          <p:spPr>
            <a:xfrm>
              <a:off x="11483" y="3304"/>
              <a:ext cx="1094" cy="486"/>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注册</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68" name="图片 167"/>
            <p:cNvPicPr>
              <a:picLocks noChangeAspect="1"/>
            </p:cNvPicPr>
            <p:nvPr/>
          </p:nvPicPr>
          <p:blipFill>
            <a:blip r:embed="rId5"/>
            <a:stretch>
              <a:fillRect/>
            </a:stretch>
          </p:blipFill>
          <p:spPr>
            <a:xfrm>
              <a:off x="13187" y="3119"/>
              <a:ext cx="5669" cy="6019"/>
            </a:xfrm>
            <a:prstGeom prst="rect">
              <a:avLst/>
            </a:prstGeom>
          </p:spPr>
        </p:pic>
      </p:grpSp>
      <p:grpSp>
        <p:nvGrpSpPr>
          <p:cNvPr id="169" name="组合 168"/>
          <p:cNvGrpSpPr/>
          <p:nvPr/>
        </p:nvGrpSpPr>
        <p:grpSpPr>
          <a:xfrm>
            <a:off x="8268335" y="1359535"/>
            <a:ext cx="2880000" cy="2160000"/>
            <a:chOff x="13132" y="2944"/>
            <a:chExt cx="8097" cy="6079"/>
          </a:xfrm>
        </p:grpSpPr>
        <p:sp>
          <p:nvSpPr>
            <p:cNvPr id="170" name="Freeform: Shape 31"/>
            <p:cNvSpPr/>
            <p:nvPr/>
          </p:nvSpPr>
          <p:spPr>
            <a:xfrm>
              <a:off x="13132" y="2944"/>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1" name="Freeform: Shape 32"/>
            <p:cNvSpPr/>
            <p:nvPr/>
          </p:nvSpPr>
          <p:spPr>
            <a:xfrm>
              <a:off x="13397" y="3115"/>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2" name="Arrow: Right 36"/>
            <p:cNvSpPr/>
            <p:nvPr/>
          </p:nvSpPr>
          <p:spPr>
            <a:xfrm rot="5400000">
              <a:off x="14533" y="3498"/>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3" name="Rectangle 41"/>
            <p:cNvSpPr/>
            <p:nvPr/>
          </p:nvSpPr>
          <p:spPr>
            <a:xfrm>
              <a:off x="13543" y="3115"/>
              <a:ext cx="1603" cy="476"/>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用户信息</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74" name="图片 173"/>
            <p:cNvPicPr>
              <a:picLocks noChangeAspect="1"/>
            </p:cNvPicPr>
            <p:nvPr/>
          </p:nvPicPr>
          <p:blipFill>
            <a:blip r:embed="rId6"/>
            <a:stretch>
              <a:fillRect/>
            </a:stretch>
          </p:blipFill>
          <p:spPr>
            <a:xfrm>
              <a:off x="15560" y="2981"/>
              <a:ext cx="5669" cy="6042"/>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1893303" y="3337286"/>
            <a:ext cx="466617" cy="503123"/>
            <a:chOff x="1287" y="1434"/>
            <a:chExt cx="294" cy="317"/>
          </a:xfrm>
          <a:solidFill>
            <a:schemeClr val="bg1"/>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1" name="Group 10"/>
          <p:cNvGrpSpPr>
            <a:grpSpLocks noChangeAspect="1"/>
          </p:cNvGrpSpPr>
          <p:nvPr/>
        </p:nvGrpSpPr>
        <p:grpSpPr bwMode="auto">
          <a:xfrm>
            <a:off x="4505415" y="3373793"/>
            <a:ext cx="396783" cy="396783"/>
            <a:chOff x="2989" y="1455"/>
            <a:chExt cx="250" cy="250"/>
          </a:xfrm>
          <a:solidFill>
            <a:schemeClr val="bg1"/>
          </a:solidFill>
        </p:grpSpPr>
        <p:sp>
          <p:nvSpPr>
            <p:cNvPr id="32" name="Freeform 12"/>
            <p:cNvSpPr/>
            <p:nvPr/>
          </p:nvSpPr>
          <p:spPr bwMode="auto">
            <a:xfrm>
              <a:off x="2989" y="1455"/>
              <a:ext cx="250" cy="250"/>
            </a:xfrm>
            <a:custGeom>
              <a:avLst/>
              <a:gdLst>
                <a:gd name="T0" fmla="*/ 2620 w 3500"/>
                <a:gd name="T1" fmla="*/ 0 h 3500"/>
                <a:gd name="T2" fmla="*/ 2550 w 3500"/>
                <a:gd name="T3" fmla="*/ 78 h 3500"/>
                <a:gd name="T4" fmla="*/ 2469 w 3500"/>
                <a:gd name="T5" fmla="*/ 213 h 3500"/>
                <a:gd name="T6" fmla="*/ 389 w 3500"/>
                <a:gd name="T7" fmla="*/ 369 h 3500"/>
                <a:gd name="T8" fmla="*/ 372 w 3500"/>
                <a:gd name="T9" fmla="*/ 380 h 3500"/>
                <a:gd name="T10" fmla="*/ 369 w 3500"/>
                <a:gd name="T11" fmla="*/ 3111 h 3500"/>
                <a:gd name="T12" fmla="*/ 380 w 3500"/>
                <a:gd name="T13" fmla="*/ 3128 h 3500"/>
                <a:gd name="T14" fmla="*/ 3111 w 3500"/>
                <a:gd name="T15" fmla="*/ 3131 h 3500"/>
                <a:gd name="T16" fmla="*/ 3128 w 3500"/>
                <a:gd name="T17" fmla="*/ 3120 h 3500"/>
                <a:gd name="T18" fmla="*/ 3131 w 3500"/>
                <a:gd name="T19" fmla="*/ 1503 h 3500"/>
                <a:gd name="T20" fmla="*/ 3500 w 3500"/>
                <a:gd name="T21" fmla="*/ 862 h 3500"/>
                <a:gd name="T22" fmla="*/ 3497 w 3500"/>
                <a:gd name="T23" fmla="*/ 3160 h 3500"/>
                <a:gd name="T24" fmla="*/ 3473 w 3500"/>
                <a:gd name="T25" fmla="*/ 3252 h 3500"/>
                <a:gd name="T26" fmla="*/ 3430 w 3500"/>
                <a:gd name="T27" fmla="*/ 3333 h 3500"/>
                <a:gd name="T28" fmla="*/ 3370 w 3500"/>
                <a:gd name="T29" fmla="*/ 3401 h 3500"/>
                <a:gd name="T30" fmla="*/ 3294 w 3500"/>
                <a:gd name="T31" fmla="*/ 3454 h 3500"/>
                <a:gd name="T32" fmla="*/ 3207 w 3500"/>
                <a:gd name="T33" fmla="*/ 3488 h 3500"/>
                <a:gd name="T34" fmla="*/ 3111 w 3500"/>
                <a:gd name="T35" fmla="*/ 3500 h 3500"/>
                <a:gd name="T36" fmla="*/ 340 w 3500"/>
                <a:gd name="T37" fmla="*/ 3497 h 3500"/>
                <a:gd name="T38" fmla="*/ 248 w 3500"/>
                <a:gd name="T39" fmla="*/ 3473 h 3500"/>
                <a:gd name="T40" fmla="*/ 167 w 3500"/>
                <a:gd name="T41" fmla="*/ 3430 h 3500"/>
                <a:gd name="T42" fmla="*/ 99 w 3500"/>
                <a:gd name="T43" fmla="*/ 3370 h 3500"/>
                <a:gd name="T44" fmla="*/ 46 w 3500"/>
                <a:gd name="T45" fmla="*/ 3294 h 3500"/>
                <a:gd name="T46" fmla="*/ 12 w 3500"/>
                <a:gd name="T47" fmla="*/ 3207 h 3500"/>
                <a:gd name="T48" fmla="*/ 0 w 3500"/>
                <a:gd name="T49" fmla="*/ 3111 h 3500"/>
                <a:gd name="T50" fmla="*/ 3 w 3500"/>
                <a:gd name="T51" fmla="*/ 340 h 3500"/>
                <a:gd name="T52" fmla="*/ 27 w 3500"/>
                <a:gd name="T53" fmla="*/ 248 h 3500"/>
                <a:gd name="T54" fmla="*/ 70 w 3500"/>
                <a:gd name="T55" fmla="*/ 167 h 3500"/>
                <a:gd name="T56" fmla="*/ 130 w 3500"/>
                <a:gd name="T57" fmla="*/ 99 h 3500"/>
                <a:gd name="T58" fmla="*/ 206 w 3500"/>
                <a:gd name="T59" fmla="*/ 46 h 3500"/>
                <a:gd name="T60" fmla="*/ 293 w 3500"/>
                <a:gd name="T61" fmla="*/ 12 h 3500"/>
                <a:gd name="T62" fmla="*/ 389 w 3500"/>
                <a:gd name="T63" fmla="*/ 0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0" h="3500">
                  <a:moveTo>
                    <a:pt x="389" y="0"/>
                  </a:moveTo>
                  <a:lnTo>
                    <a:pt x="2620" y="0"/>
                  </a:lnTo>
                  <a:lnTo>
                    <a:pt x="2583" y="37"/>
                  </a:lnTo>
                  <a:lnTo>
                    <a:pt x="2550" y="78"/>
                  </a:lnTo>
                  <a:lnTo>
                    <a:pt x="2521" y="123"/>
                  </a:lnTo>
                  <a:lnTo>
                    <a:pt x="2469" y="213"/>
                  </a:lnTo>
                  <a:lnTo>
                    <a:pt x="2378" y="369"/>
                  </a:lnTo>
                  <a:lnTo>
                    <a:pt x="389" y="369"/>
                  </a:lnTo>
                  <a:lnTo>
                    <a:pt x="380" y="372"/>
                  </a:lnTo>
                  <a:lnTo>
                    <a:pt x="372" y="380"/>
                  </a:lnTo>
                  <a:lnTo>
                    <a:pt x="369" y="389"/>
                  </a:lnTo>
                  <a:lnTo>
                    <a:pt x="369" y="3111"/>
                  </a:lnTo>
                  <a:lnTo>
                    <a:pt x="372" y="3120"/>
                  </a:lnTo>
                  <a:lnTo>
                    <a:pt x="380" y="3128"/>
                  </a:lnTo>
                  <a:lnTo>
                    <a:pt x="389" y="3131"/>
                  </a:lnTo>
                  <a:lnTo>
                    <a:pt x="3111" y="3131"/>
                  </a:lnTo>
                  <a:lnTo>
                    <a:pt x="3120" y="3128"/>
                  </a:lnTo>
                  <a:lnTo>
                    <a:pt x="3128" y="3120"/>
                  </a:lnTo>
                  <a:lnTo>
                    <a:pt x="3131" y="3111"/>
                  </a:lnTo>
                  <a:lnTo>
                    <a:pt x="3131" y="1503"/>
                  </a:lnTo>
                  <a:lnTo>
                    <a:pt x="3362" y="1101"/>
                  </a:lnTo>
                  <a:lnTo>
                    <a:pt x="3500" y="862"/>
                  </a:lnTo>
                  <a:lnTo>
                    <a:pt x="3500" y="3111"/>
                  </a:lnTo>
                  <a:lnTo>
                    <a:pt x="3497" y="3160"/>
                  </a:lnTo>
                  <a:lnTo>
                    <a:pt x="3488" y="3207"/>
                  </a:lnTo>
                  <a:lnTo>
                    <a:pt x="3473" y="3252"/>
                  </a:lnTo>
                  <a:lnTo>
                    <a:pt x="3454" y="3294"/>
                  </a:lnTo>
                  <a:lnTo>
                    <a:pt x="3430" y="3333"/>
                  </a:lnTo>
                  <a:lnTo>
                    <a:pt x="3401" y="3370"/>
                  </a:lnTo>
                  <a:lnTo>
                    <a:pt x="3370" y="3401"/>
                  </a:lnTo>
                  <a:lnTo>
                    <a:pt x="3333" y="3430"/>
                  </a:lnTo>
                  <a:lnTo>
                    <a:pt x="3294" y="3454"/>
                  </a:lnTo>
                  <a:lnTo>
                    <a:pt x="3252" y="3473"/>
                  </a:lnTo>
                  <a:lnTo>
                    <a:pt x="3207" y="3488"/>
                  </a:lnTo>
                  <a:lnTo>
                    <a:pt x="3160" y="3497"/>
                  </a:lnTo>
                  <a:lnTo>
                    <a:pt x="3111" y="3500"/>
                  </a:lnTo>
                  <a:lnTo>
                    <a:pt x="389" y="3500"/>
                  </a:lnTo>
                  <a:lnTo>
                    <a:pt x="340" y="3497"/>
                  </a:lnTo>
                  <a:lnTo>
                    <a:pt x="293" y="3488"/>
                  </a:lnTo>
                  <a:lnTo>
                    <a:pt x="248" y="3473"/>
                  </a:lnTo>
                  <a:lnTo>
                    <a:pt x="206" y="3454"/>
                  </a:lnTo>
                  <a:lnTo>
                    <a:pt x="167" y="3430"/>
                  </a:lnTo>
                  <a:lnTo>
                    <a:pt x="130" y="3401"/>
                  </a:lnTo>
                  <a:lnTo>
                    <a:pt x="99" y="3370"/>
                  </a:lnTo>
                  <a:lnTo>
                    <a:pt x="70" y="3333"/>
                  </a:lnTo>
                  <a:lnTo>
                    <a:pt x="46" y="3294"/>
                  </a:lnTo>
                  <a:lnTo>
                    <a:pt x="27" y="3252"/>
                  </a:lnTo>
                  <a:lnTo>
                    <a:pt x="12" y="3207"/>
                  </a:lnTo>
                  <a:lnTo>
                    <a:pt x="3" y="3160"/>
                  </a:lnTo>
                  <a:lnTo>
                    <a:pt x="0" y="3111"/>
                  </a:lnTo>
                  <a:lnTo>
                    <a:pt x="0" y="389"/>
                  </a:lnTo>
                  <a:lnTo>
                    <a:pt x="3" y="340"/>
                  </a:lnTo>
                  <a:lnTo>
                    <a:pt x="12" y="293"/>
                  </a:lnTo>
                  <a:lnTo>
                    <a:pt x="27" y="248"/>
                  </a:lnTo>
                  <a:lnTo>
                    <a:pt x="46" y="206"/>
                  </a:lnTo>
                  <a:lnTo>
                    <a:pt x="70" y="167"/>
                  </a:lnTo>
                  <a:lnTo>
                    <a:pt x="99" y="130"/>
                  </a:lnTo>
                  <a:lnTo>
                    <a:pt x="130" y="99"/>
                  </a:lnTo>
                  <a:lnTo>
                    <a:pt x="167" y="70"/>
                  </a:lnTo>
                  <a:lnTo>
                    <a:pt x="206" y="46"/>
                  </a:lnTo>
                  <a:lnTo>
                    <a:pt x="248" y="27"/>
                  </a:lnTo>
                  <a:lnTo>
                    <a:pt x="293" y="12"/>
                  </a:lnTo>
                  <a:lnTo>
                    <a:pt x="340" y="3"/>
                  </a:lnTo>
                  <a:lnTo>
                    <a:pt x="389"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3" name="Freeform 13"/>
            <p:cNvSpPr/>
            <p:nvPr/>
          </p:nvSpPr>
          <p:spPr bwMode="auto">
            <a:xfrm>
              <a:off x="3118" y="1494"/>
              <a:ext cx="99" cy="144"/>
            </a:xfrm>
            <a:custGeom>
              <a:avLst/>
              <a:gdLst>
                <a:gd name="T0" fmla="*/ 744 w 1378"/>
                <a:gd name="T1" fmla="*/ 0 h 2016"/>
                <a:gd name="T2" fmla="*/ 1378 w 1378"/>
                <a:gd name="T3" fmla="*/ 366 h 2016"/>
                <a:gd name="T4" fmla="*/ 633 w 1378"/>
                <a:gd name="T5" fmla="*/ 1657 h 2016"/>
                <a:gd name="T6" fmla="*/ 3 w 1378"/>
                <a:gd name="T7" fmla="*/ 2016 h 2016"/>
                <a:gd name="T8" fmla="*/ 0 w 1378"/>
                <a:gd name="T9" fmla="*/ 1291 h 2016"/>
                <a:gd name="T10" fmla="*/ 744 w 1378"/>
                <a:gd name="T11" fmla="*/ 0 h 2016"/>
              </a:gdLst>
              <a:ahLst/>
              <a:cxnLst>
                <a:cxn ang="0">
                  <a:pos x="T0" y="T1"/>
                </a:cxn>
                <a:cxn ang="0">
                  <a:pos x="T2" y="T3"/>
                </a:cxn>
                <a:cxn ang="0">
                  <a:pos x="T4" y="T5"/>
                </a:cxn>
                <a:cxn ang="0">
                  <a:pos x="T6" y="T7"/>
                </a:cxn>
                <a:cxn ang="0">
                  <a:pos x="T8" y="T9"/>
                </a:cxn>
                <a:cxn ang="0">
                  <a:pos x="T10" y="T11"/>
                </a:cxn>
              </a:cxnLst>
              <a:rect l="0" t="0" r="r" b="b"/>
              <a:pathLst>
                <a:path w="1378" h="2016">
                  <a:moveTo>
                    <a:pt x="744" y="0"/>
                  </a:moveTo>
                  <a:lnTo>
                    <a:pt x="1378" y="366"/>
                  </a:lnTo>
                  <a:lnTo>
                    <a:pt x="633" y="1657"/>
                  </a:lnTo>
                  <a:lnTo>
                    <a:pt x="3" y="2016"/>
                  </a:lnTo>
                  <a:lnTo>
                    <a:pt x="0" y="1291"/>
                  </a:lnTo>
                  <a:lnTo>
                    <a:pt x="744"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4" name="Freeform 14"/>
            <p:cNvSpPr/>
            <p:nvPr/>
          </p:nvSpPr>
          <p:spPr bwMode="auto">
            <a:xfrm>
              <a:off x="3178" y="1462"/>
              <a:ext cx="54" cy="48"/>
            </a:xfrm>
            <a:custGeom>
              <a:avLst/>
              <a:gdLst>
                <a:gd name="T0" fmla="*/ 357 w 762"/>
                <a:gd name="T1" fmla="*/ 0 h 671"/>
                <a:gd name="T2" fmla="*/ 399 w 762"/>
                <a:gd name="T3" fmla="*/ 1 h 671"/>
                <a:gd name="T4" fmla="*/ 441 w 762"/>
                <a:gd name="T5" fmla="*/ 7 h 671"/>
                <a:gd name="T6" fmla="*/ 483 w 762"/>
                <a:gd name="T7" fmla="*/ 18 h 671"/>
                <a:gd name="T8" fmla="*/ 526 w 762"/>
                <a:gd name="T9" fmla="*/ 34 h 671"/>
                <a:gd name="T10" fmla="*/ 566 w 762"/>
                <a:gd name="T11" fmla="*/ 55 h 671"/>
                <a:gd name="T12" fmla="*/ 605 w 762"/>
                <a:gd name="T13" fmla="*/ 80 h 671"/>
                <a:gd name="T14" fmla="*/ 639 w 762"/>
                <a:gd name="T15" fmla="*/ 108 h 671"/>
                <a:gd name="T16" fmla="*/ 670 w 762"/>
                <a:gd name="T17" fmla="*/ 140 h 671"/>
                <a:gd name="T18" fmla="*/ 697 w 762"/>
                <a:gd name="T19" fmla="*/ 172 h 671"/>
                <a:gd name="T20" fmla="*/ 719 w 762"/>
                <a:gd name="T21" fmla="*/ 209 h 671"/>
                <a:gd name="T22" fmla="*/ 737 w 762"/>
                <a:gd name="T23" fmla="*/ 246 h 671"/>
                <a:gd name="T24" fmla="*/ 751 w 762"/>
                <a:gd name="T25" fmla="*/ 284 h 671"/>
                <a:gd name="T26" fmla="*/ 759 w 762"/>
                <a:gd name="T27" fmla="*/ 322 h 671"/>
                <a:gd name="T28" fmla="*/ 762 w 762"/>
                <a:gd name="T29" fmla="*/ 361 h 671"/>
                <a:gd name="T30" fmla="*/ 761 w 762"/>
                <a:gd name="T31" fmla="*/ 400 h 671"/>
                <a:gd name="T32" fmla="*/ 755 w 762"/>
                <a:gd name="T33" fmla="*/ 439 h 671"/>
                <a:gd name="T34" fmla="*/ 742 w 762"/>
                <a:gd name="T35" fmla="*/ 476 h 671"/>
                <a:gd name="T36" fmla="*/ 725 w 762"/>
                <a:gd name="T37" fmla="*/ 512 h 671"/>
                <a:gd name="T38" fmla="*/ 633 w 762"/>
                <a:gd name="T39" fmla="*/ 671 h 671"/>
                <a:gd name="T40" fmla="*/ 0 w 762"/>
                <a:gd name="T41" fmla="*/ 305 h 671"/>
                <a:gd name="T42" fmla="*/ 91 w 762"/>
                <a:gd name="T43" fmla="*/ 146 h 671"/>
                <a:gd name="T44" fmla="*/ 113 w 762"/>
                <a:gd name="T45" fmla="*/ 113 h 671"/>
                <a:gd name="T46" fmla="*/ 140 w 762"/>
                <a:gd name="T47" fmla="*/ 84 h 671"/>
                <a:gd name="T48" fmla="*/ 170 w 762"/>
                <a:gd name="T49" fmla="*/ 59 h 671"/>
                <a:gd name="T50" fmla="*/ 202 w 762"/>
                <a:gd name="T51" fmla="*/ 39 h 671"/>
                <a:gd name="T52" fmla="*/ 238 w 762"/>
                <a:gd name="T53" fmla="*/ 22 h 671"/>
                <a:gd name="T54" fmla="*/ 277 w 762"/>
                <a:gd name="T55" fmla="*/ 10 h 671"/>
                <a:gd name="T56" fmla="*/ 316 w 762"/>
                <a:gd name="T57" fmla="*/ 3 h 671"/>
                <a:gd name="T58" fmla="*/ 357 w 762"/>
                <a:gd name="T5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2" h="671">
                  <a:moveTo>
                    <a:pt x="357" y="0"/>
                  </a:moveTo>
                  <a:lnTo>
                    <a:pt x="399" y="1"/>
                  </a:lnTo>
                  <a:lnTo>
                    <a:pt x="441" y="7"/>
                  </a:lnTo>
                  <a:lnTo>
                    <a:pt x="483" y="18"/>
                  </a:lnTo>
                  <a:lnTo>
                    <a:pt x="526" y="34"/>
                  </a:lnTo>
                  <a:lnTo>
                    <a:pt x="566" y="55"/>
                  </a:lnTo>
                  <a:lnTo>
                    <a:pt x="605" y="80"/>
                  </a:lnTo>
                  <a:lnTo>
                    <a:pt x="639" y="108"/>
                  </a:lnTo>
                  <a:lnTo>
                    <a:pt x="670" y="140"/>
                  </a:lnTo>
                  <a:lnTo>
                    <a:pt x="697" y="172"/>
                  </a:lnTo>
                  <a:lnTo>
                    <a:pt x="719" y="209"/>
                  </a:lnTo>
                  <a:lnTo>
                    <a:pt x="737" y="246"/>
                  </a:lnTo>
                  <a:lnTo>
                    <a:pt x="751" y="284"/>
                  </a:lnTo>
                  <a:lnTo>
                    <a:pt x="759" y="322"/>
                  </a:lnTo>
                  <a:lnTo>
                    <a:pt x="762" y="361"/>
                  </a:lnTo>
                  <a:lnTo>
                    <a:pt x="761" y="400"/>
                  </a:lnTo>
                  <a:lnTo>
                    <a:pt x="755" y="439"/>
                  </a:lnTo>
                  <a:lnTo>
                    <a:pt x="742" y="476"/>
                  </a:lnTo>
                  <a:lnTo>
                    <a:pt x="725" y="512"/>
                  </a:lnTo>
                  <a:lnTo>
                    <a:pt x="633" y="671"/>
                  </a:lnTo>
                  <a:lnTo>
                    <a:pt x="0" y="305"/>
                  </a:lnTo>
                  <a:lnTo>
                    <a:pt x="91" y="146"/>
                  </a:lnTo>
                  <a:lnTo>
                    <a:pt x="113" y="113"/>
                  </a:lnTo>
                  <a:lnTo>
                    <a:pt x="140" y="84"/>
                  </a:lnTo>
                  <a:lnTo>
                    <a:pt x="170" y="59"/>
                  </a:lnTo>
                  <a:lnTo>
                    <a:pt x="202" y="39"/>
                  </a:lnTo>
                  <a:lnTo>
                    <a:pt x="238" y="22"/>
                  </a:lnTo>
                  <a:lnTo>
                    <a:pt x="277" y="10"/>
                  </a:lnTo>
                  <a:lnTo>
                    <a:pt x="316" y="3"/>
                  </a:lnTo>
                  <a:lnTo>
                    <a:pt x="357"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5" name="Group 17"/>
          <p:cNvGrpSpPr>
            <a:grpSpLocks noChangeAspect="1"/>
          </p:cNvGrpSpPr>
          <p:nvPr/>
        </p:nvGrpSpPr>
        <p:grpSpPr bwMode="auto">
          <a:xfrm>
            <a:off x="7147731" y="3353159"/>
            <a:ext cx="293620" cy="490424"/>
            <a:chOff x="4703" y="1442"/>
            <a:chExt cx="185" cy="309"/>
          </a:xfrm>
          <a:solidFill>
            <a:schemeClr val="bg1"/>
          </a:solidFill>
        </p:grpSpPr>
        <p:sp>
          <p:nvSpPr>
            <p:cNvPr id="36" name="Freeform 19"/>
            <p:cNvSpPr/>
            <p:nvPr/>
          </p:nvSpPr>
          <p:spPr bwMode="auto">
            <a:xfrm>
              <a:off x="4785" y="1515"/>
              <a:ext cx="27" cy="55"/>
            </a:xfrm>
            <a:custGeom>
              <a:avLst/>
              <a:gdLst>
                <a:gd name="T0" fmla="*/ 147 w 295"/>
                <a:gd name="T1" fmla="*/ 0 h 598"/>
                <a:gd name="T2" fmla="*/ 169 w 295"/>
                <a:gd name="T3" fmla="*/ 3 h 598"/>
                <a:gd name="T4" fmla="*/ 190 w 295"/>
                <a:gd name="T5" fmla="*/ 13 h 598"/>
                <a:gd name="T6" fmla="*/ 210 w 295"/>
                <a:gd name="T7" fmla="*/ 29 h 598"/>
                <a:gd name="T8" fmla="*/ 227 w 295"/>
                <a:gd name="T9" fmla="*/ 49 h 598"/>
                <a:gd name="T10" fmla="*/ 244 w 295"/>
                <a:gd name="T11" fmla="*/ 74 h 598"/>
                <a:gd name="T12" fmla="*/ 258 w 295"/>
                <a:gd name="T13" fmla="*/ 102 h 598"/>
                <a:gd name="T14" fmla="*/ 271 w 295"/>
                <a:gd name="T15" fmla="*/ 136 h 598"/>
                <a:gd name="T16" fmla="*/ 281 w 295"/>
                <a:gd name="T17" fmla="*/ 173 h 598"/>
                <a:gd name="T18" fmla="*/ 289 w 295"/>
                <a:gd name="T19" fmla="*/ 212 h 598"/>
                <a:gd name="T20" fmla="*/ 293 w 295"/>
                <a:gd name="T21" fmla="*/ 255 h 598"/>
                <a:gd name="T22" fmla="*/ 295 w 295"/>
                <a:gd name="T23" fmla="*/ 299 h 598"/>
                <a:gd name="T24" fmla="*/ 293 w 295"/>
                <a:gd name="T25" fmla="*/ 343 h 598"/>
                <a:gd name="T26" fmla="*/ 289 w 295"/>
                <a:gd name="T27" fmla="*/ 386 h 598"/>
                <a:gd name="T28" fmla="*/ 281 w 295"/>
                <a:gd name="T29" fmla="*/ 425 h 598"/>
                <a:gd name="T30" fmla="*/ 271 w 295"/>
                <a:gd name="T31" fmla="*/ 462 h 598"/>
                <a:gd name="T32" fmla="*/ 258 w 295"/>
                <a:gd name="T33" fmla="*/ 496 h 598"/>
                <a:gd name="T34" fmla="*/ 244 w 295"/>
                <a:gd name="T35" fmla="*/ 525 h 598"/>
                <a:gd name="T36" fmla="*/ 227 w 295"/>
                <a:gd name="T37" fmla="*/ 551 h 598"/>
                <a:gd name="T38" fmla="*/ 210 w 295"/>
                <a:gd name="T39" fmla="*/ 571 h 598"/>
                <a:gd name="T40" fmla="*/ 190 w 295"/>
                <a:gd name="T41" fmla="*/ 585 h 598"/>
                <a:gd name="T42" fmla="*/ 169 w 295"/>
                <a:gd name="T43" fmla="*/ 595 h 598"/>
                <a:gd name="T44" fmla="*/ 147 w 295"/>
                <a:gd name="T45" fmla="*/ 598 h 598"/>
                <a:gd name="T46" fmla="*/ 127 w 295"/>
                <a:gd name="T47" fmla="*/ 595 h 598"/>
                <a:gd name="T48" fmla="*/ 106 w 295"/>
                <a:gd name="T49" fmla="*/ 585 h 598"/>
                <a:gd name="T50" fmla="*/ 86 w 295"/>
                <a:gd name="T51" fmla="*/ 571 h 598"/>
                <a:gd name="T52" fmla="*/ 67 w 295"/>
                <a:gd name="T53" fmla="*/ 551 h 598"/>
                <a:gd name="T54" fmla="*/ 51 w 295"/>
                <a:gd name="T55" fmla="*/ 525 h 598"/>
                <a:gd name="T56" fmla="*/ 36 w 295"/>
                <a:gd name="T57" fmla="*/ 496 h 598"/>
                <a:gd name="T58" fmla="*/ 24 w 295"/>
                <a:gd name="T59" fmla="*/ 462 h 598"/>
                <a:gd name="T60" fmla="*/ 14 w 295"/>
                <a:gd name="T61" fmla="*/ 425 h 598"/>
                <a:gd name="T62" fmla="*/ 6 w 295"/>
                <a:gd name="T63" fmla="*/ 386 h 598"/>
                <a:gd name="T64" fmla="*/ 2 w 295"/>
                <a:gd name="T65" fmla="*/ 343 h 598"/>
                <a:gd name="T66" fmla="*/ 0 w 295"/>
                <a:gd name="T67" fmla="*/ 299 h 598"/>
                <a:gd name="T68" fmla="*/ 2 w 295"/>
                <a:gd name="T69" fmla="*/ 255 h 598"/>
                <a:gd name="T70" fmla="*/ 6 w 295"/>
                <a:gd name="T71" fmla="*/ 212 h 598"/>
                <a:gd name="T72" fmla="*/ 14 w 295"/>
                <a:gd name="T73" fmla="*/ 173 h 598"/>
                <a:gd name="T74" fmla="*/ 24 w 295"/>
                <a:gd name="T75" fmla="*/ 136 h 598"/>
                <a:gd name="T76" fmla="*/ 36 w 295"/>
                <a:gd name="T77" fmla="*/ 102 h 598"/>
                <a:gd name="T78" fmla="*/ 51 w 295"/>
                <a:gd name="T79" fmla="*/ 74 h 598"/>
                <a:gd name="T80" fmla="*/ 67 w 295"/>
                <a:gd name="T81" fmla="*/ 49 h 598"/>
                <a:gd name="T82" fmla="*/ 86 w 295"/>
                <a:gd name="T83" fmla="*/ 29 h 598"/>
                <a:gd name="T84" fmla="*/ 106 w 295"/>
                <a:gd name="T85" fmla="*/ 13 h 598"/>
                <a:gd name="T86" fmla="*/ 127 w 295"/>
                <a:gd name="T87" fmla="*/ 3 h 598"/>
                <a:gd name="T88" fmla="*/ 147 w 295"/>
                <a:gd name="T8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598">
                  <a:moveTo>
                    <a:pt x="147" y="0"/>
                  </a:moveTo>
                  <a:lnTo>
                    <a:pt x="169" y="3"/>
                  </a:lnTo>
                  <a:lnTo>
                    <a:pt x="190" y="13"/>
                  </a:lnTo>
                  <a:lnTo>
                    <a:pt x="210" y="29"/>
                  </a:lnTo>
                  <a:lnTo>
                    <a:pt x="227" y="49"/>
                  </a:lnTo>
                  <a:lnTo>
                    <a:pt x="244" y="74"/>
                  </a:lnTo>
                  <a:lnTo>
                    <a:pt x="258" y="102"/>
                  </a:lnTo>
                  <a:lnTo>
                    <a:pt x="271" y="136"/>
                  </a:lnTo>
                  <a:lnTo>
                    <a:pt x="281" y="173"/>
                  </a:lnTo>
                  <a:lnTo>
                    <a:pt x="289" y="212"/>
                  </a:lnTo>
                  <a:lnTo>
                    <a:pt x="293" y="255"/>
                  </a:lnTo>
                  <a:lnTo>
                    <a:pt x="295" y="299"/>
                  </a:lnTo>
                  <a:lnTo>
                    <a:pt x="293" y="343"/>
                  </a:lnTo>
                  <a:lnTo>
                    <a:pt x="289" y="386"/>
                  </a:lnTo>
                  <a:lnTo>
                    <a:pt x="281" y="425"/>
                  </a:lnTo>
                  <a:lnTo>
                    <a:pt x="271" y="462"/>
                  </a:lnTo>
                  <a:lnTo>
                    <a:pt x="258" y="496"/>
                  </a:lnTo>
                  <a:lnTo>
                    <a:pt x="244" y="525"/>
                  </a:lnTo>
                  <a:lnTo>
                    <a:pt x="227" y="551"/>
                  </a:lnTo>
                  <a:lnTo>
                    <a:pt x="210" y="571"/>
                  </a:lnTo>
                  <a:lnTo>
                    <a:pt x="190" y="585"/>
                  </a:lnTo>
                  <a:lnTo>
                    <a:pt x="169" y="595"/>
                  </a:lnTo>
                  <a:lnTo>
                    <a:pt x="147" y="598"/>
                  </a:lnTo>
                  <a:lnTo>
                    <a:pt x="127" y="595"/>
                  </a:lnTo>
                  <a:lnTo>
                    <a:pt x="106" y="585"/>
                  </a:lnTo>
                  <a:lnTo>
                    <a:pt x="86" y="571"/>
                  </a:lnTo>
                  <a:lnTo>
                    <a:pt x="67" y="551"/>
                  </a:lnTo>
                  <a:lnTo>
                    <a:pt x="51" y="525"/>
                  </a:lnTo>
                  <a:lnTo>
                    <a:pt x="36" y="496"/>
                  </a:lnTo>
                  <a:lnTo>
                    <a:pt x="24" y="462"/>
                  </a:lnTo>
                  <a:lnTo>
                    <a:pt x="14" y="425"/>
                  </a:lnTo>
                  <a:lnTo>
                    <a:pt x="6" y="386"/>
                  </a:lnTo>
                  <a:lnTo>
                    <a:pt x="2" y="343"/>
                  </a:lnTo>
                  <a:lnTo>
                    <a:pt x="0" y="299"/>
                  </a:lnTo>
                  <a:lnTo>
                    <a:pt x="2" y="255"/>
                  </a:lnTo>
                  <a:lnTo>
                    <a:pt x="6" y="212"/>
                  </a:lnTo>
                  <a:lnTo>
                    <a:pt x="14" y="173"/>
                  </a:lnTo>
                  <a:lnTo>
                    <a:pt x="24" y="136"/>
                  </a:lnTo>
                  <a:lnTo>
                    <a:pt x="36" y="102"/>
                  </a:lnTo>
                  <a:lnTo>
                    <a:pt x="51" y="74"/>
                  </a:lnTo>
                  <a:lnTo>
                    <a:pt x="67" y="49"/>
                  </a:lnTo>
                  <a:lnTo>
                    <a:pt x="86" y="29"/>
                  </a:lnTo>
                  <a:lnTo>
                    <a:pt x="106" y="13"/>
                  </a:lnTo>
                  <a:lnTo>
                    <a:pt x="127" y="3"/>
                  </a:lnTo>
                  <a:lnTo>
                    <a:pt x="147"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Freeform 20"/>
            <p:cNvSpPr/>
            <p:nvPr/>
          </p:nvSpPr>
          <p:spPr bwMode="auto">
            <a:xfrm>
              <a:off x="4703" y="1442"/>
              <a:ext cx="103" cy="58"/>
            </a:xfrm>
            <a:custGeom>
              <a:avLst/>
              <a:gdLst>
                <a:gd name="T0" fmla="*/ 146 w 1128"/>
                <a:gd name="T1" fmla="*/ 0 h 646"/>
                <a:gd name="T2" fmla="*/ 153 w 1128"/>
                <a:gd name="T3" fmla="*/ 76 h 646"/>
                <a:gd name="T4" fmla="*/ 170 w 1128"/>
                <a:gd name="T5" fmla="*/ 134 h 646"/>
                <a:gd name="T6" fmla="*/ 200 w 1128"/>
                <a:gd name="T7" fmla="*/ 178 h 646"/>
                <a:gd name="T8" fmla="*/ 244 w 1128"/>
                <a:gd name="T9" fmla="*/ 209 h 646"/>
                <a:gd name="T10" fmla="*/ 301 w 1128"/>
                <a:gd name="T11" fmla="*/ 229 h 646"/>
                <a:gd name="T12" fmla="*/ 374 w 1128"/>
                <a:gd name="T13" fmla="*/ 240 h 646"/>
                <a:gd name="T14" fmla="*/ 460 w 1128"/>
                <a:gd name="T15" fmla="*/ 247 h 646"/>
                <a:gd name="T16" fmla="*/ 563 w 1128"/>
                <a:gd name="T17" fmla="*/ 248 h 646"/>
                <a:gd name="T18" fmla="*/ 627 w 1128"/>
                <a:gd name="T19" fmla="*/ 248 h 646"/>
                <a:gd name="T20" fmla="*/ 693 w 1128"/>
                <a:gd name="T21" fmla="*/ 250 h 646"/>
                <a:gd name="T22" fmla="*/ 760 w 1128"/>
                <a:gd name="T23" fmla="*/ 255 h 646"/>
                <a:gd name="T24" fmla="*/ 826 w 1128"/>
                <a:gd name="T25" fmla="*/ 265 h 646"/>
                <a:gd name="T26" fmla="*/ 890 w 1128"/>
                <a:gd name="T27" fmla="*/ 281 h 646"/>
                <a:gd name="T28" fmla="*/ 949 w 1128"/>
                <a:gd name="T29" fmla="*/ 304 h 646"/>
                <a:gd name="T30" fmla="*/ 1002 w 1128"/>
                <a:gd name="T31" fmla="*/ 338 h 646"/>
                <a:gd name="T32" fmla="*/ 1048 w 1128"/>
                <a:gd name="T33" fmla="*/ 382 h 646"/>
                <a:gd name="T34" fmla="*/ 1086 w 1128"/>
                <a:gd name="T35" fmla="*/ 439 h 646"/>
                <a:gd name="T36" fmla="*/ 1111 w 1128"/>
                <a:gd name="T37" fmla="*/ 510 h 646"/>
                <a:gd name="T38" fmla="*/ 1126 w 1128"/>
                <a:gd name="T39" fmla="*/ 597 h 646"/>
                <a:gd name="T40" fmla="*/ 980 w 1128"/>
                <a:gd name="T41" fmla="*/ 646 h 646"/>
                <a:gd name="T42" fmla="*/ 974 w 1128"/>
                <a:gd name="T43" fmla="*/ 570 h 646"/>
                <a:gd name="T44" fmla="*/ 957 w 1128"/>
                <a:gd name="T45" fmla="*/ 512 h 646"/>
                <a:gd name="T46" fmla="*/ 927 w 1128"/>
                <a:gd name="T47" fmla="*/ 468 h 646"/>
                <a:gd name="T48" fmla="*/ 883 w 1128"/>
                <a:gd name="T49" fmla="*/ 437 h 646"/>
                <a:gd name="T50" fmla="*/ 826 w 1128"/>
                <a:gd name="T51" fmla="*/ 417 h 646"/>
                <a:gd name="T52" fmla="*/ 753 w 1128"/>
                <a:gd name="T53" fmla="*/ 404 h 646"/>
                <a:gd name="T54" fmla="*/ 666 w 1128"/>
                <a:gd name="T55" fmla="*/ 399 h 646"/>
                <a:gd name="T56" fmla="*/ 563 w 1128"/>
                <a:gd name="T57" fmla="*/ 397 h 646"/>
                <a:gd name="T58" fmla="*/ 500 w 1128"/>
                <a:gd name="T59" fmla="*/ 397 h 646"/>
                <a:gd name="T60" fmla="*/ 433 w 1128"/>
                <a:gd name="T61" fmla="*/ 395 h 646"/>
                <a:gd name="T62" fmla="*/ 367 w 1128"/>
                <a:gd name="T63" fmla="*/ 391 h 646"/>
                <a:gd name="T64" fmla="*/ 301 w 1128"/>
                <a:gd name="T65" fmla="*/ 381 h 646"/>
                <a:gd name="T66" fmla="*/ 238 w 1128"/>
                <a:gd name="T67" fmla="*/ 365 h 646"/>
                <a:gd name="T68" fmla="*/ 179 w 1128"/>
                <a:gd name="T69" fmla="*/ 341 h 646"/>
                <a:gd name="T70" fmla="*/ 125 w 1128"/>
                <a:gd name="T71" fmla="*/ 308 h 646"/>
                <a:gd name="T72" fmla="*/ 79 w 1128"/>
                <a:gd name="T73" fmla="*/ 264 h 646"/>
                <a:gd name="T74" fmla="*/ 42 w 1128"/>
                <a:gd name="T75" fmla="*/ 207 h 646"/>
                <a:gd name="T76" fmla="*/ 16 w 1128"/>
                <a:gd name="T77" fmla="*/ 136 h 646"/>
                <a:gd name="T78" fmla="*/ 2 w 1128"/>
                <a:gd name="T79" fmla="*/ 49 h 646"/>
                <a:gd name="T80" fmla="*/ 0 w 1128"/>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8" h="646">
                  <a:moveTo>
                    <a:pt x="0" y="0"/>
                  </a:moveTo>
                  <a:lnTo>
                    <a:pt x="146" y="0"/>
                  </a:lnTo>
                  <a:lnTo>
                    <a:pt x="149" y="40"/>
                  </a:lnTo>
                  <a:lnTo>
                    <a:pt x="153" y="76"/>
                  </a:lnTo>
                  <a:lnTo>
                    <a:pt x="160" y="106"/>
                  </a:lnTo>
                  <a:lnTo>
                    <a:pt x="170" y="134"/>
                  </a:lnTo>
                  <a:lnTo>
                    <a:pt x="184" y="158"/>
                  </a:lnTo>
                  <a:lnTo>
                    <a:pt x="200" y="178"/>
                  </a:lnTo>
                  <a:lnTo>
                    <a:pt x="221" y="195"/>
                  </a:lnTo>
                  <a:lnTo>
                    <a:pt x="244" y="209"/>
                  </a:lnTo>
                  <a:lnTo>
                    <a:pt x="271" y="220"/>
                  </a:lnTo>
                  <a:lnTo>
                    <a:pt x="301" y="229"/>
                  </a:lnTo>
                  <a:lnTo>
                    <a:pt x="336" y="236"/>
                  </a:lnTo>
                  <a:lnTo>
                    <a:pt x="374" y="240"/>
                  </a:lnTo>
                  <a:lnTo>
                    <a:pt x="416" y="245"/>
                  </a:lnTo>
                  <a:lnTo>
                    <a:pt x="460" y="247"/>
                  </a:lnTo>
                  <a:lnTo>
                    <a:pt x="510" y="248"/>
                  </a:lnTo>
                  <a:lnTo>
                    <a:pt x="563" y="248"/>
                  </a:lnTo>
                  <a:lnTo>
                    <a:pt x="595" y="248"/>
                  </a:lnTo>
                  <a:lnTo>
                    <a:pt x="627" y="248"/>
                  </a:lnTo>
                  <a:lnTo>
                    <a:pt x="660" y="249"/>
                  </a:lnTo>
                  <a:lnTo>
                    <a:pt x="693" y="250"/>
                  </a:lnTo>
                  <a:lnTo>
                    <a:pt x="727" y="252"/>
                  </a:lnTo>
                  <a:lnTo>
                    <a:pt x="760" y="255"/>
                  </a:lnTo>
                  <a:lnTo>
                    <a:pt x="794" y="259"/>
                  </a:lnTo>
                  <a:lnTo>
                    <a:pt x="826" y="265"/>
                  </a:lnTo>
                  <a:lnTo>
                    <a:pt x="858" y="272"/>
                  </a:lnTo>
                  <a:lnTo>
                    <a:pt x="890" y="281"/>
                  </a:lnTo>
                  <a:lnTo>
                    <a:pt x="920" y="291"/>
                  </a:lnTo>
                  <a:lnTo>
                    <a:pt x="949" y="304"/>
                  </a:lnTo>
                  <a:lnTo>
                    <a:pt x="976" y="320"/>
                  </a:lnTo>
                  <a:lnTo>
                    <a:pt x="1002" y="338"/>
                  </a:lnTo>
                  <a:lnTo>
                    <a:pt x="1026" y="359"/>
                  </a:lnTo>
                  <a:lnTo>
                    <a:pt x="1048" y="382"/>
                  </a:lnTo>
                  <a:lnTo>
                    <a:pt x="1068" y="408"/>
                  </a:lnTo>
                  <a:lnTo>
                    <a:pt x="1086" y="439"/>
                  </a:lnTo>
                  <a:lnTo>
                    <a:pt x="1100" y="472"/>
                  </a:lnTo>
                  <a:lnTo>
                    <a:pt x="1111" y="510"/>
                  </a:lnTo>
                  <a:lnTo>
                    <a:pt x="1121" y="551"/>
                  </a:lnTo>
                  <a:lnTo>
                    <a:pt x="1126" y="597"/>
                  </a:lnTo>
                  <a:lnTo>
                    <a:pt x="1128" y="646"/>
                  </a:lnTo>
                  <a:lnTo>
                    <a:pt x="980" y="646"/>
                  </a:lnTo>
                  <a:lnTo>
                    <a:pt x="979" y="606"/>
                  </a:lnTo>
                  <a:lnTo>
                    <a:pt x="974" y="570"/>
                  </a:lnTo>
                  <a:lnTo>
                    <a:pt x="967" y="539"/>
                  </a:lnTo>
                  <a:lnTo>
                    <a:pt x="957" y="512"/>
                  </a:lnTo>
                  <a:lnTo>
                    <a:pt x="943" y="489"/>
                  </a:lnTo>
                  <a:lnTo>
                    <a:pt x="927" y="468"/>
                  </a:lnTo>
                  <a:lnTo>
                    <a:pt x="906" y="451"/>
                  </a:lnTo>
                  <a:lnTo>
                    <a:pt x="883" y="437"/>
                  </a:lnTo>
                  <a:lnTo>
                    <a:pt x="856" y="425"/>
                  </a:lnTo>
                  <a:lnTo>
                    <a:pt x="826" y="417"/>
                  </a:lnTo>
                  <a:lnTo>
                    <a:pt x="792" y="410"/>
                  </a:lnTo>
                  <a:lnTo>
                    <a:pt x="753" y="404"/>
                  </a:lnTo>
                  <a:lnTo>
                    <a:pt x="712" y="401"/>
                  </a:lnTo>
                  <a:lnTo>
                    <a:pt x="666" y="399"/>
                  </a:lnTo>
                  <a:lnTo>
                    <a:pt x="617" y="398"/>
                  </a:lnTo>
                  <a:lnTo>
                    <a:pt x="563" y="397"/>
                  </a:lnTo>
                  <a:lnTo>
                    <a:pt x="532" y="397"/>
                  </a:lnTo>
                  <a:lnTo>
                    <a:pt x="500" y="397"/>
                  </a:lnTo>
                  <a:lnTo>
                    <a:pt x="466" y="397"/>
                  </a:lnTo>
                  <a:lnTo>
                    <a:pt x="433" y="395"/>
                  </a:lnTo>
                  <a:lnTo>
                    <a:pt x="400" y="394"/>
                  </a:lnTo>
                  <a:lnTo>
                    <a:pt x="367" y="391"/>
                  </a:lnTo>
                  <a:lnTo>
                    <a:pt x="333" y="386"/>
                  </a:lnTo>
                  <a:lnTo>
                    <a:pt x="301" y="381"/>
                  </a:lnTo>
                  <a:lnTo>
                    <a:pt x="269" y="374"/>
                  </a:lnTo>
                  <a:lnTo>
                    <a:pt x="238" y="365"/>
                  </a:lnTo>
                  <a:lnTo>
                    <a:pt x="208" y="354"/>
                  </a:lnTo>
                  <a:lnTo>
                    <a:pt x="179" y="341"/>
                  </a:lnTo>
                  <a:lnTo>
                    <a:pt x="151" y="326"/>
                  </a:lnTo>
                  <a:lnTo>
                    <a:pt x="125" y="308"/>
                  </a:lnTo>
                  <a:lnTo>
                    <a:pt x="101" y="287"/>
                  </a:lnTo>
                  <a:lnTo>
                    <a:pt x="79" y="264"/>
                  </a:lnTo>
                  <a:lnTo>
                    <a:pt x="59" y="237"/>
                  </a:lnTo>
                  <a:lnTo>
                    <a:pt x="42" y="207"/>
                  </a:lnTo>
                  <a:lnTo>
                    <a:pt x="27" y="173"/>
                  </a:lnTo>
                  <a:lnTo>
                    <a:pt x="16" y="136"/>
                  </a:lnTo>
                  <a:lnTo>
                    <a:pt x="7" y="95"/>
                  </a:lnTo>
                  <a:lnTo>
                    <a:pt x="2" y="49"/>
                  </a:lnTo>
                  <a:lnTo>
                    <a:pt x="0" y="0"/>
                  </a:lnTo>
                  <a:lnTo>
                    <a:pt x="0"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Freeform 21"/>
            <p:cNvSpPr/>
            <p:nvPr/>
          </p:nvSpPr>
          <p:spPr bwMode="auto">
            <a:xfrm>
              <a:off x="4710" y="1500"/>
              <a:ext cx="178" cy="251"/>
            </a:xfrm>
            <a:custGeom>
              <a:avLst/>
              <a:gdLst>
                <a:gd name="T0" fmla="*/ 696 w 1960"/>
                <a:gd name="T1" fmla="*/ 45 h 2756"/>
                <a:gd name="T2" fmla="*/ 685 w 1960"/>
                <a:gd name="T3" fmla="*/ 139 h 2756"/>
                <a:gd name="T4" fmla="*/ 688 w 1960"/>
                <a:gd name="T5" fmla="*/ 837 h 2756"/>
                <a:gd name="T6" fmla="*/ 707 w 1960"/>
                <a:gd name="T7" fmla="*/ 928 h 2756"/>
                <a:gd name="T8" fmla="*/ 744 w 1960"/>
                <a:gd name="T9" fmla="*/ 1009 h 2756"/>
                <a:gd name="T10" fmla="*/ 794 w 1960"/>
                <a:gd name="T11" fmla="*/ 1076 h 2756"/>
                <a:gd name="T12" fmla="*/ 856 w 1960"/>
                <a:gd name="T13" fmla="*/ 1126 h 2756"/>
                <a:gd name="T14" fmla="*/ 927 w 1960"/>
                <a:gd name="T15" fmla="*/ 1154 h 2756"/>
                <a:gd name="T16" fmla="*/ 925 w 1960"/>
                <a:gd name="T17" fmla="*/ 1158 h 2756"/>
                <a:gd name="T18" fmla="*/ 925 w 1960"/>
                <a:gd name="T19" fmla="*/ 1683 h 2756"/>
                <a:gd name="T20" fmla="*/ 936 w 1960"/>
                <a:gd name="T21" fmla="*/ 1715 h 2756"/>
                <a:gd name="T22" fmla="*/ 963 w 1960"/>
                <a:gd name="T23" fmla="*/ 1735 h 2756"/>
                <a:gd name="T24" fmla="*/ 997 w 1960"/>
                <a:gd name="T25" fmla="*/ 1735 h 2756"/>
                <a:gd name="T26" fmla="*/ 1024 w 1960"/>
                <a:gd name="T27" fmla="*/ 1715 h 2756"/>
                <a:gd name="T28" fmla="*/ 1034 w 1960"/>
                <a:gd name="T29" fmla="*/ 1683 h 2756"/>
                <a:gd name="T30" fmla="*/ 1033 w 1960"/>
                <a:gd name="T31" fmla="*/ 1158 h 2756"/>
                <a:gd name="T32" fmla="*/ 1032 w 1960"/>
                <a:gd name="T33" fmla="*/ 1154 h 2756"/>
                <a:gd name="T34" fmla="*/ 1104 w 1960"/>
                <a:gd name="T35" fmla="*/ 1126 h 2756"/>
                <a:gd name="T36" fmla="*/ 1165 w 1960"/>
                <a:gd name="T37" fmla="*/ 1076 h 2756"/>
                <a:gd name="T38" fmla="*/ 1216 w 1960"/>
                <a:gd name="T39" fmla="*/ 1009 h 2756"/>
                <a:gd name="T40" fmla="*/ 1253 w 1960"/>
                <a:gd name="T41" fmla="*/ 928 h 2756"/>
                <a:gd name="T42" fmla="*/ 1271 w 1960"/>
                <a:gd name="T43" fmla="*/ 837 h 2756"/>
                <a:gd name="T44" fmla="*/ 1274 w 1960"/>
                <a:gd name="T45" fmla="*/ 139 h 2756"/>
                <a:gd name="T46" fmla="*/ 1264 w 1960"/>
                <a:gd name="T47" fmla="*/ 45 h 2756"/>
                <a:gd name="T48" fmla="*/ 1322 w 1960"/>
                <a:gd name="T49" fmla="*/ 22 h 2756"/>
                <a:gd name="T50" fmla="*/ 1456 w 1960"/>
                <a:gd name="T51" fmla="*/ 82 h 2756"/>
                <a:gd name="T52" fmla="*/ 1578 w 1960"/>
                <a:gd name="T53" fmla="*/ 160 h 2756"/>
                <a:gd name="T54" fmla="*/ 1687 w 1960"/>
                <a:gd name="T55" fmla="*/ 256 h 2756"/>
                <a:gd name="T56" fmla="*/ 1779 w 1960"/>
                <a:gd name="T57" fmla="*/ 367 h 2756"/>
                <a:gd name="T58" fmla="*/ 1855 w 1960"/>
                <a:gd name="T59" fmla="*/ 492 h 2756"/>
                <a:gd name="T60" fmla="*/ 1912 w 1960"/>
                <a:gd name="T61" fmla="*/ 628 h 2756"/>
                <a:gd name="T62" fmla="*/ 1947 w 1960"/>
                <a:gd name="T63" fmla="*/ 774 h 2756"/>
                <a:gd name="T64" fmla="*/ 1960 w 1960"/>
                <a:gd name="T65" fmla="*/ 927 h 2756"/>
                <a:gd name="T66" fmla="*/ 1957 w 1960"/>
                <a:gd name="T67" fmla="*/ 1872 h 2756"/>
                <a:gd name="T68" fmla="*/ 1932 w 1960"/>
                <a:gd name="T69" fmla="*/ 2024 h 2756"/>
                <a:gd name="T70" fmla="*/ 1885 w 1960"/>
                <a:gd name="T71" fmla="*/ 2166 h 2756"/>
                <a:gd name="T72" fmla="*/ 1818 w 1960"/>
                <a:gd name="T73" fmla="*/ 2300 h 2756"/>
                <a:gd name="T74" fmla="*/ 1731 w 1960"/>
                <a:gd name="T75" fmla="*/ 2419 h 2756"/>
                <a:gd name="T76" fmla="*/ 1629 w 1960"/>
                <a:gd name="T77" fmla="*/ 2524 h 2756"/>
                <a:gd name="T78" fmla="*/ 1511 w 1960"/>
                <a:gd name="T79" fmla="*/ 2611 h 2756"/>
                <a:gd name="T80" fmla="*/ 1380 w 1960"/>
                <a:gd name="T81" fmla="*/ 2680 h 2756"/>
                <a:gd name="T82" fmla="*/ 1240 w 1960"/>
                <a:gd name="T83" fmla="*/ 2727 h 2756"/>
                <a:gd name="T84" fmla="*/ 1090 w 1960"/>
                <a:gd name="T85" fmla="*/ 2753 h 2756"/>
                <a:gd name="T86" fmla="*/ 946 w 1960"/>
                <a:gd name="T87" fmla="*/ 2756 h 2756"/>
                <a:gd name="T88" fmla="*/ 793 w 1960"/>
                <a:gd name="T89" fmla="*/ 2743 h 2756"/>
                <a:gd name="T90" fmla="*/ 648 w 1960"/>
                <a:gd name="T91" fmla="*/ 2706 h 2756"/>
                <a:gd name="T92" fmla="*/ 512 w 1960"/>
                <a:gd name="T93" fmla="*/ 2648 h 2756"/>
                <a:gd name="T94" fmla="*/ 388 w 1960"/>
                <a:gd name="T95" fmla="*/ 2569 h 2756"/>
                <a:gd name="T96" fmla="*/ 277 w 1960"/>
                <a:gd name="T97" fmla="*/ 2473 h 2756"/>
                <a:gd name="T98" fmla="*/ 183 w 1960"/>
                <a:gd name="T99" fmla="*/ 2361 h 2756"/>
                <a:gd name="T100" fmla="*/ 106 w 1960"/>
                <a:gd name="T101" fmla="*/ 2234 h 2756"/>
                <a:gd name="T102" fmla="*/ 48 w 1960"/>
                <a:gd name="T103" fmla="*/ 2097 h 2756"/>
                <a:gd name="T104" fmla="*/ 12 w 1960"/>
                <a:gd name="T105" fmla="*/ 1949 h 2756"/>
                <a:gd name="T106" fmla="*/ 0 w 1960"/>
                <a:gd name="T107" fmla="*/ 1792 h 2756"/>
                <a:gd name="T108" fmla="*/ 3 w 1960"/>
                <a:gd name="T109" fmla="*/ 850 h 2756"/>
                <a:gd name="T110" fmla="*/ 27 w 1960"/>
                <a:gd name="T111" fmla="*/ 700 h 2756"/>
                <a:gd name="T112" fmla="*/ 72 w 1960"/>
                <a:gd name="T113" fmla="*/ 558 h 2756"/>
                <a:gd name="T114" fmla="*/ 140 w 1960"/>
                <a:gd name="T115" fmla="*/ 427 h 2756"/>
                <a:gd name="T116" fmla="*/ 224 w 1960"/>
                <a:gd name="T117" fmla="*/ 309 h 2756"/>
                <a:gd name="T118" fmla="*/ 326 w 1960"/>
                <a:gd name="T119" fmla="*/ 205 h 2756"/>
                <a:gd name="T120" fmla="*/ 441 w 1960"/>
                <a:gd name="T121" fmla="*/ 119 h 2756"/>
                <a:gd name="T122" fmla="*/ 569 w 1960"/>
                <a:gd name="T123" fmla="*/ 49 h 2756"/>
                <a:gd name="T124" fmla="*/ 707 w 1960"/>
                <a:gd name="T125" fmla="*/ 0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0" h="2756">
                  <a:moveTo>
                    <a:pt x="707" y="0"/>
                  </a:moveTo>
                  <a:lnTo>
                    <a:pt x="696" y="45"/>
                  </a:lnTo>
                  <a:lnTo>
                    <a:pt x="688" y="90"/>
                  </a:lnTo>
                  <a:lnTo>
                    <a:pt x="685" y="139"/>
                  </a:lnTo>
                  <a:lnTo>
                    <a:pt x="685" y="787"/>
                  </a:lnTo>
                  <a:lnTo>
                    <a:pt x="688" y="837"/>
                  </a:lnTo>
                  <a:lnTo>
                    <a:pt x="696" y="884"/>
                  </a:lnTo>
                  <a:lnTo>
                    <a:pt x="707" y="928"/>
                  </a:lnTo>
                  <a:lnTo>
                    <a:pt x="724" y="970"/>
                  </a:lnTo>
                  <a:lnTo>
                    <a:pt x="744" y="1009"/>
                  </a:lnTo>
                  <a:lnTo>
                    <a:pt x="767" y="1044"/>
                  </a:lnTo>
                  <a:lnTo>
                    <a:pt x="794" y="1076"/>
                  </a:lnTo>
                  <a:lnTo>
                    <a:pt x="823" y="1103"/>
                  </a:lnTo>
                  <a:lnTo>
                    <a:pt x="856" y="1126"/>
                  </a:lnTo>
                  <a:lnTo>
                    <a:pt x="890" y="1142"/>
                  </a:lnTo>
                  <a:lnTo>
                    <a:pt x="927" y="1154"/>
                  </a:lnTo>
                  <a:lnTo>
                    <a:pt x="926" y="1156"/>
                  </a:lnTo>
                  <a:lnTo>
                    <a:pt x="925" y="1158"/>
                  </a:lnTo>
                  <a:lnTo>
                    <a:pt x="925" y="1161"/>
                  </a:lnTo>
                  <a:lnTo>
                    <a:pt x="925" y="1683"/>
                  </a:lnTo>
                  <a:lnTo>
                    <a:pt x="928" y="1700"/>
                  </a:lnTo>
                  <a:lnTo>
                    <a:pt x="936" y="1715"/>
                  </a:lnTo>
                  <a:lnTo>
                    <a:pt x="947" y="1727"/>
                  </a:lnTo>
                  <a:lnTo>
                    <a:pt x="963" y="1735"/>
                  </a:lnTo>
                  <a:lnTo>
                    <a:pt x="979" y="1738"/>
                  </a:lnTo>
                  <a:lnTo>
                    <a:pt x="997" y="1735"/>
                  </a:lnTo>
                  <a:lnTo>
                    <a:pt x="1012" y="1728"/>
                  </a:lnTo>
                  <a:lnTo>
                    <a:pt x="1024" y="1715"/>
                  </a:lnTo>
                  <a:lnTo>
                    <a:pt x="1031" y="1700"/>
                  </a:lnTo>
                  <a:lnTo>
                    <a:pt x="1034" y="1683"/>
                  </a:lnTo>
                  <a:lnTo>
                    <a:pt x="1034" y="1161"/>
                  </a:lnTo>
                  <a:lnTo>
                    <a:pt x="1033" y="1158"/>
                  </a:lnTo>
                  <a:lnTo>
                    <a:pt x="1033" y="1156"/>
                  </a:lnTo>
                  <a:lnTo>
                    <a:pt x="1032" y="1154"/>
                  </a:lnTo>
                  <a:lnTo>
                    <a:pt x="1070" y="1142"/>
                  </a:lnTo>
                  <a:lnTo>
                    <a:pt x="1104" y="1126"/>
                  </a:lnTo>
                  <a:lnTo>
                    <a:pt x="1136" y="1103"/>
                  </a:lnTo>
                  <a:lnTo>
                    <a:pt x="1165" y="1076"/>
                  </a:lnTo>
                  <a:lnTo>
                    <a:pt x="1192" y="1044"/>
                  </a:lnTo>
                  <a:lnTo>
                    <a:pt x="1216" y="1009"/>
                  </a:lnTo>
                  <a:lnTo>
                    <a:pt x="1236" y="970"/>
                  </a:lnTo>
                  <a:lnTo>
                    <a:pt x="1253" y="928"/>
                  </a:lnTo>
                  <a:lnTo>
                    <a:pt x="1264" y="884"/>
                  </a:lnTo>
                  <a:lnTo>
                    <a:pt x="1271" y="837"/>
                  </a:lnTo>
                  <a:lnTo>
                    <a:pt x="1274" y="787"/>
                  </a:lnTo>
                  <a:lnTo>
                    <a:pt x="1274" y="139"/>
                  </a:lnTo>
                  <a:lnTo>
                    <a:pt x="1271" y="90"/>
                  </a:lnTo>
                  <a:lnTo>
                    <a:pt x="1264" y="45"/>
                  </a:lnTo>
                  <a:lnTo>
                    <a:pt x="1251" y="0"/>
                  </a:lnTo>
                  <a:lnTo>
                    <a:pt x="1322" y="22"/>
                  </a:lnTo>
                  <a:lnTo>
                    <a:pt x="1391" y="49"/>
                  </a:lnTo>
                  <a:lnTo>
                    <a:pt x="1456" y="82"/>
                  </a:lnTo>
                  <a:lnTo>
                    <a:pt x="1518" y="119"/>
                  </a:lnTo>
                  <a:lnTo>
                    <a:pt x="1578" y="160"/>
                  </a:lnTo>
                  <a:lnTo>
                    <a:pt x="1634" y="205"/>
                  </a:lnTo>
                  <a:lnTo>
                    <a:pt x="1687" y="256"/>
                  </a:lnTo>
                  <a:lnTo>
                    <a:pt x="1734" y="309"/>
                  </a:lnTo>
                  <a:lnTo>
                    <a:pt x="1779" y="367"/>
                  </a:lnTo>
                  <a:lnTo>
                    <a:pt x="1820" y="427"/>
                  </a:lnTo>
                  <a:lnTo>
                    <a:pt x="1855" y="492"/>
                  </a:lnTo>
                  <a:lnTo>
                    <a:pt x="1886" y="558"/>
                  </a:lnTo>
                  <a:lnTo>
                    <a:pt x="1912" y="628"/>
                  </a:lnTo>
                  <a:lnTo>
                    <a:pt x="1933" y="700"/>
                  </a:lnTo>
                  <a:lnTo>
                    <a:pt x="1947" y="774"/>
                  </a:lnTo>
                  <a:lnTo>
                    <a:pt x="1957" y="850"/>
                  </a:lnTo>
                  <a:lnTo>
                    <a:pt x="1960" y="927"/>
                  </a:lnTo>
                  <a:lnTo>
                    <a:pt x="1960" y="1792"/>
                  </a:lnTo>
                  <a:lnTo>
                    <a:pt x="1957" y="1872"/>
                  </a:lnTo>
                  <a:lnTo>
                    <a:pt x="1947" y="1949"/>
                  </a:lnTo>
                  <a:lnTo>
                    <a:pt x="1932" y="2024"/>
                  </a:lnTo>
                  <a:lnTo>
                    <a:pt x="1911" y="2097"/>
                  </a:lnTo>
                  <a:lnTo>
                    <a:pt x="1885" y="2166"/>
                  </a:lnTo>
                  <a:lnTo>
                    <a:pt x="1854" y="2234"/>
                  </a:lnTo>
                  <a:lnTo>
                    <a:pt x="1818" y="2300"/>
                  </a:lnTo>
                  <a:lnTo>
                    <a:pt x="1777" y="2361"/>
                  </a:lnTo>
                  <a:lnTo>
                    <a:pt x="1731" y="2419"/>
                  </a:lnTo>
                  <a:lnTo>
                    <a:pt x="1682" y="2473"/>
                  </a:lnTo>
                  <a:lnTo>
                    <a:pt x="1629" y="2524"/>
                  </a:lnTo>
                  <a:lnTo>
                    <a:pt x="1571" y="2569"/>
                  </a:lnTo>
                  <a:lnTo>
                    <a:pt x="1511" y="2611"/>
                  </a:lnTo>
                  <a:lnTo>
                    <a:pt x="1447" y="2648"/>
                  </a:lnTo>
                  <a:lnTo>
                    <a:pt x="1380" y="2680"/>
                  </a:lnTo>
                  <a:lnTo>
                    <a:pt x="1312" y="2706"/>
                  </a:lnTo>
                  <a:lnTo>
                    <a:pt x="1240" y="2727"/>
                  </a:lnTo>
                  <a:lnTo>
                    <a:pt x="1166" y="2743"/>
                  </a:lnTo>
                  <a:lnTo>
                    <a:pt x="1090" y="2753"/>
                  </a:lnTo>
                  <a:lnTo>
                    <a:pt x="1014" y="2756"/>
                  </a:lnTo>
                  <a:lnTo>
                    <a:pt x="946" y="2756"/>
                  </a:lnTo>
                  <a:lnTo>
                    <a:pt x="869" y="2753"/>
                  </a:lnTo>
                  <a:lnTo>
                    <a:pt x="793" y="2743"/>
                  </a:lnTo>
                  <a:lnTo>
                    <a:pt x="720" y="2727"/>
                  </a:lnTo>
                  <a:lnTo>
                    <a:pt x="648" y="2706"/>
                  </a:lnTo>
                  <a:lnTo>
                    <a:pt x="578" y="2680"/>
                  </a:lnTo>
                  <a:lnTo>
                    <a:pt x="512" y="2648"/>
                  </a:lnTo>
                  <a:lnTo>
                    <a:pt x="449" y="2611"/>
                  </a:lnTo>
                  <a:lnTo>
                    <a:pt x="388" y="2569"/>
                  </a:lnTo>
                  <a:lnTo>
                    <a:pt x="331" y="2524"/>
                  </a:lnTo>
                  <a:lnTo>
                    <a:pt x="277" y="2473"/>
                  </a:lnTo>
                  <a:lnTo>
                    <a:pt x="228" y="2419"/>
                  </a:lnTo>
                  <a:lnTo>
                    <a:pt x="183" y="2361"/>
                  </a:lnTo>
                  <a:lnTo>
                    <a:pt x="142" y="2300"/>
                  </a:lnTo>
                  <a:lnTo>
                    <a:pt x="106" y="2234"/>
                  </a:lnTo>
                  <a:lnTo>
                    <a:pt x="75" y="2166"/>
                  </a:lnTo>
                  <a:lnTo>
                    <a:pt x="48" y="2097"/>
                  </a:lnTo>
                  <a:lnTo>
                    <a:pt x="27" y="2024"/>
                  </a:lnTo>
                  <a:lnTo>
                    <a:pt x="12" y="1949"/>
                  </a:lnTo>
                  <a:lnTo>
                    <a:pt x="3" y="1872"/>
                  </a:lnTo>
                  <a:lnTo>
                    <a:pt x="0" y="1792"/>
                  </a:lnTo>
                  <a:lnTo>
                    <a:pt x="0" y="927"/>
                  </a:lnTo>
                  <a:lnTo>
                    <a:pt x="3" y="850"/>
                  </a:lnTo>
                  <a:lnTo>
                    <a:pt x="11" y="774"/>
                  </a:lnTo>
                  <a:lnTo>
                    <a:pt x="27" y="700"/>
                  </a:lnTo>
                  <a:lnTo>
                    <a:pt x="48" y="628"/>
                  </a:lnTo>
                  <a:lnTo>
                    <a:pt x="72" y="558"/>
                  </a:lnTo>
                  <a:lnTo>
                    <a:pt x="104" y="492"/>
                  </a:lnTo>
                  <a:lnTo>
                    <a:pt x="140" y="427"/>
                  </a:lnTo>
                  <a:lnTo>
                    <a:pt x="179" y="367"/>
                  </a:lnTo>
                  <a:lnTo>
                    <a:pt x="224" y="309"/>
                  </a:lnTo>
                  <a:lnTo>
                    <a:pt x="273" y="256"/>
                  </a:lnTo>
                  <a:lnTo>
                    <a:pt x="326" y="205"/>
                  </a:lnTo>
                  <a:lnTo>
                    <a:pt x="382" y="160"/>
                  </a:lnTo>
                  <a:lnTo>
                    <a:pt x="441" y="119"/>
                  </a:lnTo>
                  <a:lnTo>
                    <a:pt x="504" y="82"/>
                  </a:lnTo>
                  <a:lnTo>
                    <a:pt x="569" y="49"/>
                  </a:lnTo>
                  <a:lnTo>
                    <a:pt x="638" y="22"/>
                  </a:lnTo>
                  <a:lnTo>
                    <a:pt x="707"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9" name="Group 24"/>
          <p:cNvGrpSpPr>
            <a:grpSpLocks noChangeAspect="1"/>
          </p:cNvGrpSpPr>
          <p:nvPr/>
        </p:nvGrpSpPr>
        <p:grpSpPr bwMode="auto">
          <a:xfrm>
            <a:off x="9761724" y="3392837"/>
            <a:ext cx="431700" cy="433287"/>
            <a:chOff x="6350" y="1467"/>
            <a:chExt cx="272" cy="273"/>
          </a:xfrm>
          <a:solidFill>
            <a:schemeClr val="bg1"/>
          </a:solidFill>
        </p:grpSpPr>
        <p:sp>
          <p:nvSpPr>
            <p:cNvPr id="40" name="Freeform 26"/>
            <p:cNvSpPr/>
            <p:nvPr/>
          </p:nvSpPr>
          <p:spPr bwMode="auto">
            <a:xfrm>
              <a:off x="6350" y="1467"/>
              <a:ext cx="272" cy="273"/>
            </a:xfrm>
            <a:custGeom>
              <a:avLst/>
              <a:gdLst>
                <a:gd name="T0" fmla="*/ 379 w 3536"/>
                <a:gd name="T1" fmla="*/ 13 h 3549"/>
                <a:gd name="T2" fmla="*/ 489 w 3536"/>
                <a:gd name="T3" fmla="*/ 72 h 3549"/>
                <a:gd name="T4" fmla="*/ 563 w 3536"/>
                <a:gd name="T5" fmla="*/ 171 h 3549"/>
                <a:gd name="T6" fmla="*/ 589 w 3536"/>
                <a:gd name="T7" fmla="*/ 296 h 3549"/>
                <a:gd name="T8" fmla="*/ 618 w 3536"/>
                <a:gd name="T9" fmla="*/ 555 h 3549"/>
                <a:gd name="T10" fmla="*/ 699 w 3536"/>
                <a:gd name="T11" fmla="*/ 794 h 3549"/>
                <a:gd name="T12" fmla="*/ 827 w 3536"/>
                <a:gd name="T13" fmla="*/ 1008 h 3549"/>
                <a:gd name="T14" fmla="*/ 995 w 3536"/>
                <a:gd name="T15" fmla="*/ 1188 h 3549"/>
                <a:gd name="T16" fmla="*/ 1198 w 3536"/>
                <a:gd name="T17" fmla="*/ 1331 h 3549"/>
                <a:gd name="T18" fmla="*/ 1428 w 3536"/>
                <a:gd name="T19" fmla="*/ 1428 h 3549"/>
                <a:gd name="T20" fmla="*/ 1680 w 3536"/>
                <a:gd name="T21" fmla="*/ 1476 h 3549"/>
                <a:gd name="T22" fmla="*/ 1981 w 3536"/>
                <a:gd name="T23" fmla="*/ 1492 h 3549"/>
                <a:gd name="T24" fmla="*/ 2287 w 3536"/>
                <a:gd name="T25" fmla="*/ 1557 h 3549"/>
                <a:gd name="T26" fmla="*/ 2571 w 3536"/>
                <a:gd name="T27" fmla="*/ 1672 h 3549"/>
                <a:gd name="T28" fmla="*/ 2828 w 3536"/>
                <a:gd name="T29" fmla="*/ 1834 h 3549"/>
                <a:gd name="T30" fmla="*/ 3053 w 3536"/>
                <a:gd name="T31" fmla="*/ 2035 h 3549"/>
                <a:gd name="T32" fmla="*/ 3240 w 3536"/>
                <a:gd name="T33" fmla="*/ 2272 h 3549"/>
                <a:gd name="T34" fmla="*/ 3387 w 3536"/>
                <a:gd name="T35" fmla="*/ 2540 h 3549"/>
                <a:gd name="T36" fmla="*/ 3486 w 3536"/>
                <a:gd name="T37" fmla="*/ 2833 h 3549"/>
                <a:gd name="T38" fmla="*/ 3533 w 3536"/>
                <a:gd name="T39" fmla="*/ 3146 h 3549"/>
                <a:gd name="T40" fmla="*/ 3523 w 3536"/>
                <a:gd name="T41" fmla="*/ 3338 h 3549"/>
                <a:gd name="T42" fmla="*/ 3464 w 3536"/>
                <a:gd name="T43" fmla="*/ 3447 h 3549"/>
                <a:gd name="T44" fmla="*/ 3366 w 3536"/>
                <a:gd name="T45" fmla="*/ 3521 h 3549"/>
                <a:gd name="T46" fmla="*/ 3241 w 3536"/>
                <a:gd name="T47" fmla="*/ 3549 h 3549"/>
                <a:gd name="T48" fmla="*/ 3117 w 3536"/>
                <a:gd name="T49" fmla="*/ 3521 h 3549"/>
                <a:gd name="T50" fmla="*/ 3018 w 3536"/>
                <a:gd name="T51" fmla="*/ 3447 h 3549"/>
                <a:gd name="T52" fmla="*/ 2960 w 3536"/>
                <a:gd name="T53" fmla="*/ 3338 h 3549"/>
                <a:gd name="T54" fmla="*/ 2943 w 3536"/>
                <a:gd name="T55" fmla="*/ 3165 h 3549"/>
                <a:gd name="T56" fmla="*/ 2896 w 3536"/>
                <a:gd name="T57" fmla="*/ 2912 h 3549"/>
                <a:gd name="T58" fmla="*/ 2799 w 3536"/>
                <a:gd name="T59" fmla="*/ 2681 h 3549"/>
                <a:gd name="T60" fmla="*/ 2657 w 3536"/>
                <a:gd name="T61" fmla="*/ 2478 h 3549"/>
                <a:gd name="T62" fmla="*/ 2477 w 3536"/>
                <a:gd name="T63" fmla="*/ 2309 h 3549"/>
                <a:gd name="T64" fmla="*/ 2264 w 3536"/>
                <a:gd name="T65" fmla="*/ 2180 h 3549"/>
                <a:gd name="T66" fmla="*/ 2026 w 3536"/>
                <a:gd name="T67" fmla="*/ 2098 h 3549"/>
                <a:gd name="T68" fmla="*/ 1768 w 3536"/>
                <a:gd name="T69" fmla="*/ 2070 h 3549"/>
                <a:gd name="T70" fmla="*/ 1451 w 3536"/>
                <a:gd name="T71" fmla="*/ 2041 h 3549"/>
                <a:gd name="T72" fmla="*/ 1152 w 3536"/>
                <a:gd name="T73" fmla="*/ 1959 h 3549"/>
                <a:gd name="T74" fmla="*/ 876 w 3536"/>
                <a:gd name="T75" fmla="*/ 1827 h 3549"/>
                <a:gd name="T76" fmla="*/ 630 w 3536"/>
                <a:gd name="T77" fmla="*/ 1652 h 3549"/>
                <a:gd name="T78" fmla="*/ 417 w 3536"/>
                <a:gd name="T79" fmla="*/ 1438 h 3549"/>
                <a:gd name="T80" fmla="*/ 242 w 3536"/>
                <a:gd name="T81" fmla="*/ 1191 h 3549"/>
                <a:gd name="T82" fmla="*/ 110 w 3536"/>
                <a:gd name="T83" fmla="*/ 914 h 3549"/>
                <a:gd name="T84" fmla="*/ 29 w 3536"/>
                <a:gd name="T85" fmla="*/ 614 h 3549"/>
                <a:gd name="T86" fmla="*/ 0 w 3536"/>
                <a:gd name="T87" fmla="*/ 296 h 3549"/>
                <a:gd name="T88" fmla="*/ 28 w 3536"/>
                <a:gd name="T89" fmla="*/ 171 h 3549"/>
                <a:gd name="T90" fmla="*/ 102 w 3536"/>
                <a:gd name="T91" fmla="*/ 72 h 3549"/>
                <a:gd name="T92" fmla="*/ 210 w 3536"/>
                <a:gd name="T93" fmla="*/ 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36" h="3549">
                  <a:moveTo>
                    <a:pt x="295" y="0"/>
                  </a:moveTo>
                  <a:lnTo>
                    <a:pt x="339" y="3"/>
                  </a:lnTo>
                  <a:lnTo>
                    <a:pt x="379" y="13"/>
                  </a:lnTo>
                  <a:lnTo>
                    <a:pt x="419" y="28"/>
                  </a:lnTo>
                  <a:lnTo>
                    <a:pt x="455" y="47"/>
                  </a:lnTo>
                  <a:lnTo>
                    <a:pt x="489" y="72"/>
                  </a:lnTo>
                  <a:lnTo>
                    <a:pt x="518" y="102"/>
                  </a:lnTo>
                  <a:lnTo>
                    <a:pt x="542" y="134"/>
                  </a:lnTo>
                  <a:lnTo>
                    <a:pt x="563" y="171"/>
                  </a:lnTo>
                  <a:lnTo>
                    <a:pt x="576" y="211"/>
                  </a:lnTo>
                  <a:lnTo>
                    <a:pt x="586" y="252"/>
                  </a:lnTo>
                  <a:lnTo>
                    <a:pt x="589" y="296"/>
                  </a:lnTo>
                  <a:lnTo>
                    <a:pt x="593" y="384"/>
                  </a:lnTo>
                  <a:lnTo>
                    <a:pt x="602" y="470"/>
                  </a:lnTo>
                  <a:lnTo>
                    <a:pt x="618" y="555"/>
                  </a:lnTo>
                  <a:lnTo>
                    <a:pt x="640" y="637"/>
                  </a:lnTo>
                  <a:lnTo>
                    <a:pt x="666" y="717"/>
                  </a:lnTo>
                  <a:lnTo>
                    <a:pt x="699" y="794"/>
                  </a:lnTo>
                  <a:lnTo>
                    <a:pt x="737" y="868"/>
                  </a:lnTo>
                  <a:lnTo>
                    <a:pt x="780" y="940"/>
                  </a:lnTo>
                  <a:lnTo>
                    <a:pt x="827" y="1008"/>
                  </a:lnTo>
                  <a:lnTo>
                    <a:pt x="879" y="1071"/>
                  </a:lnTo>
                  <a:lnTo>
                    <a:pt x="935" y="1132"/>
                  </a:lnTo>
                  <a:lnTo>
                    <a:pt x="995" y="1188"/>
                  </a:lnTo>
                  <a:lnTo>
                    <a:pt x="1059" y="1240"/>
                  </a:lnTo>
                  <a:lnTo>
                    <a:pt x="1127" y="1288"/>
                  </a:lnTo>
                  <a:lnTo>
                    <a:pt x="1198" y="1331"/>
                  </a:lnTo>
                  <a:lnTo>
                    <a:pt x="1272" y="1369"/>
                  </a:lnTo>
                  <a:lnTo>
                    <a:pt x="1348" y="1401"/>
                  </a:lnTo>
                  <a:lnTo>
                    <a:pt x="1428" y="1428"/>
                  </a:lnTo>
                  <a:lnTo>
                    <a:pt x="1510" y="1451"/>
                  </a:lnTo>
                  <a:lnTo>
                    <a:pt x="1594" y="1466"/>
                  </a:lnTo>
                  <a:lnTo>
                    <a:pt x="1680" y="1476"/>
                  </a:lnTo>
                  <a:lnTo>
                    <a:pt x="1768" y="1479"/>
                  </a:lnTo>
                  <a:lnTo>
                    <a:pt x="1875" y="1482"/>
                  </a:lnTo>
                  <a:lnTo>
                    <a:pt x="1981" y="1492"/>
                  </a:lnTo>
                  <a:lnTo>
                    <a:pt x="2085" y="1508"/>
                  </a:lnTo>
                  <a:lnTo>
                    <a:pt x="2187" y="1529"/>
                  </a:lnTo>
                  <a:lnTo>
                    <a:pt x="2287" y="1557"/>
                  </a:lnTo>
                  <a:lnTo>
                    <a:pt x="2384" y="1590"/>
                  </a:lnTo>
                  <a:lnTo>
                    <a:pt x="2478" y="1628"/>
                  </a:lnTo>
                  <a:lnTo>
                    <a:pt x="2571" y="1672"/>
                  </a:lnTo>
                  <a:lnTo>
                    <a:pt x="2660" y="1722"/>
                  </a:lnTo>
                  <a:lnTo>
                    <a:pt x="2745" y="1776"/>
                  </a:lnTo>
                  <a:lnTo>
                    <a:pt x="2828" y="1834"/>
                  </a:lnTo>
                  <a:lnTo>
                    <a:pt x="2906" y="1897"/>
                  </a:lnTo>
                  <a:lnTo>
                    <a:pt x="2981" y="1964"/>
                  </a:lnTo>
                  <a:lnTo>
                    <a:pt x="3053" y="2035"/>
                  </a:lnTo>
                  <a:lnTo>
                    <a:pt x="3119" y="2111"/>
                  </a:lnTo>
                  <a:lnTo>
                    <a:pt x="3182" y="2190"/>
                  </a:lnTo>
                  <a:lnTo>
                    <a:pt x="3240" y="2272"/>
                  </a:lnTo>
                  <a:lnTo>
                    <a:pt x="3294" y="2358"/>
                  </a:lnTo>
                  <a:lnTo>
                    <a:pt x="3343" y="2448"/>
                  </a:lnTo>
                  <a:lnTo>
                    <a:pt x="3387" y="2540"/>
                  </a:lnTo>
                  <a:lnTo>
                    <a:pt x="3426" y="2635"/>
                  </a:lnTo>
                  <a:lnTo>
                    <a:pt x="3458" y="2733"/>
                  </a:lnTo>
                  <a:lnTo>
                    <a:pt x="3486" y="2833"/>
                  </a:lnTo>
                  <a:lnTo>
                    <a:pt x="3507" y="2935"/>
                  </a:lnTo>
                  <a:lnTo>
                    <a:pt x="3523" y="3039"/>
                  </a:lnTo>
                  <a:lnTo>
                    <a:pt x="3533" y="3146"/>
                  </a:lnTo>
                  <a:lnTo>
                    <a:pt x="3536" y="3253"/>
                  </a:lnTo>
                  <a:lnTo>
                    <a:pt x="3533" y="3297"/>
                  </a:lnTo>
                  <a:lnTo>
                    <a:pt x="3523" y="3338"/>
                  </a:lnTo>
                  <a:lnTo>
                    <a:pt x="3508" y="3378"/>
                  </a:lnTo>
                  <a:lnTo>
                    <a:pt x="3489" y="3415"/>
                  </a:lnTo>
                  <a:lnTo>
                    <a:pt x="3464" y="3447"/>
                  </a:lnTo>
                  <a:lnTo>
                    <a:pt x="3434" y="3477"/>
                  </a:lnTo>
                  <a:lnTo>
                    <a:pt x="3402" y="3502"/>
                  </a:lnTo>
                  <a:lnTo>
                    <a:pt x="3366" y="3521"/>
                  </a:lnTo>
                  <a:lnTo>
                    <a:pt x="3326" y="3536"/>
                  </a:lnTo>
                  <a:lnTo>
                    <a:pt x="3285" y="3546"/>
                  </a:lnTo>
                  <a:lnTo>
                    <a:pt x="3241" y="3549"/>
                  </a:lnTo>
                  <a:lnTo>
                    <a:pt x="3197" y="3546"/>
                  </a:lnTo>
                  <a:lnTo>
                    <a:pt x="3157" y="3536"/>
                  </a:lnTo>
                  <a:lnTo>
                    <a:pt x="3117" y="3521"/>
                  </a:lnTo>
                  <a:lnTo>
                    <a:pt x="3081" y="3502"/>
                  </a:lnTo>
                  <a:lnTo>
                    <a:pt x="3047" y="3477"/>
                  </a:lnTo>
                  <a:lnTo>
                    <a:pt x="3018" y="3447"/>
                  </a:lnTo>
                  <a:lnTo>
                    <a:pt x="2994" y="3415"/>
                  </a:lnTo>
                  <a:lnTo>
                    <a:pt x="2973" y="3378"/>
                  </a:lnTo>
                  <a:lnTo>
                    <a:pt x="2960" y="3338"/>
                  </a:lnTo>
                  <a:lnTo>
                    <a:pt x="2950" y="3297"/>
                  </a:lnTo>
                  <a:lnTo>
                    <a:pt x="2947" y="3253"/>
                  </a:lnTo>
                  <a:lnTo>
                    <a:pt x="2943" y="3165"/>
                  </a:lnTo>
                  <a:lnTo>
                    <a:pt x="2934" y="3079"/>
                  </a:lnTo>
                  <a:lnTo>
                    <a:pt x="2918" y="2994"/>
                  </a:lnTo>
                  <a:lnTo>
                    <a:pt x="2896" y="2912"/>
                  </a:lnTo>
                  <a:lnTo>
                    <a:pt x="2870" y="2832"/>
                  </a:lnTo>
                  <a:lnTo>
                    <a:pt x="2837" y="2755"/>
                  </a:lnTo>
                  <a:lnTo>
                    <a:pt x="2799" y="2681"/>
                  </a:lnTo>
                  <a:lnTo>
                    <a:pt x="2756" y="2609"/>
                  </a:lnTo>
                  <a:lnTo>
                    <a:pt x="2709" y="2541"/>
                  </a:lnTo>
                  <a:lnTo>
                    <a:pt x="2657" y="2478"/>
                  </a:lnTo>
                  <a:lnTo>
                    <a:pt x="2601" y="2417"/>
                  </a:lnTo>
                  <a:lnTo>
                    <a:pt x="2541" y="2361"/>
                  </a:lnTo>
                  <a:lnTo>
                    <a:pt x="2477" y="2309"/>
                  </a:lnTo>
                  <a:lnTo>
                    <a:pt x="2409" y="2261"/>
                  </a:lnTo>
                  <a:lnTo>
                    <a:pt x="2338" y="2218"/>
                  </a:lnTo>
                  <a:lnTo>
                    <a:pt x="2264" y="2180"/>
                  </a:lnTo>
                  <a:lnTo>
                    <a:pt x="2188" y="2148"/>
                  </a:lnTo>
                  <a:lnTo>
                    <a:pt x="2108" y="2121"/>
                  </a:lnTo>
                  <a:lnTo>
                    <a:pt x="2026" y="2098"/>
                  </a:lnTo>
                  <a:lnTo>
                    <a:pt x="1942" y="2083"/>
                  </a:lnTo>
                  <a:lnTo>
                    <a:pt x="1856" y="2073"/>
                  </a:lnTo>
                  <a:lnTo>
                    <a:pt x="1768" y="2070"/>
                  </a:lnTo>
                  <a:lnTo>
                    <a:pt x="1661" y="2067"/>
                  </a:lnTo>
                  <a:lnTo>
                    <a:pt x="1555" y="2057"/>
                  </a:lnTo>
                  <a:lnTo>
                    <a:pt x="1451" y="2041"/>
                  </a:lnTo>
                  <a:lnTo>
                    <a:pt x="1349" y="2020"/>
                  </a:lnTo>
                  <a:lnTo>
                    <a:pt x="1249" y="1992"/>
                  </a:lnTo>
                  <a:lnTo>
                    <a:pt x="1152" y="1959"/>
                  </a:lnTo>
                  <a:lnTo>
                    <a:pt x="1058" y="1921"/>
                  </a:lnTo>
                  <a:lnTo>
                    <a:pt x="965" y="1877"/>
                  </a:lnTo>
                  <a:lnTo>
                    <a:pt x="876" y="1827"/>
                  </a:lnTo>
                  <a:lnTo>
                    <a:pt x="791" y="1773"/>
                  </a:lnTo>
                  <a:lnTo>
                    <a:pt x="708" y="1715"/>
                  </a:lnTo>
                  <a:lnTo>
                    <a:pt x="630" y="1652"/>
                  </a:lnTo>
                  <a:lnTo>
                    <a:pt x="555" y="1585"/>
                  </a:lnTo>
                  <a:lnTo>
                    <a:pt x="483" y="1514"/>
                  </a:lnTo>
                  <a:lnTo>
                    <a:pt x="417" y="1438"/>
                  </a:lnTo>
                  <a:lnTo>
                    <a:pt x="354" y="1359"/>
                  </a:lnTo>
                  <a:lnTo>
                    <a:pt x="296" y="1277"/>
                  </a:lnTo>
                  <a:lnTo>
                    <a:pt x="242" y="1191"/>
                  </a:lnTo>
                  <a:lnTo>
                    <a:pt x="193" y="1101"/>
                  </a:lnTo>
                  <a:lnTo>
                    <a:pt x="149" y="1009"/>
                  </a:lnTo>
                  <a:lnTo>
                    <a:pt x="110" y="914"/>
                  </a:lnTo>
                  <a:lnTo>
                    <a:pt x="78" y="816"/>
                  </a:lnTo>
                  <a:lnTo>
                    <a:pt x="50" y="716"/>
                  </a:lnTo>
                  <a:lnTo>
                    <a:pt x="29" y="614"/>
                  </a:lnTo>
                  <a:lnTo>
                    <a:pt x="13" y="510"/>
                  </a:lnTo>
                  <a:lnTo>
                    <a:pt x="3" y="403"/>
                  </a:lnTo>
                  <a:lnTo>
                    <a:pt x="0" y="296"/>
                  </a:lnTo>
                  <a:lnTo>
                    <a:pt x="3" y="252"/>
                  </a:lnTo>
                  <a:lnTo>
                    <a:pt x="13" y="211"/>
                  </a:lnTo>
                  <a:lnTo>
                    <a:pt x="28" y="171"/>
                  </a:lnTo>
                  <a:lnTo>
                    <a:pt x="47" y="134"/>
                  </a:lnTo>
                  <a:lnTo>
                    <a:pt x="72" y="102"/>
                  </a:lnTo>
                  <a:lnTo>
                    <a:pt x="102" y="72"/>
                  </a:lnTo>
                  <a:lnTo>
                    <a:pt x="134" y="47"/>
                  </a:lnTo>
                  <a:lnTo>
                    <a:pt x="170" y="28"/>
                  </a:lnTo>
                  <a:lnTo>
                    <a:pt x="210" y="13"/>
                  </a:lnTo>
                  <a:lnTo>
                    <a:pt x="251" y="3"/>
                  </a:lnTo>
                  <a:lnTo>
                    <a:pt x="295"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1" name="Freeform 27"/>
            <p:cNvSpPr/>
            <p:nvPr/>
          </p:nvSpPr>
          <p:spPr bwMode="auto">
            <a:xfrm>
              <a:off x="6350" y="1613"/>
              <a:ext cx="211" cy="127"/>
            </a:xfrm>
            <a:custGeom>
              <a:avLst/>
              <a:gdLst>
                <a:gd name="T0" fmla="*/ 709 w 2746"/>
                <a:gd name="T1" fmla="*/ 55 h 1650"/>
                <a:gd name="T2" fmla="*/ 879 w 2746"/>
                <a:gd name="T3" fmla="*/ 152 h 1650"/>
                <a:gd name="T4" fmla="*/ 1058 w 2746"/>
                <a:gd name="T5" fmla="*/ 233 h 1650"/>
                <a:gd name="T6" fmla="*/ 1245 w 2746"/>
                <a:gd name="T7" fmla="*/ 295 h 1650"/>
                <a:gd name="T8" fmla="*/ 1112 w 2746"/>
                <a:gd name="T9" fmla="*/ 373 h 1650"/>
                <a:gd name="T10" fmla="*/ 990 w 2746"/>
                <a:gd name="T11" fmla="*/ 468 h 1650"/>
                <a:gd name="T12" fmla="*/ 882 w 2746"/>
                <a:gd name="T13" fmla="*/ 578 h 1650"/>
                <a:gd name="T14" fmla="*/ 2419 w 2746"/>
                <a:gd name="T15" fmla="*/ 622 h 1650"/>
                <a:gd name="T16" fmla="*/ 2516 w 2746"/>
                <a:gd name="T17" fmla="*/ 721 h 1650"/>
                <a:gd name="T18" fmla="*/ 744 w 2746"/>
                <a:gd name="T19" fmla="*/ 776 h 1650"/>
                <a:gd name="T20" fmla="*/ 681 w 2746"/>
                <a:gd name="T21" fmla="*/ 905 h 1650"/>
                <a:gd name="T22" fmla="*/ 634 w 2746"/>
                <a:gd name="T23" fmla="*/ 1041 h 1650"/>
                <a:gd name="T24" fmla="*/ 2717 w 2746"/>
                <a:gd name="T25" fmla="*/ 1112 h 1650"/>
                <a:gd name="T26" fmla="*/ 2740 w 2746"/>
                <a:gd name="T27" fmla="*/ 1242 h 1650"/>
                <a:gd name="T28" fmla="*/ 593 w 2746"/>
                <a:gd name="T29" fmla="*/ 1309 h 1650"/>
                <a:gd name="T30" fmla="*/ 589 w 2746"/>
                <a:gd name="T31" fmla="*/ 1354 h 1650"/>
                <a:gd name="T32" fmla="*/ 576 w 2746"/>
                <a:gd name="T33" fmla="*/ 1439 h 1650"/>
                <a:gd name="T34" fmla="*/ 542 w 2746"/>
                <a:gd name="T35" fmla="*/ 1516 h 1650"/>
                <a:gd name="T36" fmla="*/ 489 w 2746"/>
                <a:gd name="T37" fmla="*/ 1578 h 1650"/>
                <a:gd name="T38" fmla="*/ 419 w 2746"/>
                <a:gd name="T39" fmla="*/ 1622 h 1650"/>
                <a:gd name="T40" fmla="*/ 339 w 2746"/>
                <a:gd name="T41" fmla="*/ 1647 h 1650"/>
                <a:gd name="T42" fmla="*/ 251 w 2746"/>
                <a:gd name="T43" fmla="*/ 1647 h 1650"/>
                <a:gd name="T44" fmla="*/ 170 w 2746"/>
                <a:gd name="T45" fmla="*/ 1622 h 1650"/>
                <a:gd name="T46" fmla="*/ 102 w 2746"/>
                <a:gd name="T47" fmla="*/ 1578 h 1650"/>
                <a:gd name="T48" fmla="*/ 47 w 2746"/>
                <a:gd name="T49" fmla="*/ 1516 h 1650"/>
                <a:gd name="T50" fmla="*/ 13 w 2746"/>
                <a:gd name="T51" fmla="*/ 1439 h 1650"/>
                <a:gd name="T52" fmla="*/ 0 w 2746"/>
                <a:gd name="T53" fmla="*/ 1354 h 1650"/>
                <a:gd name="T54" fmla="*/ 13 w 2746"/>
                <a:gd name="T55" fmla="*/ 1140 h 1650"/>
                <a:gd name="T56" fmla="*/ 50 w 2746"/>
                <a:gd name="T57" fmla="*/ 934 h 1650"/>
                <a:gd name="T58" fmla="*/ 110 w 2746"/>
                <a:gd name="T59" fmla="*/ 737 h 1650"/>
                <a:gd name="T60" fmla="*/ 193 w 2746"/>
                <a:gd name="T61" fmla="*/ 550 h 1650"/>
                <a:gd name="T62" fmla="*/ 295 w 2746"/>
                <a:gd name="T63" fmla="*/ 375 h 1650"/>
                <a:gd name="T64" fmla="*/ 416 w 2746"/>
                <a:gd name="T65" fmla="*/ 213 h 1650"/>
                <a:gd name="T66" fmla="*/ 554 w 2746"/>
                <a:gd name="T67" fmla="*/ 67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6" h="1650">
                  <a:moveTo>
                    <a:pt x="629" y="0"/>
                  </a:moveTo>
                  <a:lnTo>
                    <a:pt x="709" y="55"/>
                  </a:lnTo>
                  <a:lnTo>
                    <a:pt x="793" y="106"/>
                  </a:lnTo>
                  <a:lnTo>
                    <a:pt x="879" y="152"/>
                  </a:lnTo>
                  <a:lnTo>
                    <a:pt x="967" y="195"/>
                  </a:lnTo>
                  <a:lnTo>
                    <a:pt x="1058" y="233"/>
                  </a:lnTo>
                  <a:lnTo>
                    <a:pt x="1151" y="266"/>
                  </a:lnTo>
                  <a:lnTo>
                    <a:pt x="1245" y="295"/>
                  </a:lnTo>
                  <a:lnTo>
                    <a:pt x="1178" y="333"/>
                  </a:lnTo>
                  <a:lnTo>
                    <a:pt x="1112" y="373"/>
                  </a:lnTo>
                  <a:lnTo>
                    <a:pt x="1050" y="420"/>
                  </a:lnTo>
                  <a:lnTo>
                    <a:pt x="990" y="468"/>
                  </a:lnTo>
                  <a:lnTo>
                    <a:pt x="934" y="522"/>
                  </a:lnTo>
                  <a:lnTo>
                    <a:pt x="882" y="578"/>
                  </a:lnTo>
                  <a:lnTo>
                    <a:pt x="2367" y="578"/>
                  </a:lnTo>
                  <a:lnTo>
                    <a:pt x="2419" y="622"/>
                  </a:lnTo>
                  <a:lnTo>
                    <a:pt x="2470" y="670"/>
                  </a:lnTo>
                  <a:lnTo>
                    <a:pt x="2516" y="721"/>
                  </a:lnTo>
                  <a:lnTo>
                    <a:pt x="2559" y="776"/>
                  </a:lnTo>
                  <a:lnTo>
                    <a:pt x="744" y="776"/>
                  </a:lnTo>
                  <a:lnTo>
                    <a:pt x="710" y="839"/>
                  </a:lnTo>
                  <a:lnTo>
                    <a:pt x="681" y="905"/>
                  </a:lnTo>
                  <a:lnTo>
                    <a:pt x="656" y="971"/>
                  </a:lnTo>
                  <a:lnTo>
                    <a:pt x="634" y="1041"/>
                  </a:lnTo>
                  <a:lnTo>
                    <a:pt x="617" y="1112"/>
                  </a:lnTo>
                  <a:lnTo>
                    <a:pt x="2717" y="1112"/>
                  </a:lnTo>
                  <a:lnTo>
                    <a:pt x="2730" y="1177"/>
                  </a:lnTo>
                  <a:lnTo>
                    <a:pt x="2740" y="1242"/>
                  </a:lnTo>
                  <a:lnTo>
                    <a:pt x="2746" y="1309"/>
                  </a:lnTo>
                  <a:lnTo>
                    <a:pt x="593" y="1309"/>
                  </a:lnTo>
                  <a:lnTo>
                    <a:pt x="590" y="1332"/>
                  </a:lnTo>
                  <a:lnTo>
                    <a:pt x="589" y="1354"/>
                  </a:lnTo>
                  <a:lnTo>
                    <a:pt x="586" y="1398"/>
                  </a:lnTo>
                  <a:lnTo>
                    <a:pt x="576" y="1439"/>
                  </a:lnTo>
                  <a:lnTo>
                    <a:pt x="563" y="1479"/>
                  </a:lnTo>
                  <a:lnTo>
                    <a:pt x="542" y="1516"/>
                  </a:lnTo>
                  <a:lnTo>
                    <a:pt x="518" y="1548"/>
                  </a:lnTo>
                  <a:lnTo>
                    <a:pt x="489" y="1578"/>
                  </a:lnTo>
                  <a:lnTo>
                    <a:pt x="455" y="1603"/>
                  </a:lnTo>
                  <a:lnTo>
                    <a:pt x="419" y="1622"/>
                  </a:lnTo>
                  <a:lnTo>
                    <a:pt x="379" y="1637"/>
                  </a:lnTo>
                  <a:lnTo>
                    <a:pt x="339" y="1647"/>
                  </a:lnTo>
                  <a:lnTo>
                    <a:pt x="295" y="1650"/>
                  </a:lnTo>
                  <a:lnTo>
                    <a:pt x="251" y="1647"/>
                  </a:lnTo>
                  <a:lnTo>
                    <a:pt x="210" y="1637"/>
                  </a:lnTo>
                  <a:lnTo>
                    <a:pt x="170" y="1622"/>
                  </a:lnTo>
                  <a:lnTo>
                    <a:pt x="134" y="1603"/>
                  </a:lnTo>
                  <a:lnTo>
                    <a:pt x="102" y="1578"/>
                  </a:lnTo>
                  <a:lnTo>
                    <a:pt x="72" y="1548"/>
                  </a:lnTo>
                  <a:lnTo>
                    <a:pt x="47" y="1516"/>
                  </a:lnTo>
                  <a:lnTo>
                    <a:pt x="28" y="1479"/>
                  </a:lnTo>
                  <a:lnTo>
                    <a:pt x="13" y="1439"/>
                  </a:lnTo>
                  <a:lnTo>
                    <a:pt x="3" y="1398"/>
                  </a:lnTo>
                  <a:lnTo>
                    <a:pt x="0" y="1354"/>
                  </a:lnTo>
                  <a:lnTo>
                    <a:pt x="3" y="1247"/>
                  </a:lnTo>
                  <a:lnTo>
                    <a:pt x="13" y="1140"/>
                  </a:lnTo>
                  <a:lnTo>
                    <a:pt x="29" y="1036"/>
                  </a:lnTo>
                  <a:lnTo>
                    <a:pt x="50" y="934"/>
                  </a:lnTo>
                  <a:lnTo>
                    <a:pt x="78" y="834"/>
                  </a:lnTo>
                  <a:lnTo>
                    <a:pt x="110" y="737"/>
                  </a:lnTo>
                  <a:lnTo>
                    <a:pt x="149" y="642"/>
                  </a:lnTo>
                  <a:lnTo>
                    <a:pt x="193" y="550"/>
                  </a:lnTo>
                  <a:lnTo>
                    <a:pt x="241" y="461"/>
                  </a:lnTo>
                  <a:lnTo>
                    <a:pt x="295" y="375"/>
                  </a:lnTo>
                  <a:lnTo>
                    <a:pt x="354" y="293"/>
                  </a:lnTo>
                  <a:lnTo>
                    <a:pt x="416" y="213"/>
                  </a:lnTo>
                  <a:lnTo>
                    <a:pt x="483" y="138"/>
                  </a:lnTo>
                  <a:lnTo>
                    <a:pt x="554" y="67"/>
                  </a:lnTo>
                  <a:lnTo>
                    <a:pt x="629"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2" name="Freeform 28"/>
            <p:cNvSpPr/>
            <p:nvPr/>
          </p:nvSpPr>
          <p:spPr bwMode="auto">
            <a:xfrm>
              <a:off x="6411" y="1467"/>
              <a:ext cx="211" cy="127"/>
            </a:xfrm>
            <a:custGeom>
              <a:avLst/>
              <a:gdLst>
                <a:gd name="T0" fmla="*/ 2494 w 2745"/>
                <a:gd name="T1" fmla="*/ 3 h 1650"/>
                <a:gd name="T2" fmla="*/ 2575 w 2745"/>
                <a:gd name="T3" fmla="*/ 28 h 1650"/>
                <a:gd name="T4" fmla="*/ 2643 w 2745"/>
                <a:gd name="T5" fmla="*/ 72 h 1650"/>
                <a:gd name="T6" fmla="*/ 2698 w 2745"/>
                <a:gd name="T7" fmla="*/ 134 h 1650"/>
                <a:gd name="T8" fmla="*/ 2732 w 2745"/>
                <a:gd name="T9" fmla="*/ 211 h 1650"/>
                <a:gd name="T10" fmla="*/ 2745 w 2745"/>
                <a:gd name="T11" fmla="*/ 296 h 1650"/>
                <a:gd name="T12" fmla="*/ 2732 w 2745"/>
                <a:gd name="T13" fmla="*/ 510 h 1650"/>
                <a:gd name="T14" fmla="*/ 2695 w 2745"/>
                <a:gd name="T15" fmla="*/ 716 h 1650"/>
                <a:gd name="T16" fmla="*/ 2635 w 2745"/>
                <a:gd name="T17" fmla="*/ 913 h 1650"/>
                <a:gd name="T18" fmla="*/ 2552 w 2745"/>
                <a:gd name="T19" fmla="*/ 1100 h 1650"/>
                <a:gd name="T20" fmla="*/ 2450 w 2745"/>
                <a:gd name="T21" fmla="*/ 1274 h 1650"/>
                <a:gd name="T22" fmla="*/ 2329 w 2745"/>
                <a:gd name="T23" fmla="*/ 1437 h 1650"/>
                <a:gd name="T24" fmla="*/ 2191 w 2745"/>
                <a:gd name="T25" fmla="*/ 1583 h 1650"/>
                <a:gd name="T26" fmla="*/ 2036 w 2745"/>
                <a:gd name="T27" fmla="*/ 1595 h 1650"/>
                <a:gd name="T28" fmla="*/ 1866 w 2745"/>
                <a:gd name="T29" fmla="*/ 1498 h 1650"/>
                <a:gd name="T30" fmla="*/ 1687 w 2745"/>
                <a:gd name="T31" fmla="*/ 1417 h 1650"/>
                <a:gd name="T32" fmla="*/ 1500 w 2745"/>
                <a:gd name="T33" fmla="*/ 1354 h 1650"/>
                <a:gd name="T34" fmla="*/ 1633 w 2745"/>
                <a:gd name="T35" fmla="*/ 1277 h 1650"/>
                <a:gd name="T36" fmla="*/ 1755 w 2745"/>
                <a:gd name="T37" fmla="*/ 1181 h 1650"/>
                <a:gd name="T38" fmla="*/ 1863 w 2745"/>
                <a:gd name="T39" fmla="*/ 1072 h 1650"/>
                <a:gd name="T40" fmla="*/ 326 w 2745"/>
                <a:gd name="T41" fmla="*/ 1028 h 1650"/>
                <a:gd name="T42" fmla="*/ 229 w 2745"/>
                <a:gd name="T43" fmla="*/ 929 h 1650"/>
                <a:gd name="T44" fmla="*/ 2001 w 2745"/>
                <a:gd name="T45" fmla="*/ 874 h 1650"/>
                <a:gd name="T46" fmla="*/ 2064 w 2745"/>
                <a:gd name="T47" fmla="*/ 745 h 1650"/>
                <a:gd name="T48" fmla="*/ 2111 w 2745"/>
                <a:gd name="T49" fmla="*/ 609 h 1650"/>
                <a:gd name="T50" fmla="*/ 28 w 2745"/>
                <a:gd name="T51" fmla="*/ 538 h 1650"/>
                <a:gd name="T52" fmla="*/ 5 w 2745"/>
                <a:gd name="T53" fmla="*/ 408 h 1650"/>
                <a:gd name="T54" fmla="*/ 2152 w 2745"/>
                <a:gd name="T55" fmla="*/ 341 h 1650"/>
                <a:gd name="T56" fmla="*/ 2156 w 2745"/>
                <a:gd name="T57" fmla="*/ 296 h 1650"/>
                <a:gd name="T58" fmla="*/ 2169 w 2745"/>
                <a:gd name="T59" fmla="*/ 211 h 1650"/>
                <a:gd name="T60" fmla="*/ 2203 w 2745"/>
                <a:gd name="T61" fmla="*/ 134 h 1650"/>
                <a:gd name="T62" fmla="*/ 2256 w 2745"/>
                <a:gd name="T63" fmla="*/ 72 h 1650"/>
                <a:gd name="T64" fmla="*/ 2326 w 2745"/>
                <a:gd name="T65" fmla="*/ 28 h 1650"/>
                <a:gd name="T66" fmla="*/ 2406 w 2745"/>
                <a:gd name="T67" fmla="*/ 3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5" h="1650">
                  <a:moveTo>
                    <a:pt x="2450" y="0"/>
                  </a:moveTo>
                  <a:lnTo>
                    <a:pt x="2494" y="3"/>
                  </a:lnTo>
                  <a:lnTo>
                    <a:pt x="2535" y="13"/>
                  </a:lnTo>
                  <a:lnTo>
                    <a:pt x="2575" y="28"/>
                  </a:lnTo>
                  <a:lnTo>
                    <a:pt x="2611" y="47"/>
                  </a:lnTo>
                  <a:lnTo>
                    <a:pt x="2643" y="72"/>
                  </a:lnTo>
                  <a:lnTo>
                    <a:pt x="2673" y="102"/>
                  </a:lnTo>
                  <a:lnTo>
                    <a:pt x="2698" y="134"/>
                  </a:lnTo>
                  <a:lnTo>
                    <a:pt x="2717" y="171"/>
                  </a:lnTo>
                  <a:lnTo>
                    <a:pt x="2732" y="211"/>
                  </a:lnTo>
                  <a:lnTo>
                    <a:pt x="2742" y="252"/>
                  </a:lnTo>
                  <a:lnTo>
                    <a:pt x="2745" y="296"/>
                  </a:lnTo>
                  <a:lnTo>
                    <a:pt x="2742" y="403"/>
                  </a:lnTo>
                  <a:lnTo>
                    <a:pt x="2732" y="510"/>
                  </a:lnTo>
                  <a:lnTo>
                    <a:pt x="2716" y="614"/>
                  </a:lnTo>
                  <a:lnTo>
                    <a:pt x="2695" y="716"/>
                  </a:lnTo>
                  <a:lnTo>
                    <a:pt x="2667" y="816"/>
                  </a:lnTo>
                  <a:lnTo>
                    <a:pt x="2635" y="913"/>
                  </a:lnTo>
                  <a:lnTo>
                    <a:pt x="2596" y="1008"/>
                  </a:lnTo>
                  <a:lnTo>
                    <a:pt x="2552" y="1100"/>
                  </a:lnTo>
                  <a:lnTo>
                    <a:pt x="2504" y="1189"/>
                  </a:lnTo>
                  <a:lnTo>
                    <a:pt x="2450" y="1274"/>
                  </a:lnTo>
                  <a:lnTo>
                    <a:pt x="2391" y="1357"/>
                  </a:lnTo>
                  <a:lnTo>
                    <a:pt x="2329" y="1437"/>
                  </a:lnTo>
                  <a:lnTo>
                    <a:pt x="2262" y="1511"/>
                  </a:lnTo>
                  <a:lnTo>
                    <a:pt x="2191" y="1583"/>
                  </a:lnTo>
                  <a:lnTo>
                    <a:pt x="2116" y="1650"/>
                  </a:lnTo>
                  <a:lnTo>
                    <a:pt x="2036" y="1595"/>
                  </a:lnTo>
                  <a:lnTo>
                    <a:pt x="1952" y="1544"/>
                  </a:lnTo>
                  <a:lnTo>
                    <a:pt x="1866" y="1498"/>
                  </a:lnTo>
                  <a:lnTo>
                    <a:pt x="1778" y="1455"/>
                  </a:lnTo>
                  <a:lnTo>
                    <a:pt x="1687" y="1417"/>
                  </a:lnTo>
                  <a:lnTo>
                    <a:pt x="1594" y="1383"/>
                  </a:lnTo>
                  <a:lnTo>
                    <a:pt x="1500" y="1354"/>
                  </a:lnTo>
                  <a:lnTo>
                    <a:pt x="1567" y="1317"/>
                  </a:lnTo>
                  <a:lnTo>
                    <a:pt x="1633" y="1277"/>
                  </a:lnTo>
                  <a:lnTo>
                    <a:pt x="1695" y="1230"/>
                  </a:lnTo>
                  <a:lnTo>
                    <a:pt x="1755" y="1181"/>
                  </a:lnTo>
                  <a:lnTo>
                    <a:pt x="1811" y="1128"/>
                  </a:lnTo>
                  <a:lnTo>
                    <a:pt x="1863" y="1072"/>
                  </a:lnTo>
                  <a:lnTo>
                    <a:pt x="378" y="1072"/>
                  </a:lnTo>
                  <a:lnTo>
                    <a:pt x="326" y="1028"/>
                  </a:lnTo>
                  <a:lnTo>
                    <a:pt x="275" y="980"/>
                  </a:lnTo>
                  <a:lnTo>
                    <a:pt x="229" y="929"/>
                  </a:lnTo>
                  <a:lnTo>
                    <a:pt x="186" y="874"/>
                  </a:lnTo>
                  <a:lnTo>
                    <a:pt x="2001" y="874"/>
                  </a:lnTo>
                  <a:lnTo>
                    <a:pt x="2035" y="811"/>
                  </a:lnTo>
                  <a:lnTo>
                    <a:pt x="2064" y="745"/>
                  </a:lnTo>
                  <a:lnTo>
                    <a:pt x="2089" y="679"/>
                  </a:lnTo>
                  <a:lnTo>
                    <a:pt x="2111" y="609"/>
                  </a:lnTo>
                  <a:lnTo>
                    <a:pt x="2128" y="538"/>
                  </a:lnTo>
                  <a:lnTo>
                    <a:pt x="28" y="538"/>
                  </a:lnTo>
                  <a:lnTo>
                    <a:pt x="15" y="473"/>
                  </a:lnTo>
                  <a:lnTo>
                    <a:pt x="5" y="408"/>
                  </a:lnTo>
                  <a:lnTo>
                    <a:pt x="0" y="341"/>
                  </a:lnTo>
                  <a:lnTo>
                    <a:pt x="2152" y="341"/>
                  </a:lnTo>
                  <a:lnTo>
                    <a:pt x="2155" y="318"/>
                  </a:lnTo>
                  <a:lnTo>
                    <a:pt x="2156" y="296"/>
                  </a:lnTo>
                  <a:lnTo>
                    <a:pt x="2159" y="252"/>
                  </a:lnTo>
                  <a:lnTo>
                    <a:pt x="2169" y="211"/>
                  </a:lnTo>
                  <a:lnTo>
                    <a:pt x="2182" y="171"/>
                  </a:lnTo>
                  <a:lnTo>
                    <a:pt x="2203" y="134"/>
                  </a:lnTo>
                  <a:lnTo>
                    <a:pt x="2227" y="102"/>
                  </a:lnTo>
                  <a:lnTo>
                    <a:pt x="2256" y="72"/>
                  </a:lnTo>
                  <a:lnTo>
                    <a:pt x="2290" y="47"/>
                  </a:lnTo>
                  <a:lnTo>
                    <a:pt x="2326" y="28"/>
                  </a:lnTo>
                  <a:lnTo>
                    <a:pt x="2366" y="13"/>
                  </a:lnTo>
                  <a:lnTo>
                    <a:pt x="2406" y="3"/>
                  </a:lnTo>
                  <a:lnTo>
                    <a:pt x="2450"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cxnSp>
        <p:nvCxnSpPr>
          <p:cNvPr id="46" name="直接连接符 45"/>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785366"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项目成果展示</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33" name="组合 132"/>
          <p:cNvGrpSpPr/>
          <p:nvPr/>
        </p:nvGrpSpPr>
        <p:grpSpPr>
          <a:xfrm>
            <a:off x="1086485" y="1384935"/>
            <a:ext cx="2880000" cy="2160000"/>
            <a:chOff x="13414" y="3940"/>
            <a:chExt cx="8136" cy="6159"/>
          </a:xfrm>
        </p:grpSpPr>
        <p:sp>
          <p:nvSpPr>
            <p:cNvPr id="124" name="Arrow: Right 36"/>
            <p:cNvSpPr/>
            <p:nvPr/>
          </p:nvSpPr>
          <p:spPr>
            <a:xfrm rot="5400000">
              <a:off x="14809" y="4876"/>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129" name="图片 128"/>
            <p:cNvPicPr>
              <a:picLocks noChangeAspect="1"/>
            </p:cNvPicPr>
            <p:nvPr/>
          </p:nvPicPr>
          <p:blipFill>
            <a:blip r:embed="rId1"/>
            <a:stretch>
              <a:fillRect/>
            </a:stretch>
          </p:blipFill>
          <p:spPr>
            <a:xfrm>
              <a:off x="15881" y="3963"/>
              <a:ext cx="5669" cy="6136"/>
            </a:xfrm>
            <a:prstGeom prst="rect">
              <a:avLst/>
            </a:prstGeom>
          </p:spPr>
        </p:pic>
        <p:sp>
          <p:nvSpPr>
            <p:cNvPr id="130" name="Freeform: Shape 31"/>
            <p:cNvSpPr/>
            <p:nvPr/>
          </p:nvSpPr>
          <p:spPr>
            <a:xfrm>
              <a:off x="13414" y="3940"/>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31" name="Freeform: Shape 32"/>
            <p:cNvSpPr/>
            <p:nvPr/>
          </p:nvSpPr>
          <p:spPr>
            <a:xfrm>
              <a:off x="13679" y="4083"/>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32" name="Rectangle 41"/>
            <p:cNvSpPr/>
            <p:nvPr/>
          </p:nvSpPr>
          <p:spPr>
            <a:xfrm>
              <a:off x="13797" y="4149"/>
              <a:ext cx="1594" cy="603"/>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已上车</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44" name="组合 143"/>
          <p:cNvGrpSpPr/>
          <p:nvPr/>
        </p:nvGrpSpPr>
        <p:grpSpPr>
          <a:xfrm>
            <a:off x="7385050" y="1384935"/>
            <a:ext cx="2880000" cy="2160000"/>
            <a:chOff x="12025" y="3899"/>
            <a:chExt cx="7455" cy="5465"/>
          </a:xfrm>
        </p:grpSpPr>
        <p:sp>
          <p:nvSpPr>
            <p:cNvPr id="138" name="Arrow: Right 36"/>
            <p:cNvSpPr/>
            <p:nvPr/>
          </p:nvSpPr>
          <p:spPr>
            <a:xfrm rot="5400000">
              <a:off x="13420" y="4835"/>
              <a:ext cx="423" cy="423"/>
            </a:xfrm>
            <a:prstGeom prst="rightArrow">
              <a:avLst>
                <a:gd name="adj1" fmla="val 32000"/>
                <a:gd name="adj2" fmla="val 64000"/>
              </a:avLst>
            </a:prstGeom>
            <a:solidFill>
              <a:schemeClr val="bg1">
                <a:lumMod val="85000"/>
              </a:schemeClr>
            </a:solidFill>
            <a:ln w="12700">
              <a:miter lim="400000"/>
            </a:ln>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0" name="Freeform: Shape 31"/>
            <p:cNvSpPr/>
            <p:nvPr/>
          </p:nvSpPr>
          <p:spPr>
            <a:xfrm>
              <a:off x="12025" y="3899"/>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1" name="Freeform: Shape 32"/>
            <p:cNvSpPr/>
            <p:nvPr/>
          </p:nvSpPr>
          <p:spPr>
            <a:xfrm>
              <a:off x="12290" y="4042"/>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2" name="Rectangle 41"/>
            <p:cNvSpPr/>
            <p:nvPr/>
          </p:nvSpPr>
          <p:spPr>
            <a:xfrm>
              <a:off x="12826" y="4129"/>
              <a:ext cx="830" cy="564"/>
            </a:xfrm>
            <a:prstGeom prst="rect">
              <a:avLst/>
            </a:prstGeom>
          </p:spPr>
          <p:txBody>
            <a:bodyPr wrap="none">
              <a:normAutofit/>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评价</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43" name="图片 142"/>
            <p:cNvPicPr>
              <a:picLocks noChangeAspect="1"/>
            </p:cNvPicPr>
            <p:nvPr/>
          </p:nvPicPr>
          <p:blipFill>
            <a:blip r:embed="rId2"/>
            <a:stretch>
              <a:fillRect/>
            </a:stretch>
          </p:blipFill>
          <p:spPr>
            <a:xfrm>
              <a:off x="14378" y="3899"/>
              <a:ext cx="5102" cy="5465"/>
            </a:xfrm>
            <a:prstGeom prst="rect">
              <a:avLst/>
            </a:prstGeom>
          </p:spPr>
        </p:pic>
      </p:grpSp>
      <p:grpSp>
        <p:nvGrpSpPr>
          <p:cNvPr id="136" name="组合 135"/>
          <p:cNvGrpSpPr/>
          <p:nvPr/>
        </p:nvGrpSpPr>
        <p:grpSpPr>
          <a:xfrm>
            <a:off x="4398010" y="1384935"/>
            <a:ext cx="2880000" cy="2160000"/>
            <a:chOff x="13414" y="3922"/>
            <a:chExt cx="7215" cy="5097"/>
          </a:xfrm>
        </p:grpSpPr>
        <p:sp>
          <p:nvSpPr>
            <p:cNvPr id="125" name="Freeform: Shape 31"/>
            <p:cNvSpPr/>
            <p:nvPr/>
          </p:nvSpPr>
          <p:spPr>
            <a:xfrm>
              <a:off x="13414" y="3954"/>
              <a:ext cx="1818" cy="119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26" name="Freeform: Shape 32"/>
            <p:cNvSpPr/>
            <p:nvPr/>
          </p:nvSpPr>
          <p:spPr>
            <a:xfrm>
              <a:off x="13679" y="4097"/>
              <a:ext cx="280" cy="364"/>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134" name="图片 133"/>
            <p:cNvPicPr>
              <a:picLocks noChangeAspect="1"/>
            </p:cNvPicPr>
            <p:nvPr/>
          </p:nvPicPr>
          <p:blipFill>
            <a:blip r:embed="rId3"/>
            <a:stretch>
              <a:fillRect/>
            </a:stretch>
          </p:blipFill>
          <p:spPr>
            <a:xfrm>
              <a:off x="15882" y="3922"/>
              <a:ext cx="4747" cy="5097"/>
            </a:xfrm>
            <a:prstGeom prst="rect">
              <a:avLst/>
            </a:prstGeom>
          </p:spPr>
        </p:pic>
        <p:sp>
          <p:nvSpPr>
            <p:cNvPr id="135" name="Rectangle 41"/>
            <p:cNvSpPr/>
            <p:nvPr/>
          </p:nvSpPr>
          <p:spPr>
            <a:xfrm>
              <a:off x="14065" y="4158"/>
              <a:ext cx="1167" cy="529"/>
            </a:xfrm>
            <a:prstGeom prst="rect">
              <a:avLst/>
            </a:prstGeom>
          </p:spPr>
          <p:txBody>
            <a:bodyPr wrap="none">
              <a:normAutofit lnSpcReduction="10000"/>
            </a:bodyPr>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结算</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250" fill="hold"/>
                                        <p:tgtEl>
                                          <p:spTgt spid="31"/>
                                        </p:tgtEl>
                                        <p:attrNameLst>
                                          <p:attrName>ppt_x</p:attrName>
                                        </p:attrNameLst>
                                      </p:cBhvr>
                                      <p:tavLst>
                                        <p:tav tm="0">
                                          <p:val>
                                            <p:strVal val="#ppt_x"/>
                                          </p:val>
                                        </p:tav>
                                        <p:tav tm="100000">
                                          <p:val>
                                            <p:strVal val="#ppt_x"/>
                                          </p:val>
                                        </p:tav>
                                      </p:tavLst>
                                    </p:anim>
                                    <p:anim calcmode="lin" valueType="num">
                                      <p:cBhvr additive="base">
                                        <p:cTn id="12" dur="25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250" fill="hold"/>
                                        <p:tgtEl>
                                          <p:spTgt spid="35"/>
                                        </p:tgtEl>
                                        <p:attrNameLst>
                                          <p:attrName>ppt_x</p:attrName>
                                        </p:attrNameLst>
                                      </p:cBhvr>
                                      <p:tavLst>
                                        <p:tav tm="0">
                                          <p:val>
                                            <p:strVal val="#ppt_x"/>
                                          </p:val>
                                        </p:tav>
                                        <p:tav tm="100000">
                                          <p:val>
                                            <p:strVal val="#ppt_x"/>
                                          </p:val>
                                        </p:tav>
                                      </p:tavLst>
                                    </p:anim>
                                    <p:anim calcmode="lin" valueType="num">
                                      <p:cBhvr additive="base">
                                        <p:cTn id="16" dur="2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250" fill="hold"/>
                                        <p:tgtEl>
                                          <p:spTgt spid="39"/>
                                        </p:tgtEl>
                                        <p:attrNameLst>
                                          <p:attrName>ppt_x</p:attrName>
                                        </p:attrNameLst>
                                      </p:cBhvr>
                                      <p:tavLst>
                                        <p:tav tm="0">
                                          <p:val>
                                            <p:strVal val="#ppt_x"/>
                                          </p:val>
                                        </p:tav>
                                        <p:tav tm="100000">
                                          <p:val>
                                            <p:strVal val="#ppt_x"/>
                                          </p:val>
                                        </p:tav>
                                      </p:tavLst>
                                    </p:anim>
                                    <p:anim calcmode="lin" valueType="num">
                                      <p:cBhvr additive="base">
                                        <p:cTn id="20"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04</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2722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总结与展望</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0"/>
          <p:cNvSpPr/>
          <p:nvPr/>
        </p:nvSpPr>
        <p:spPr bwMode="auto">
          <a:xfrm rot="18900000">
            <a:off x="1411569" y="2700107"/>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solidFill>
              <a:srgbClr val="E3CAB4"/>
            </a:solid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7" name="Group 54"/>
          <p:cNvGrpSpPr/>
          <p:nvPr/>
        </p:nvGrpSpPr>
        <p:grpSpPr>
          <a:xfrm>
            <a:off x="2033314" y="3457555"/>
            <a:ext cx="1027771" cy="1031563"/>
            <a:chOff x="2239027" y="3573124"/>
            <a:chExt cx="1027771" cy="1031563"/>
          </a:xfrm>
        </p:grpSpPr>
        <p:sp>
          <p:nvSpPr>
            <p:cNvPr id="8" name="Freeform 11"/>
            <p:cNvSpPr/>
            <p:nvPr/>
          </p:nvSpPr>
          <p:spPr bwMode="auto">
            <a:xfrm rot="18900000">
              <a:off x="2239027" y="3573124"/>
              <a:ext cx="1027771" cy="1031563"/>
            </a:xfrm>
            <a:custGeom>
              <a:avLst/>
              <a:gdLst>
                <a:gd name="T0" fmla="*/ 396 w 396"/>
                <a:gd name="T1" fmla="*/ 198 h 396"/>
                <a:gd name="T2" fmla="*/ 198 w 396"/>
                <a:gd name="T3" fmla="*/ 396 h 396"/>
                <a:gd name="T4" fmla="*/ 0 w 396"/>
                <a:gd name="T5" fmla="*/ 198 h 396"/>
                <a:gd name="T6" fmla="*/ 198 w 396"/>
                <a:gd name="T7" fmla="*/ 0 h 396"/>
                <a:gd name="T8" fmla="*/ 396 w 396"/>
                <a:gd name="T9" fmla="*/ 198 h 396"/>
              </a:gdLst>
              <a:ahLst/>
              <a:cxnLst>
                <a:cxn ang="0">
                  <a:pos x="T0" y="T1"/>
                </a:cxn>
                <a:cxn ang="0">
                  <a:pos x="T2" y="T3"/>
                </a:cxn>
                <a:cxn ang="0">
                  <a:pos x="T4" y="T5"/>
                </a:cxn>
                <a:cxn ang="0">
                  <a:pos x="T6" y="T7"/>
                </a:cxn>
                <a:cxn ang="0">
                  <a:pos x="T8" y="T9"/>
                </a:cxn>
              </a:cxnLst>
              <a:rect l="0" t="0" r="r" b="b"/>
              <a:pathLst>
                <a:path w="396" h="396">
                  <a:moveTo>
                    <a:pt x="396" y="198"/>
                  </a:moveTo>
                  <a:cubicBezTo>
                    <a:pt x="396" y="307"/>
                    <a:pt x="307" y="396"/>
                    <a:pt x="198" y="396"/>
                  </a:cubicBezTo>
                  <a:cubicBezTo>
                    <a:pt x="89" y="396"/>
                    <a:pt x="0" y="307"/>
                    <a:pt x="0" y="198"/>
                  </a:cubicBezTo>
                  <a:cubicBezTo>
                    <a:pt x="0" y="88"/>
                    <a:pt x="89" y="0"/>
                    <a:pt x="198" y="0"/>
                  </a:cubicBezTo>
                  <a:cubicBezTo>
                    <a:pt x="308" y="0"/>
                    <a:pt x="396" y="89"/>
                    <a:pt x="396" y="198"/>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Oval 12"/>
            <p:cNvSpPr>
              <a:spLocks noChangeArrowheads="1"/>
            </p:cNvSpPr>
            <p:nvPr/>
          </p:nvSpPr>
          <p:spPr bwMode="auto">
            <a:xfrm rot="18900000">
              <a:off x="2338580" y="3673232"/>
              <a:ext cx="828665" cy="828664"/>
            </a:xfrm>
            <a:prstGeom prst="ellipse">
              <a:avLst/>
            </a:prstGeom>
            <a:solidFill>
              <a:srgbClr val="FFFFFF"/>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7" name="Inhaltsplatzhalter 4"/>
          <p:cNvSpPr txBox="1"/>
          <p:nvPr/>
        </p:nvSpPr>
        <p:spPr>
          <a:xfrm>
            <a:off x="4229100" y="2041208"/>
            <a:ext cx="5711825" cy="346202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fontAlgn="auto">
              <a:lnSpc>
                <a:spcPct val="150000"/>
              </a:lnSpc>
              <a:spcAft>
                <a:spcPts val="900"/>
              </a:spcAft>
              <a:buNone/>
            </a:pPr>
            <a:r>
              <a:rPr lang="zh-CN" altLang="en-US" sz="28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总结</a:t>
            </a:r>
            <a:br>
              <a:rPr lang="en-US" sz="16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r>
              <a:rPr lang="zh-CN" altLang="en-US" sz="18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网约车运营系统以用户乘车和车主接单两条主线展开，用户通过平台呼叫车辆，分为即时呼叫和预约呼叫两种方式，满足用户的多方面需求，用户可以注册成为车主，车主进行接单，通过车主点击上下车控制乘车状态，触发乘车结束后的结算和评价功能，通过预先制定好的规则给用户发放优惠券，给车主计算收益和奖励。</a:t>
            </a:r>
            <a:endParaRPr lang="en-US" sz="18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269"/>
          <p:cNvSpPr>
            <a:spLocks noEditPoints="1"/>
          </p:cNvSpPr>
          <p:nvPr/>
        </p:nvSpPr>
        <p:spPr bwMode="auto">
          <a:xfrm>
            <a:off x="2337283" y="3761854"/>
            <a:ext cx="420569" cy="420569"/>
          </a:xfrm>
          <a:custGeom>
            <a:avLst/>
            <a:gdLst>
              <a:gd name="T0" fmla="*/ 2588 w 3368"/>
              <a:gd name="T1" fmla="*/ 2628 h 3370"/>
              <a:gd name="T2" fmla="*/ 2508 w 3368"/>
              <a:gd name="T3" fmla="*/ 2956 h 3370"/>
              <a:gd name="T4" fmla="*/ 2728 w 3368"/>
              <a:gd name="T5" fmla="*/ 3202 h 3370"/>
              <a:gd name="T6" fmla="*/ 3068 w 3368"/>
              <a:gd name="T7" fmla="*/ 3163 h 3370"/>
              <a:gd name="T8" fmla="*/ 3222 w 3368"/>
              <a:gd name="T9" fmla="*/ 2868 h 3370"/>
              <a:gd name="T10" fmla="*/ 3065 w 3368"/>
              <a:gd name="T11" fmla="*/ 2573 h 3370"/>
              <a:gd name="T12" fmla="*/ 417 w 3368"/>
              <a:gd name="T13" fmla="*/ 2520 h 3370"/>
              <a:gd name="T14" fmla="*/ 169 w 3368"/>
              <a:gd name="T15" fmla="*/ 2737 h 3370"/>
              <a:gd name="T16" fmla="*/ 209 w 3368"/>
              <a:gd name="T17" fmla="*/ 3073 h 3370"/>
              <a:gd name="T18" fmla="*/ 508 w 3368"/>
              <a:gd name="T19" fmla="*/ 3226 h 3370"/>
              <a:gd name="T20" fmla="*/ 805 w 3368"/>
              <a:gd name="T21" fmla="*/ 3073 h 3370"/>
              <a:gd name="T22" fmla="*/ 845 w 3368"/>
              <a:gd name="T23" fmla="*/ 2737 h 3370"/>
              <a:gd name="T24" fmla="*/ 595 w 3368"/>
              <a:gd name="T25" fmla="*/ 2520 h 3370"/>
              <a:gd name="T26" fmla="*/ 1407 w 3368"/>
              <a:gd name="T27" fmla="*/ 1111 h 3370"/>
              <a:gd name="T28" fmla="*/ 1094 w 3368"/>
              <a:gd name="T29" fmla="*/ 1454 h 3370"/>
              <a:gd name="T30" fmla="*/ 1094 w 3368"/>
              <a:gd name="T31" fmla="*/ 1935 h 3370"/>
              <a:gd name="T32" fmla="*/ 1407 w 3368"/>
              <a:gd name="T33" fmla="*/ 2278 h 3370"/>
              <a:gd name="T34" fmla="*/ 1886 w 3368"/>
              <a:gd name="T35" fmla="*/ 2321 h 3370"/>
              <a:gd name="T36" fmla="*/ 2256 w 3368"/>
              <a:gd name="T37" fmla="*/ 2041 h 3370"/>
              <a:gd name="T38" fmla="*/ 2344 w 3368"/>
              <a:gd name="T39" fmla="*/ 1571 h 3370"/>
              <a:gd name="T40" fmla="*/ 2097 w 3368"/>
              <a:gd name="T41" fmla="*/ 1174 h 3370"/>
              <a:gd name="T42" fmla="*/ 2860 w 3368"/>
              <a:gd name="T43" fmla="*/ 145 h 3370"/>
              <a:gd name="T44" fmla="*/ 2562 w 3368"/>
              <a:gd name="T45" fmla="*/ 298 h 3370"/>
              <a:gd name="T46" fmla="*/ 2522 w 3368"/>
              <a:gd name="T47" fmla="*/ 634 h 3370"/>
              <a:gd name="T48" fmla="*/ 2770 w 3368"/>
              <a:gd name="T49" fmla="*/ 851 h 3370"/>
              <a:gd name="T50" fmla="*/ 3102 w 3368"/>
              <a:gd name="T51" fmla="*/ 772 h 3370"/>
              <a:gd name="T52" fmla="*/ 3219 w 3368"/>
              <a:gd name="T53" fmla="*/ 458 h 3370"/>
              <a:gd name="T54" fmla="*/ 3028 w 3368"/>
              <a:gd name="T55" fmla="*/ 187 h 3370"/>
              <a:gd name="T56" fmla="*/ 3020 w 3368"/>
              <a:gd name="T57" fmla="*/ 26 h 3370"/>
              <a:gd name="T58" fmla="*/ 3322 w 3368"/>
              <a:gd name="T59" fmla="*/ 294 h 3370"/>
              <a:gd name="T60" fmla="*/ 3321 w 3368"/>
              <a:gd name="T61" fmla="*/ 710 h 3370"/>
              <a:gd name="T62" fmla="*/ 3018 w 3368"/>
              <a:gd name="T63" fmla="*/ 979 h 3370"/>
              <a:gd name="T64" fmla="*/ 2617 w 3368"/>
              <a:gd name="T65" fmla="*/ 944 h 3370"/>
              <a:gd name="T66" fmla="*/ 2486 w 3368"/>
              <a:gd name="T67" fmla="*/ 1550 h 3370"/>
              <a:gd name="T68" fmla="*/ 2396 w 3368"/>
              <a:gd name="T69" fmla="*/ 2087 h 3370"/>
              <a:gd name="T70" fmla="*/ 2808 w 3368"/>
              <a:gd name="T71" fmla="*/ 2369 h 3370"/>
              <a:gd name="T72" fmla="*/ 3201 w 3368"/>
              <a:gd name="T73" fmla="*/ 2495 h 3370"/>
              <a:gd name="T74" fmla="*/ 3368 w 3368"/>
              <a:gd name="T75" fmla="*/ 2868 h 3370"/>
              <a:gd name="T76" fmla="*/ 3199 w 3368"/>
              <a:gd name="T77" fmla="*/ 3242 h 3370"/>
              <a:gd name="T78" fmla="*/ 2805 w 3368"/>
              <a:gd name="T79" fmla="*/ 3367 h 3370"/>
              <a:gd name="T80" fmla="*/ 2451 w 3368"/>
              <a:gd name="T81" fmla="*/ 3165 h 3370"/>
              <a:gd name="T82" fmla="*/ 2364 w 3368"/>
              <a:gd name="T83" fmla="*/ 2766 h 3370"/>
              <a:gd name="T84" fmla="*/ 2123 w 3368"/>
              <a:gd name="T85" fmla="*/ 2373 h 3370"/>
              <a:gd name="T86" fmla="*/ 1638 w 3368"/>
              <a:gd name="T87" fmla="*/ 2489 h 3370"/>
              <a:gd name="T88" fmla="*/ 1183 w 3368"/>
              <a:gd name="T89" fmla="*/ 2299 h 3370"/>
              <a:gd name="T90" fmla="*/ 1011 w 3368"/>
              <a:gd name="T91" fmla="*/ 2923 h 3370"/>
              <a:gd name="T92" fmla="*/ 805 w 3368"/>
              <a:gd name="T93" fmla="*/ 3273 h 3370"/>
              <a:gd name="T94" fmla="*/ 398 w 3368"/>
              <a:gd name="T95" fmla="*/ 3358 h 3370"/>
              <a:gd name="T96" fmla="*/ 69 w 3368"/>
              <a:gd name="T97" fmla="*/ 3123 h 3370"/>
              <a:gd name="T98" fmla="*/ 11 w 3368"/>
              <a:gd name="T99" fmla="*/ 2759 h 3370"/>
              <a:gd name="T100" fmla="*/ 250 w 3368"/>
              <a:gd name="T101" fmla="*/ 2434 h 3370"/>
              <a:gd name="T102" fmla="*/ 671 w 3368"/>
              <a:gd name="T103" fmla="*/ 2392 h 3370"/>
              <a:gd name="T104" fmla="*/ 951 w 3368"/>
              <a:gd name="T105" fmla="*/ 1963 h 3370"/>
              <a:gd name="T106" fmla="*/ 954 w 3368"/>
              <a:gd name="T107" fmla="*/ 1415 h 3370"/>
              <a:gd name="T108" fmla="*/ 1298 w 3368"/>
              <a:gd name="T109" fmla="*/ 1004 h 3370"/>
              <a:gd name="T110" fmla="*/ 1842 w 3368"/>
              <a:gd name="T111" fmla="*/ 908 h 3370"/>
              <a:gd name="T112" fmla="*/ 2438 w 3368"/>
              <a:gd name="T113" fmla="*/ 783 h 3370"/>
              <a:gd name="T114" fmla="*/ 2364 w 3368"/>
              <a:gd name="T115" fmla="*/ 393 h 3370"/>
              <a:gd name="T116" fmla="*/ 2603 w 3368"/>
              <a:gd name="T117" fmla="*/ 68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70">
                <a:moveTo>
                  <a:pt x="2860" y="2509"/>
                </a:moveTo>
                <a:lnTo>
                  <a:pt x="2814" y="2512"/>
                </a:lnTo>
                <a:lnTo>
                  <a:pt x="2770" y="2520"/>
                </a:lnTo>
                <a:lnTo>
                  <a:pt x="2728" y="2534"/>
                </a:lnTo>
                <a:lnTo>
                  <a:pt x="2689" y="2551"/>
                </a:lnTo>
                <a:lnTo>
                  <a:pt x="2652" y="2573"/>
                </a:lnTo>
                <a:lnTo>
                  <a:pt x="2618" y="2598"/>
                </a:lnTo>
                <a:lnTo>
                  <a:pt x="2588" y="2628"/>
                </a:lnTo>
                <a:lnTo>
                  <a:pt x="2562" y="2662"/>
                </a:lnTo>
                <a:lnTo>
                  <a:pt x="2540" y="2698"/>
                </a:lnTo>
                <a:lnTo>
                  <a:pt x="2522" y="2737"/>
                </a:lnTo>
                <a:lnTo>
                  <a:pt x="2508" y="2779"/>
                </a:lnTo>
                <a:lnTo>
                  <a:pt x="2501" y="2822"/>
                </a:lnTo>
                <a:lnTo>
                  <a:pt x="2498" y="2868"/>
                </a:lnTo>
                <a:lnTo>
                  <a:pt x="2501" y="2913"/>
                </a:lnTo>
                <a:lnTo>
                  <a:pt x="2508" y="2956"/>
                </a:lnTo>
                <a:lnTo>
                  <a:pt x="2522" y="2998"/>
                </a:lnTo>
                <a:lnTo>
                  <a:pt x="2540" y="3037"/>
                </a:lnTo>
                <a:lnTo>
                  <a:pt x="2562" y="3073"/>
                </a:lnTo>
                <a:lnTo>
                  <a:pt x="2588" y="3106"/>
                </a:lnTo>
                <a:lnTo>
                  <a:pt x="2618" y="3136"/>
                </a:lnTo>
                <a:lnTo>
                  <a:pt x="2652" y="3163"/>
                </a:lnTo>
                <a:lnTo>
                  <a:pt x="2689" y="3184"/>
                </a:lnTo>
                <a:lnTo>
                  <a:pt x="2728" y="3202"/>
                </a:lnTo>
                <a:lnTo>
                  <a:pt x="2770" y="3215"/>
                </a:lnTo>
                <a:lnTo>
                  <a:pt x="2814" y="3223"/>
                </a:lnTo>
                <a:lnTo>
                  <a:pt x="2860" y="3226"/>
                </a:lnTo>
                <a:lnTo>
                  <a:pt x="2906" y="3223"/>
                </a:lnTo>
                <a:lnTo>
                  <a:pt x="2950" y="3215"/>
                </a:lnTo>
                <a:lnTo>
                  <a:pt x="2992" y="3202"/>
                </a:lnTo>
                <a:lnTo>
                  <a:pt x="3031" y="3184"/>
                </a:lnTo>
                <a:lnTo>
                  <a:pt x="3068" y="3163"/>
                </a:lnTo>
                <a:lnTo>
                  <a:pt x="3102" y="3136"/>
                </a:lnTo>
                <a:lnTo>
                  <a:pt x="3132" y="3106"/>
                </a:lnTo>
                <a:lnTo>
                  <a:pt x="3159" y="3073"/>
                </a:lnTo>
                <a:lnTo>
                  <a:pt x="3180" y="3037"/>
                </a:lnTo>
                <a:lnTo>
                  <a:pt x="3199" y="2998"/>
                </a:lnTo>
                <a:lnTo>
                  <a:pt x="3211" y="2956"/>
                </a:lnTo>
                <a:lnTo>
                  <a:pt x="3219" y="2913"/>
                </a:lnTo>
                <a:lnTo>
                  <a:pt x="3222" y="2868"/>
                </a:lnTo>
                <a:lnTo>
                  <a:pt x="3219" y="2822"/>
                </a:lnTo>
                <a:lnTo>
                  <a:pt x="3211" y="2779"/>
                </a:lnTo>
                <a:lnTo>
                  <a:pt x="3198" y="2737"/>
                </a:lnTo>
                <a:lnTo>
                  <a:pt x="3179" y="2698"/>
                </a:lnTo>
                <a:lnTo>
                  <a:pt x="3157" y="2662"/>
                </a:lnTo>
                <a:lnTo>
                  <a:pt x="3130" y="2628"/>
                </a:lnTo>
                <a:lnTo>
                  <a:pt x="3099" y="2598"/>
                </a:lnTo>
                <a:lnTo>
                  <a:pt x="3065" y="2573"/>
                </a:lnTo>
                <a:lnTo>
                  <a:pt x="3028" y="2551"/>
                </a:lnTo>
                <a:lnTo>
                  <a:pt x="2989" y="2534"/>
                </a:lnTo>
                <a:lnTo>
                  <a:pt x="2948" y="2520"/>
                </a:lnTo>
                <a:lnTo>
                  <a:pt x="2904" y="2512"/>
                </a:lnTo>
                <a:lnTo>
                  <a:pt x="2860" y="2509"/>
                </a:lnTo>
                <a:close/>
                <a:moveTo>
                  <a:pt x="508" y="2509"/>
                </a:moveTo>
                <a:lnTo>
                  <a:pt x="461" y="2512"/>
                </a:lnTo>
                <a:lnTo>
                  <a:pt x="417" y="2520"/>
                </a:lnTo>
                <a:lnTo>
                  <a:pt x="375" y="2534"/>
                </a:lnTo>
                <a:lnTo>
                  <a:pt x="336" y="2551"/>
                </a:lnTo>
                <a:lnTo>
                  <a:pt x="299" y="2573"/>
                </a:lnTo>
                <a:lnTo>
                  <a:pt x="266" y="2598"/>
                </a:lnTo>
                <a:lnTo>
                  <a:pt x="236" y="2628"/>
                </a:lnTo>
                <a:lnTo>
                  <a:pt x="209" y="2662"/>
                </a:lnTo>
                <a:lnTo>
                  <a:pt x="187" y="2698"/>
                </a:lnTo>
                <a:lnTo>
                  <a:pt x="169" y="2737"/>
                </a:lnTo>
                <a:lnTo>
                  <a:pt x="156" y="2779"/>
                </a:lnTo>
                <a:lnTo>
                  <a:pt x="148" y="2822"/>
                </a:lnTo>
                <a:lnTo>
                  <a:pt x="146" y="2868"/>
                </a:lnTo>
                <a:lnTo>
                  <a:pt x="148" y="2913"/>
                </a:lnTo>
                <a:lnTo>
                  <a:pt x="156" y="2956"/>
                </a:lnTo>
                <a:lnTo>
                  <a:pt x="169" y="2998"/>
                </a:lnTo>
                <a:lnTo>
                  <a:pt x="187" y="3037"/>
                </a:lnTo>
                <a:lnTo>
                  <a:pt x="209" y="3073"/>
                </a:lnTo>
                <a:lnTo>
                  <a:pt x="236" y="3106"/>
                </a:lnTo>
                <a:lnTo>
                  <a:pt x="266" y="3136"/>
                </a:lnTo>
                <a:lnTo>
                  <a:pt x="299" y="3163"/>
                </a:lnTo>
                <a:lnTo>
                  <a:pt x="336" y="3184"/>
                </a:lnTo>
                <a:lnTo>
                  <a:pt x="375" y="3202"/>
                </a:lnTo>
                <a:lnTo>
                  <a:pt x="417" y="3215"/>
                </a:lnTo>
                <a:lnTo>
                  <a:pt x="461" y="3223"/>
                </a:lnTo>
                <a:lnTo>
                  <a:pt x="508" y="3226"/>
                </a:lnTo>
                <a:lnTo>
                  <a:pt x="553" y="3223"/>
                </a:lnTo>
                <a:lnTo>
                  <a:pt x="598" y="3215"/>
                </a:lnTo>
                <a:lnTo>
                  <a:pt x="639" y="3202"/>
                </a:lnTo>
                <a:lnTo>
                  <a:pt x="679" y="3184"/>
                </a:lnTo>
                <a:lnTo>
                  <a:pt x="716" y="3163"/>
                </a:lnTo>
                <a:lnTo>
                  <a:pt x="749" y="3136"/>
                </a:lnTo>
                <a:lnTo>
                  <a:pt x="779" y="3106"/>
                </a:lnTo>
                <a:lnTo>
                  <a:pt x="805" y="3073"/>
                </a:lnTo>
                <a:lnTo>
                  <a:pt x="828" y="3037"/>
                </a:lnTo>
                <a:lnTo>
                  <a:pt x="845" y="2998"/>
                </a:lnTo>
                <a:lnTo>
                  <a:pt x="858" y="2956"/>
                </a:lnTo>
                <a:lnTo>
                  <a:pt x="867" y="2913"/>
                </a:lnTo>
                <a:lnTo>
                  <a:pt x="870" y="2868"/>
                </a:lnTo>
                <a:lnTo>
                  <a:pt x="867" y="2822"/>
                </a:lnTo>
                <a:lnTo>
                  <a:pt x="858" y="2779"/>
                </a:lnTo>
                <a:lnTo>
                  <a:pt x="845" y="2737"/>
                </a:lnTo>
                <a:lnTo>
                  <a:pt x="827" y="2698"/>
                </a:lnTo>
                <a:lnTo>
                  <a:pt x="803" y="2662"/>
                </a:lnTo>
                <a:lnTo>
                  <a:pt x="776" y="2628"/>
                </a:lnTo>
                <a:lnTo>
                  <a:pt x="747" y="2598"/>
                </a:lnTo>
                <a:lnTo>
                  <a:pt x="713" y="2573"/>
                </a:lnTo>
                <a:lnTo>
                  <a:pt x="676" y="2551"/>
                </a:lnTo>
                <a:lnTo>
                  <a:pt x="637" y="2534"/>
                </a:lnTo>
                <a:lnTo>
                  <a:pt x="595" y="2520"/>
                </a:lnTo>
                <a:lnTo>
                  <a:pt x="552" y="2512"/>
                </a:lnTo>
                <a:lnTo>
                  <a:pt x="508" y="2509"/>
                </a:lnTo>
                <a:close/>
                <a:moveTo>
                  <a:pt x="1702" y="1041"/>
                </a:moveTo>
                <a:lnTo>
                  <a:pt x="1640" y="1043"/>
                </a:lnTo>
                <a:lnTo>
                  <a:pt x="1578" y="1053"/>
                </a:lnTo>
                <a:lnTo>
                  <a:pt x="1519" y="1067"/>
                </a:lnTo>
                <a:lnTo>
                  <a:pt x="1461" y="1086"/>
                </a:lnTo>
                <a:lnTo>
                  <a:pt x="1407" y="1111"/>
                </a:lnTo>
                <a:lnTo>
                  <a:pt x="1356" y="1141"/>
                </a:lnTo>
                <a:lnTo>
                  <a:pt x="1306" y="1174"/>
                </a:lnTo>
                <a:lnTo>
                  <a:pt x="1261" y="1212"/>
                </a:lnTo>
                <a:lnTo>
                  <a:pt x="1219" y="1254"/>
                </a:lnTo>
                <a:lnTo>
                  <a:pt x="1182" y="1299"/>
                </a:lnTo>
                <a:lnTo>
                  <a:pt x="1149" y="1348"/>
                </a:lnTo>
                <a:lnTo>
                  <a:pt x="1119" y="1399"/>
                </a:lnTo>
                <a:lnTo>
                  <a:pt x="1094" y="1454"/>
                </a:lnTo>
                <a:lnTo>
                  <a:pt x="1075" y="1511"/>
                </a:lnTo>
                <a:lnTo>
                  <a:pt x="1060" y="1571"/>
                </a:lnTo>
                <a:lnTo>
                  <a:pt x="1052" y="1631"/>
                </a:lnTo>
                <a:lnTo>
                  <a:pt x="1049" y="1695"/>
                </a:lnTo>
                <a:lnTo>
                  <a:pt x="1052" y="1757"/>
                </a:lnTo>
                <a:lnTo>
                  <a:pt x="1060" y="1819"/>
                </a:lnTo>
                <a:lnTo>
                  <a:pt x="1075" y="1878"/>
                </a:lnTo>
                <a:lnTo>
                  <a:pt x="1094" y="1935"/>
                </a:lnTo>
                <a:lnTo>
                  <a:pt x="1119" y="1990"/>
                </a:lnTo>
                <a:lnTo>
                  <a:pt x="1149" y="2041"/>
                </a:lnTo>
                <a:lnTo>
                  <a:pt x="1182" y="2091"/>
                </a:lnTo>
                <a:lnTo>
                  <a:pt x="1219" y="2136"/>
                </a:lnTo>
                <a:lnTo>
                  <a:pt x="1261" y="2177"/>
                </a:lnTo>
                <a:lnTo>
                  <a:pt x="1306" y="2215"/>
                </a:lnTo>
                <a:lnTo>
                  <a:pt x="1356" y="2249"/>
                </a:lnTo>
                <a:lnTo>
                  <a:pt x="1407" y="2278"/>
                </a:lnTo>
                <a:lnTo>
                  <a:pt x="1461" y="2302"/>
                </a:lnTo>
                <a:lnTo>
                  <a:pt x="1519" y="2323"/>
                </a:lnTo>
                <a:lnTo>
                  <a:pt x="1578" y="2336"/>
                </a:lnTo>
                <a:lnTo>
                  <a:pt x="1640" y="2345"/>
                </a:lnTo>
                <a:lnTo>
                  <a:pt x="1702" y="2348"/>
                </a:lnTo>
                <a:lnTo>
                  <a:pt x="1765" y="2345"/>
                </a:lnTo>
                <a:lnTo>
                  <a:pt x="1826" y="2336"/>
                </a:lnTo>
                <a:lnTo>
                  <a:pt x="1886" y="2321"/>
                </a:lnTo>
                <a:lnTo>
                  <a:pt x="1942" y="2302"/>
                </a:lnTo>
                <a:lnTo>
                  <a:pt x="1998" y="2277"/>
                </a:lnTo>
                <a:lnTo>
                  <a:pt x="2049" y="2249"/>
                </a:lnTo>
                <a:lnTo>
                  <a:pt x="2097" y="2215"/>
                </a:lnTo>
                <a:lnTo>
                  <a:pt x="2143" y="2177"/>
                </a:lnTo>
                <a:lnTo>
                  <a:pt x="2184" y="2135"/>
                </a:lnTo>
                <a:lnTo>
                  <a:pt x="2222" y="2090"/>
                </a:lnTo>
                <a:lnTo>
                  <a:pt x="2256" y="2041"/>
                </a:lnTo>
                <a:lnTo>
                  <a:pt x="2286" y="1989"/>
                </a:lnTo>
                <a:lnTo>
                  <a:pt x="2310" y="1935"/>
                </a:lnTo>
                <a:lnTo>
                  <a:pt x="2330" y="1878"/>
                </a:lnTo>
                <a:lnTo>
                  <a:pt x="2344" y="1819"/>
                </a:lnTo>
                <a:lnTo>
                  <a:pt x="2353" y="1757"/>
                </a:lnTo>
                <a:lnTo>
                  <a:pt x="2356" y="1695"/>
                </a:lnTo>
                <a:lnTo>
                  <a:pt x="2353" y="1631"/>
                </a:lnTo>
                <a:lnTo>
                  <a:pt x="2344" y="1571"/>
                </a:lnTo>
                <a:lnTo>
                  <a:pt x="2330" y="1511"/>
                </a:lnTo>
                <a:lnTo>
                  <a:pt x="2310" y="1454"/>
                </a:lnTo>
                <a:lnTo>
                  <a:pt x="2286" y="1399"/>
                </a:lnTo>
                <a:lnTo>
                  <a:pt x="2256" y="1348"/>
                </a:lnTo>
                <a:lnTo>
                  <a:pt x="2222" y="1299"/>
                </a:lnTo>
                <a:lnTo>
                  <a:pt x="2184" y="1254"/>
                </a:lnTo>
                <a:lnTo>
                  <a:pt x="2143" y="1212"/>
                </a:lnTo>
                <a:lnTo>
                  <a:pt x="2097" y="1174"/>
                </a:lnTo>
                <a:lnTo>
                  <a:pt x="2049" y="1141"/>
                </a:lnTo>
                <a:lnTo>
                  <a:pt x="1998" y="1111"/>
                </a:lnTo>
                <a:lnTo>
                  <a:pt x="1942" y="1086"/>
                </a:lnTo>
                <a:lnTo>
                  <a:pt x="1886" y="1067"/>
                </a:lnTo>
                <a:lnTo>
                  <a:pt x="1826" y="1053"/>
                </a:lnTo>
                <a:lnTo>
                  <a:pt x="1765" y="1043"/>
                </a:lnTo>
                <a:lnTo>
                  <a:pt x="1702" y="1041"/>
                </a:lnTo>
                <a:close/>
                <a:moveTo>
                  <a:pt x="2860" y="145"/>
                </a:moveTo>
                <a:lnTo>
                  <a:pt x="2814" y="148"/>
                </a:lnTo>
                <a:lnTo>
                  <a:pt x="2770" y="156"/>
                </a:lnTo>
                <a:lnTo>
                  <a:pt x="2728" y="169"/>
                </a:lnTo>
                <a:lnTo>
                  <a:pt x="2689" y="187"/>
                </a:lnTo>
                <a:lnTo>
                  <a:pt x="2652" y="208"/>
                </a:lnTo>
                <a:lnTo>
                  <a:pt x="2618" y="235"/>
                </a:lnTo>
                <a:lnTo>
                  <a:pt x="2588" y="265"/>
                </a:lnTo>
                <a:lnTo>
                  <a:pt x="2562" y="298"/>
                </a:lnTo>
                <a:lnTo>
                  <a:pt x="2540" y="334"/>
                </a:lnTo>
                <a:lnTo>
                  <a:pt x="2522" y="373"/>
                </a:lnTo>
                <a:lnTo>
                  <a:pt x="2508" y="415"/>
                </a:lnTo>
                <a:lnTo>
                  <a:pt x="2501" y="458"/>
                </a:lnTo>
                <a:lnTo>
                  <a:pt x="2498" y="504"/>
                </a:lnTo>
                <a:lnTo>
                  <a:pt x="2501" y="549"/>
                </a:lnTo>
                <a:lnTo>
                  <a:pt x="2508" y="592"/>
                </a:lnTo>
                <a:lnTo>
                  <a:pt x="2522" y="634"/>
                </a:lnTo>
                <a:lnTo>
                  <a:pt x="2540" y="673"/>
                </a:lnTo>
                <a:lnTo>
                  <a:pt x="2562" y="709"/>
                </a:lnTo>
                <a:lnTo>
                  <a:pt x="2588" y="743"/>
                </a:lnTo>
                <a:lnTo>
                  <a:pt x="2618" y="772"/>
                </a:lnTo>
                <a:lnTo>
                  <a:pt x="2652" y="798"/>
                </a:lnTo>
                <a:lnTo>
                  <a:pt x="2689" y="820"/>
                </a:lnTo>
                <a:lnTo>
                  <a:pt x="2728" y="837"/>
                </a:lnTo>
                <a:lnTo>
                  <a:pt x="2770" y="851"/>
                </a:lnTo>
                <a:lnTo>
                  <a:pt x="2814" y="859"/>
                </a:lnTo>
                <a:lnTo>
                  <a:pt x="2860" y="862"/>
                </a:lnTo>
                <a:lnTo>
                  <a:pt x="2906" y="859"/>
                </a:lnTo>
                <a:lnTo>
                  <a:pt x="2950" y="851"/>
                </a:lnTo>
                <a:lnTo>
                  <a:pt x="2992" y="837"/>
                </a:lnTo>
                <a:lnTo>
                  <a:pt x="3031" y="820"/>
                </a:lnTo>
                <a:lnTo>
                  <a:pt x="3068" y="798"/>
                </a:lnTo>
                <a:lnTo>
                  <a:pt x="3102" y="772"/>
                </a:lnTo>
                <a:lnTo>
                  <a:pt x="3132" y="743"/>
                </a:lnTo>
                <a:lnTo>
                  <a:pt x="3159" y="709"/>
                </a:lnTo>
                <a:lnTo>
                  <a:pt x="3180" y="673"/>
                </a:lnTo>
                <a:lnTo>
                  <a:pt x="3199" y="634"/>
                </a:lnTo>
                <a:lnTo>
                  <a:pt x="3211" y="592"/>
                </a:lnTo>
                <a:lnTo>
                  <a:pt x="3219" y="549"/>
                </a:lnTo>
                <a:lnTo>
                  <a:pt x="3222" y="504"/>
                </a:lnTo>
                <a:lnTo>
                  <a:pt x="3219" y="458"/>
                </a:lnTo>
                <a:lnTo>
                  <a:pt x="3211" y="415"/>
                </a:lnTo>
                <a:lnTo>
                  <a:pt x="3198" y="373"/>
                </a:lnTo>
                <a:lnTo>
                  <a:pt x="3179" y="334"/>
                </a:lnTo>
                <a:lnTo>
                  <a:pt x="3157" y="298"/>
                </a:lnTo>
                <a:lnTo>
                  <a:pt x="3130" y="265"/>
                </a:lnTo>
                <a:lnTo>
                  <a:pt x="3099" y="235"/>
                </a:lnTo>
                <a:lnTo>
                  <a:pt x="3065" y="208"/>
                </a:lnTo>
                <a:lnTo>
                  <a:pt x="3028" y="187"/>
                </a:lnTo>
                <a:lnTo>
                  <a:pt x="2989" y="169"/>
                </a:lnTo>
                <a:lnTo>
                  <a:pt x="2948" y="156"/>
                </a:lnTo>
                <a:lnTo>
                  <a:pt x="2904" y="148"/>
                </a:lnTo>
                <a:lnTo>
                  <a:pt x="2860" y="145"/>
                </a:lnTo>
                <a:close/>
                <a:moveTo>
                  <a:pt x="2859" y="0"/>
                </a:moveTo>
                <a:lnTo>
                  <a:pt x="2916" y="3"/>
                </a:lnTo>
                <a:lnTo>
                  <a:pt x="2969" y="11"/>
                </a:lnTo>
                <a:lnTo>
                  <a:pt x="3020" y="26"/>
                </a:lnTo>
                <a:lnTo>
                  <a:pt x="3069" y="44"/>
                </a:lnTo>
                <a:lnTo>
                  <a:pt x="3117" y="68"/>
                </a:lnTo>
                <a:lnTo>
                  <a:pt x="3160" y="97"/>
                </a:lnTo>
                <a:lnTo>
                  <a:pt x="3201" y="128"/>
                </a:lnTo>
                <a:lnTo>
                  <a:pt x="3237" y="164"/>
                </a:lnTo>
                <a:lnTo>
                  <a:pt x="3269" y="204"/>
                </a:lnTo>
                <a:lnTo>
                  <a:pt x="3298" y="247"/>
                </a:lnTo>
                <a:lnTo>
                  <a:pt x="3322" y="294"/>
                </a:lnTo>
                <a:lnTo>
                  <a:pt x="3341" y="343"/>
                </a:lnTo>
                <a:lnTo>
                  <a:pt x="3354" y="393"/>
                </a:lnTo>
                <a:lnTo>
                  <a:pt x="3364" y="446"/>
                </a:lnTo>
                <a:lnTo>
                  <a:pt x="3367" y="502"/>
                </a:lnTo>
                <a:lnTo>
                  <a:pt x="3364" y="557"/>
                </a:lnTo>
                <a:lnTo>
                  <a:pt x="3354" y="611"/>
                </a:lnTo>
                <a:lnTo>
                  <a:pt x="3340" y="662"/>
                </a:lnTo>
                <a:lnTo>
                  <a:pt x="3321" y="710"/>
                </a:lnTo>
                <a:lnTo>
                  <a:pt x="3296" y="756"/>
                </a:lnTo>
                <a:lnTo>
                  <a:pt x="3267" y="799"/>
                </a:lnTo>
                <a:lnTo>
                  <a:pt x="3234" y="839"/>
                </a:lnTo>
                <a:lnTo>
                  <a:pt x="3198" y="875"/>
                </a:lnTo>
                <a:lnTo>
                  <a:pt x="3157" y="908"/>
                </a:lnTo>
                <a:lnTo>
                  <a:pt x="3113" y="936"/>
                </a:lnTo>
                <a:lnTo>
                  <a:pt x="3066" y="959"/>
                </a:lnTo>
                <a:lnTo>
                  <a:pt x="3018" y="979"/>
                </a:lnTo>
                <a:lnTo>
                  <a:pt x="2967" y="992"/>
                </a:lnTo>
                <a:lnTo>
                  <a:pt x="2913" y="1000"/>
                </a:lnTo>
                <a:lnTo>
                  <a:pt x="2859" y="1003"/>
                </a:lnTo>
                <a:lnTo>
                  <a:pt x="2807" y="1001"/>
                </a:lnTo>
                <a:lnTo>
                  <a:pt x="2757" y="993"/>
                </a:lnTo>
                <a:lnTo>
                  <a:pt x="2708" y="981"/>
                </a:lnTo>
                <a:lnTo>
                  <a:pt x="2661" y="964"/>
                </a:lnTo>
                <a:lnTo>
                  <a:pt x="2617" y="944"/>
                </a:lnTo>
                <a:lnTo>
                  <a:pt x="2575" y="918"/>
                </a:lnTo>
                <a:lnTo>
                  <a:pt x="2312" y="1180"/>
                </a:lnTo>
                <a:lnTo>
                  <a:pt x="2353" y="1233"/>
                </a:lnTo>
                <a:lnTo>
                  <a:pt x="2389" y="1291"/>
                </a:lnTo>
                <a:lnTo>
                  <a:pt x="2422" y="1352"/>
                </a:lnTo>
                <a:lnTo>
                  <a:pt x="2449" y="1416"/>
                </a:lnTo>
                <a:lnTo>
                  <a:pt x="2470" y="1481"/>
                </a:lnTo>
                <a:lnTo>
                  <a:pt x="2486" y="1550"/>
                </a:lnTo>
                <a:lnTo>
                  <a:pt x="2495" y="1621"/>
                </a:lnTo>
                <a:lnTo>
                  <a:pt x="2498" y="1694"/>
                </a:lnTo>
                <a:lnTo>
                  <a:pt x="2495" y="1764"/>
                </a:lnTo>
                <a:lnTo>
                  <a:pt x="2487" y="1833"/>
                </a:lnTo>
                <a:lnTo>
                  <a:pt x="2471" y="1900"/>
                </a:lnTo>
                <a:lnTo>
                  <a:pt x="2451" y="1966"/>
                </a:lnTo>
                <a:lnTo>
                  <a:pt x="2426" y="2027"/>
                </a:lnTo>
                <a:lnTo>
                  <a:pt x="2396" y="2087"/>
                </a:lnTo>
                <a:lnTo>
                  <a:pt x="2361" y="2143"/>
                </a:lnTo>
                <a:lnTo>
                  <a:pt x="2321" y="2196"/>
                </a:lnTo>
                <a:lnTo>
                  <a:pt x="2577" y="2450"/>
                </a:lnTo>
                <a:lnTo>
                  <a:pt x="2618" y="2425"/>
                </a:lnTo>
                <a:lnTo>
                  <a:pt x="2663" y="2405"/>
                </a:lnTo>
                <a:lnTo>
                  <a:pt x="2709" y="2388"/>
                </a:lnTo>
                <a:lnTo>
                  <a:pt x="2758" y="2376"/>
                </a:lnTo>
                <a:lnTo>
                  <a:pt x="2808" y="2369"/>
                </a:lnTo>
                <a:lnTo>
                  <a:pt x="2860" y="2366"/>
                </a:lnTo>
                <a:lnTo>
                  <a:pt x="2916" y="2369"/>
                </a:lnTo>
                <a:lnTo>
                  <a:pt x="2970" y="2378"/>
                </a:lnTo>
                <a:lnTo>
                  <a:pt x="3021" y="2391"/>
                </a:lnTo>
                <a:lnTo>
                  <a:pt x="3070" y="2411"/>
                </a:lnTo>
                <a:lnTo>
                  <a:pt x="3118" y="2434"/>
                </a:lnTo>
                <a:lnTo>
                  <a:pt x="3161" y="2462"/>
                </a:lnTo>
                <a:lnTo>
                  <a:pt x="3201" y="2495"/>
                </a:lnTo>
                <a:lnTo>
                  <a:pt x="3238" y="2531"/>
                </a:lnTo>
                <a:lnTo>
                  <a:pt x="3270" y="2571"/>
                </a:lnTo>
                <a:lnTo>
                  <a:pt x="3299" y="2614"/>
                </a:lnTo>
                <a:lnTo>
                  <a:pt x="3323" y="2660"/>
                </a:lnTo>
                <a:lnTo>
                  <a:pt x="3342" y="2708"/>
                </a:lnTo>
                <a:lnTo>
                  <a:pt x="3357" y="2759"/>
                </a:lnTo>
                <a:lnTo>
                  <a:pt x="3365" y="2813"/>
                </a:lnTo>
                <a:lnTo>
                  <a:pt x="3368" y="2868"/>
                </a:lnTo>
                <a:lnTo>
                  <a:pt x="3365" y="2923"/>
                </a:lnTo>
                <a:lnTo>
                  <a:pt x="3355" y="2976"/>
                </a:lnTo>
                <a:lnTo>
                  <a:pt x="3341" y="3027"/>
                </a:lnTo>
                <a:lnTo>
                  <a:pt x="3322" y="3076"/>
                </a:lnTo>
                <a:lnTo>
                  <a:pt x="3297" y="3123"/>
                </a:lnTo>
                <a:lnTo>
                  <a:pt x="3268" y="3165"/>
                </a:lnTo>
                <a:lnTo>
                  <a:pt x="3236" y="3205"/>
                </a:lnTo>
                <a:lnTo>
                  <a:pt x="3199" y="3242"/>
                </a:lnTo>
                <a:lnTo>
                  <a:pt x="3158" y="3273"/>
                </a:lnTo>
                <a:lnTo>
                  <a:pt x="3114" y="3301"/>
                </a:lnTo>
                <a:lnTo>
                  <a:pt x="3068" y="3325"/>
                </a:lnTo>
                <a:lnTo>
                  <a:pt x="3019" y="3344"/>
                </a:lnTo>
                <a:lnTo>
                  <a:pt x="2968" y="3358"/>
                </a:lnTo>
                <a:lnTo>
                  <a:pt x="2916" y="3367"/>
                </a:lnTo>
                <a:lnTo>
                  <a:pt x="2861" y="3370"/>
                </a:lnTo>
                <a:lnTo>
                  <a:pt x="2805" y="3367"/>
                </a:lnTo>
                <a:lnTo>
                  <a:pt x="2751" y="3358"/>
                </a:lnTo>
                <a:lnTo>
                  <a:pt x="2699" y="3344"/>
                </a:lnTo>
                <a:lnTo>
                  <a:pt x="2650" y="3325"/>
                </a:lnTo>
                <a:lnTo>
                  <a:pt x="2604" y="3301"/>
                </a:lnTo>
                <a:lnTo>
                  <a:pt x="2561" y="3273"/>
                </a:lnTo>
                <a:lnTo>
                  <a:pt x="2520" y="3242"/>
                </a:lnTo>
                <a:lnTo>
                  <a:pt x="2484" y="3205"/>
                </a:lnTo>
                <a:lnTo>
                  <a:pt x="2451" y="3165"/>
                </a:lnTo>
                <a:lnTo>
                  <a:pt x="2422" y="3123"/>
                </a:lnTo>
                <a:lnTo>
                  <a:pt x="2399" y="3076"/>
                </a:lnTo>
                <a:lnTo>
                  <a:pt x="2379" y="3027"/>
                </a:lnTo>
                <a:lnTo>
                  <a:pt x="2365" y="2976"/>
                </a:lnTo>
                <a:lnTo>
                  <a:pt x="2357" y="2923"/>
                </a:lnTo>
                <a:lnTo>
                  <a:pt x="2354" y="2868"/>
                </a:lnTo>
                <a:lnTo>
                  <a:pt x="2357" y="2816"/>
                </a:lnTo>
                <a:lnTo>
                  <a:pt x="2364" y="2766"/>
                </a:lnTo>
                <a:lnTo>
                  <a:pt x="2376" y="2716"/>
                </a:lnTo>
                <a:lnTo>
                  <a:pt x="2394" y="2670"/>
                </a:lnTo>
                <a:lnTo>
                  <a:pt x="2415" y="2626"/>
                </a:lnTo>
                <a:lnTo>
                  <a:pt x="2441" y="2585"/>
                </a:lnTo>
                <a:lnTo>
                  <a:pt x="2469" y="2546"/>
                </a:lnTo>
                <a:lnTo>
                  <a:pt x="2221" y="2300"/>
                </a:lnTo>
                <a:lnTo>
                  <a:pt x="2173" y="2338"/>
                </a:lnTo>
                <a:lnTo>
                  <a:pt x="2123" y="2373"/>
                </a:lnTo>
                <a:lnTo>
                  <a:pt x="2069" y="2403"/>
                </a:lnTo>
                <a:lnTo>
                  <a:pt x="2013" y="2429"/>
                </a:lnTo>
                <a:lnTo>
                  <a:pt x="1955" y="2451"/>
                </a:lnTo>
                <a:lnTo>
                  <a:pt x="1894" y="2468"/>
                </a:lnTo>
                <a:lnTo>
                  <a:pt x="1833" y="2482"/>
                </a:lnTo>
                <a:lnTo>
                  <a:pt x="1768" y="2489"/>
                </a:lnTo>
                <a:lnTo>
                  <a:pt x="1703" y="2492"/>
                </a:lnTo>
                <a:lnTo>
                  <a:pt x="1638" y="2489"/>
                </a:lnTo>
                <a:lnTo>
                  <a:pt x="1573" y="2482"/>
                </a:lnTo>
                <a:lnTo>
                  <a:pt x="1511" y="2468"/>
                </a:lnTo>
                <a:lnTo>
                  <a:pt x="1450" y="2451"/>
                </a:lnTo>
                <a:lnTo>
                  <a:pt x="1392" y="2429"/>
                </a:lnTo>
                <a:lnTo>
                  <a:pt x="1336" y="2403"/>
                </a:lnTo>
                <a:lnTo>
                  <a:pt x="1282" y="2372"/>
                </a:lnTo>
                <a:lnTo>
                  <a:pt x="1232" y="2338"/>
                </a:lnTo>
                <a:lnTo>
                  <a:pt x="1183" y="2299"/>
                </a:lnTo>
                <a:lnTo>
                  <a:pt x="914" y="2566"/>
                </a:lnTo>
                <a:lnTo>
                  <a:pt x="943" y="2610"/>
                </a:lnTo>
                <a:lnTo>
                  <a:pt x="968" y="2656"/>
                </a:lnTo>
                <a:lnTo>
                  <a:pt x="988" y="2705"/>
                </a:lnTo>
                <a:lnTo>
                  <a:pt x="1003" y="2757"/>
                </a:lnTo>
                <a:lnTo>
                  <a:pt x="1011" y="2812"/>
                </a:lnTo>
                <a:lnTo>
                  <a:pt x="1014" y="2868"/>
                </a:lnTo>
                <a:lnTo>
                  <a:pt x="1011" y="2923"/>
                </a:lnTo>
                <a:lnTo>
                  <a:pt x="1003" y="2976"/>
                </a:lnTo>
                <a:lnTo>
                  <a:pt x="988" y="3027"/>
                </a:lnTo>
                <a:lnTo>
                  <a:pt x="968" y="3076"/>
                </a:lnTo>
                <a:lnTo>
                  <a:pt x="944" y="3123"/>
                </a:lnTo>
                <a:lnTo>
                  <a:pt x="915" y="3165"/>
                </a:lnTo>
                <a:lnTo>
                  <a:pt x="882" y="3205"/>
                </a:lnTo>
                <a:lnTo>
                  <a:pt x="845" y="3242"/>
                </a:lnTo>
                <a:lnTo>
                  <a:pt x="805" y="3273"/>
                </a:lnTo>
                <a:lnTo>
                  <a:pt x="761" y="3301"/>
                </a:lnTo>
                <a:lnTo>
                  <a:pt x="715" y="3325"/>
                </a:lnTo>
                <a:lnTo>
                  <a:pt x="666" y="3344"/>
                </a:lnTo>
                <a:lnTo>
                  <a:pt x="614" y="3358"/>
                </a:lnTo>
                <a:lnTo>
                  <a:pt x="562" y="3367"/>
                </a:lnTo>
                <a:lnTo>
                  <a:pt x="508" y="3370"/>
                </a:lnTo>
                <a:lnTo>
                  <a:pt x="451" y="3367"/>
                </a:lnTo>
                <a:lnTo>
                  <a:pt x="398" y="3358"/>
                </a:lnTo>
                <a:lnTo>
                  <a:pt x="347" y="3344"/>
                </a:lnTo>
                <a:lnTo>
                  <a:pt x="296" y="3325"/>
                </a:lnTo>
                <a:lnTo>
                  <a:pt x="250" y="3301"/>
                </a:lnTo>
                <a:lnTo>
                  <a:pt x="207" y="3273"/>
                </a:lnTo>
                <a:lnTo>
                  <a:pt x="166" y="3242"/>
                </a:lnTo>
                <a:lnTo>
                  <a:pt x="130" y="3205"/>
                </a:lnTo>
                <a:lnTo>
                  <a:pt x="97" y="3165"/>
                </a:lnTo>
                <a:lnTo>
                  <a:pt x="69" y="3123"/>
                </a:lnTo>
                <a:lnTo>
                  <a:pt x="45" y="3076"/>
                </a:lnTo>
                <a:lnTo>
                  <a:pt x="26" y="3027"/>
                </a:lnTo>
                <a:lnTo>
                  <a:pt x="11" y="2976"/>
                </a:lnTo>
                <a:lnTo>
                  <a:pt x="3" y="2923"/>
                </a:lnTo>
                <a:lnTo>
                  <a:pt x="0" y="2868"/>
                </a:lnTo>
                <a:lnTo>
                  <a:pt x="0" y="2868"/>
                </a:lnTo>
                <a:lnTo>
                  <a:pt x="3" y="2813"/>
                </a:lnTo>
                <a:lnTo>
                  <a:pt x="11" y="2759"/>
                </a:lnTo>
                <a:lnTo>
                  <a:pt x="26" y="2708"/>
                </a:lnTo>
                <a:lnTo>
                  <a:pt x="45" y="2660"/>
                </a:lnTo>
                <a:lnTo>
                  <a:pt x="69" y="2614"/>
                </a:lnTo>
                <a:lnTo>
                  <a:pt x="97" y="2571"/>
                </a:lnTo>
                <a:lnTo>
                  <a:pt x="130" y="2531"/>
                </a:lnTo>
                <a:lnTo>
                  <a:pt x="166" y="2495"/>
                </a:lnTo>
                <a:lnTo>
                  <a:pt x="207" y="2462"/>
                </a:lnTo>
                <a:lnTo>
                  <a:pt x="250" y="2434"/>
                </a:lnTo>
                <a:lnTo>
                  <a:pt x="296" y="2411"/>
                </a:lnTo>
                <a:lnTo>
                  <a:pt x="347" y="2391"/>
                </a:lnTo>
                <a:lnTo>
                  <a:pt x="398" y="2378"/>
                </a:lnTo>
                <a:lnTo>
                  <a:pt x="451" y="2369"/>
                </a:lnTo>
                <a:lnTo>
                  <a:pt x="508" y="2366"/>
                </a:lnTo>
                <a:lnTo>
                  <a:pt x="564" y="2369"/>
                </a:lnTo>
                <a:lnTo>
                  <a:pt x="618" y="2378"/>
                </a:lnTo>
                <a:lnTo>
                  <a:pt x="671" y="2392"/>
                </a:lnTo>
                <a:lnTo>
                  <a:pt x="720" y="2412"/>
                </a:lnTo>
                <a:lnTo>
                  <a:pt x="767" y="2436"/>
                </a:lnTo>
                <a:lnTo>
                  <a:pt x="811" y="2465"/>
                </a:lnTo>
                <a:lnTo>
                  <a:pt x="1081" y="2195"/>
                </a:lnTo>
                <a:lnTo>
                  <a:pt x="1042" y="2142"/>
                </a:lnTo>
                <a:lnTo>
                  <a:pt x="1007" y="2086"/>
                </a:lnTo>
                <a:lnTo>
                  <a:pt x="976" y="2026"/>
                </a:lnTo>
                <a:lnTo>
                  <a:pt x="951" y="1963"/>
                </a:lnTo>
                <a:lnTo>
                  <a:pt x="931" y="1899"/>
                </a:lnTo>
                <a:lnTo>
                  <a:pt x="916" y="1832"/>
                </a:lnTo>
                <a:lnTo>
                  <a:pt x="907" y="1763"/>
                </a:lnTo>
                <a:lnTo>
                  <a:pt x="903" y="1693"/>
                </a:lnTo>
                <a:lnTo>
                  <a:pt x="907" y="1621"/>
                </a:lnTo>
                <a:lnTo>
                  <a:pt x="917" y="1550"/>
                </a:lnTo>
                <a:lnTo>
                  <a:pt x="932" y="1481"/>
                </a:lnTo>
                <a:lnTo>
                  <a:pt x="954" y="1415"/>
                </a:lnTo>
                <a:lnTo>
                  <a:pt x="980" y="1351"/>
                </a:lnTo>
                <a:lnTo>
                  <a:pt x="1012" y="1291"/>
                </a:lnTo>
                <a:lnTo>
                  <a:pt x="1049" y="1233"/>
                </a:lnTo>
                <a:lnTo>
                  <a:pt x="1091" y="1179"/>
                </a:lnTo>
                <a:lnTo>
                  <a:pt x="1137" y="1130"/>
                </a:lnTo>
                <a:lnTo>
                  <a:pt x="1188" y="1083"/>
                </a:lnTo>
                <a:lnTo>
                  <a:pt x="1241" y="1041"/>
                </a:lnTo>
                <a:lnTo>
                  <a:pt x="1298" y="1004"/>
                </a:lnTo>
                <a:lnTo>
                  <a:pt x="1359" y="973"/>
                </a:lnTo>
                <a:lnTo>
                  <a:pt x="1422" y="946"/>
                </a:lnTo>
                <a:lnTo>
                  <a:pt x="1489" y="924"/>
                </a:lnTo>
                <a:lnTo>
                  <a:pt x="1558" y="909"/>
                </a:lnTo>
                <a:lnTo>
                  <a:pt x="1629" y="899"/>
                </a:lnTo>
                <a:lnTo>
                  <a:pt x="1701" y="896"/>
                </a:lnTo>
                <a:lnTo>
                  <a:pt x="1772" y="899"/>
                </a:lnTo>
                <a:lnTo>
                  <a:pt x="1842" y="908"/>
                </a:lnTo>
                <a:lnTo>
                  <a:pt x="1910" y="923"/>
                </a:lnTo>
                <a:lnTo>
                  <a:pt x="1975" y="944"/>
                </a:lnTo>
                <a:lnTo>
                  <a:pt x="2038" y="971"/>
                </a:lnTo>
                <a:lnTo>
                  <a:pt x="2098" y="1001"/>
                </a:lnTo>
                <a:lnTo>
                  <a:pt x="2155" y="1037"/>
                </a:lnTo>
                <a:lnTo>
                  <a:pt x="2208" y="1078"/>
                </a:lnTo>
                <a:lnTo>
                  <a:pt x="2467" y="822"/>
                </a:lnTo>
                <a:lnTo>
                  <a:pt x="2438" y="783"/>
                </a:lnTo>
                <a:lnTo>
                  <a:pt x="2413" y="742"/>
                </a:lnTo>
                <a:lnTo>
                  <a:pt x="2391" y="699"/>
                </a:lnTo>
                <a:lnTo>
                  <a:pt x="2375" y="653"/>
                </a:lnTo>
                <a:lnTo>
                  <a:pt x="2363" y="603"/>
                </a:lnTo>
                <a:lnTo>
                  <a:pt x="2355" y="554"/>
                </a:lnTo>
                <a:lnTo>
                  <a:pt x="2353" y="502"/>
                </a:lnTo>
                <a:lnTo>
                  <a:pt x="2356" y="446"/>
                </a:lnTo>
                <a:lnTo>
                  <a:pt x="2364" y="393"/>
                </a:lnTo>
                <a:lnTo>
                  <a:pt x="2378" y="343"/>
                </a:lnTo>
                <a:lnTo>
                  <a:pt x="2397" y="294"/>
                </a:lnTo>
                <a:lnTo>
                  <a:pt x="2421" y="247"/>
                </a:lnTo>
                <a:lnTo>
                  <a:pt x="2450" y="204"/>
                </a:lnTo>
                <a:lnTo>
                  <a:pt x="2482" y="164"/>
                </a:lnTo>
                <a:lnTo>
                  <a:pt x="2519" y="128"/>
                </a:lnTo>
                <a:lnTo>
                  <a:pt x="2559" y="97"/>
                </a:lnTo>
                <a:lnTo>
                  <a:pt x="2603" y="68"/>
                </a:lnTo>
                <a:lnTo>
                  <a:pt x="2649" y="44"/>
                </a:lnTo>
                <a:lnTo>
                  <a:pt x="2698" y="26"/>
                </a:lnTo>
                <a:lnTo>
                  <a:pt x="2749" y="11"/>
                </a:lnTo>
                <a:lnTo>
                  <a:pt x="2804" y="3"/>
                </a:lnTo>
                <a:lnTo>
                  <a:pt x="2859"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988569" y="345292"/>
            <a:ext cx="22148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总结与展望</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7" grpId="0"/>
      <p:bldP spid="3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58"/>
          <p:cNvGrpSpPr/>
          <p:nvPr/>
        </p:nvGrpSpPr>
        <p:grpSpPr>
          <a:xfrm>
            <a:off x="2179943" y="2351206"/>
            <a:ext cx="1029668" cy="1029667"/>
            <a:chOff x="9056331" y="3576755"/>
            <a:chExt cx="1029668" cy="1029667"/>
          </a:xfrm>
        </p:grpSpPr>
        <p:sp>
          <p:nvSpPr>
            <p:cNvPr id="20" name="Oval 16"/>
            <p:cNvSpPr>
              <a:spLocks noChangeArrowheads="1"/>
            </p:cNvSpPr>
            <p:nvPr/>
          </p:nvSpPr>
          <p:spPr bwMode="auto">
            <a:xfrm rot="18900000">
              <a:off x="9056331" y="3576755"/>
              <a:ext cx="1029668" cy="1029667"/>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1" name="Freeform 24"/>
            <p:cNvSpPr/>
            <p:nvPr/>
          </p:nvSpPr>
          <p:spPr bwMode="auto">
            <a:xfrm rot="18900000">
              <a:off x="9155885" y="3674967"/>
              <a:ext cx="830560" cy="830560"/>
            </a:xfrm>
            <a:custGeom>
              <a:avLst/>
              <a:gdLst>
                <a:gd name="T0" fmla="*/ 319 w 319"/>
                <a:gd name="T1" fmla="*/ 160 h 319"/>
                <a:gd name="T2" fmla="*/ 160 w 319"/>
                <a:gd name="T3" fmla="*/ 319 h 319"/>
                <a:gd name="T4" fmla="*/ 0 w 319"/>
                <a:gd name="T5" fmla="*/ 159 h 319"/>
                <a:gd name="T6" fmla="*/ 160 w 319"/>
                <a:gd name="T7" fmla="*/ 0 h 319"/>
                <a:gd name="T8" fmla="*/ 319 w 319"/>
                <a:gd name="T9" fmla="*/ 160 h 319"/>
              </a:gdLst>
              <a:ahLst/>
              <a:cxnLst>
                <a:cxn ang="0">
                  <a:pos x="T0" y="T1"/>
                </a:cxn>
                <a:cxn ang="0">
                  <a:pos x="T2" y="T3"/>
                </a:cxn>
                <a:cxn ang="0">
                  <a:pos x="T4" y="T5"/>
                </a:cxn>
                <a:cxn ang="0">
                  <a:pos x="T6" y="T7"/>
                </a:cxn>
                <a:cxn ang="0">
                  <a:pos x="T8" y="T9"/>
                </a:cxn>
              </a:cxnLst>
              <a:rect l="0" t="0" r="r" b="b"/>
              <a:pathLst>
                <a:path w="319" h="319">
                  <a:moveTo>
                    <a:pt x="319" y="160"/>
                  </a:moveTo>
                  <a:cubicBezTo>
                    <a:pt x="319" y="248"/>
                    <a:pt x="248" y="319"/>
                    <a:pt x="160" y="319"/>
                  </a:cubicBezTo>
                  <a:cubicBezTo>
                    <a:pt x="72" y="319"/>
                    <a:pt x="0" y="248"/>
                    <a:pt x="0" y="159"/>
                  </a:cubicBezTo>
                  <a:cubicBezTo>
                    <a:pt x="0" y="71"/>
                    <a:pt x="72" y="0"/>
                    <a:pt x="160" y="0"/>
                  </a:cubicBezTo>
                  <a:cubicBezTo>
                    <a:pt x="248" y="0"/>
                    <a:pt x="319" y="71"/>
                    <a:pt x="319" y="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3" name="Freeform 15"/>
          <p:cNvSpPr/>
          <p:nvPr/>
        </p:nvSpPr>
        <p:spPr bwMode="auto">
          <a:xfrm rot="2700000" flipV="1">
            <a:off x="1483716" y="2489590"/>
            <a:ext cx="2159837" cy="1879191"/>
          </a:xfrm>
          <a:custGeom>
            <a:avLst/>
            <a:gdLst>
              <a:gd name="T0" fmla="*/ 108 w 831"/>
              <a:gd name="T1" fmla="*/ 723 h 723"/>
              <a:gd name="T2" fmla="*/ 108 w 831"/>
              <a:gd name="T3" fmla="*/ 333 h 723"/>
              <a:gd name="T4" fmla="*/ 498 w 831"/>
              <a:gd name="T5" fmla="*/ 333 h 723"/>
              <a:gd name="T6" fmla="*/ 831 w 831"/>
              <a:gd name="T7" fmla="*/ 0 h 723"/>
            </a:gdLst>
            <a:ahLst/>
            <a:cxnLst>
              <a:cxn ang="0">
                <a:pos x="T0" y="T1"/>
              </a:cxn>
              <a:cxn ang="0">
                <a:pos x="T2" y="T3"/>
              </a:cxn>
              <a:cxn ang="0">
                <a:pos x="T4" y="T5"/>
              </a:cxn>
              <a:cxn ang="0">
                <a:pos x="T6" y="T7"/>
              </a:cxn>
            </a:cxnLst>
            <a:rect l="0" t="0" r="r" b="b"/>
            <a:pathLst>
              <a:path w="831" h="723">
                <a:moveTo>
                  <a:pt x="108" y="723"/>
                </a:moveTo>
                <a:cubicBezTo>
                  <a:pt x="0" y="615"/>
                  <a:pt x="0" y="441"/>
                  <a:pt x="108" y="333"/>
                </a:cubicBezTo>
                <a:cubicBezTo>
                  <a:pt x="216" y="225"/>
                  <a:pt x="391" y="225"/>
                  <a:pt x="498" y="333"/>
                </a:cubicBezTo>
                <a:cubicBezTo>
                  <a:pt x="831" y="0"/>
                  <a:pt x="831" y="0"/>
                  <a:pt x="831" y="0"/>
                </a:cubicBezTo>
              </a:path>
            </a:pathLst>
          </a:custGeom>
          <a:noFill/>
          <a:ln w="34925" cap="rnd">
            <a:solidFill>
              <a:srgbClr val="E3CAB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Inhaltsplatzhalter 4"/>
          <p:cNvSpPr txBox="1"/>
          <p:nvPr/>
        </p:nvSpPr>
        <p:spPr>
          <a:xfrm>
            <a:off x="4229100" y="1690688"/>
            <a:ext cx="5512435" cy="385445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fontAlgn="auto">
              <a:lnSpc>
                <a:spcPct val="150000"/>
              </a:lnSpc>
              <a:spcAft>
                <a:spcPts val="900"/>
              </a:spcAft>
              <a:buNone/>
            </a:pPr>
            <a:r>
              <a:rPr lang="zh-CN" altLang="en-US" sz="28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展望</a:t>
            </a:r>
            <a:br>
              <a:rPr lang="en-US" sz="1600" b="1" dirty="0">
                <a:solidFill>
                  <a:schemeClr val="accent4"/>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r>
              <a:rPr lang="zh-CN" altLang="en-US" sz="18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在完成的项目中只实现了基本的用户乘车、车主接单功能，比如预约呼叫预约时间还不是很灵活，涉及到的定位以及地点的还不够广泛，结算的方式单一，分配车辆的规则较死板等问题，这些问题有待于进一步解决。总的来说，网约车运营系统顺应当代社会的需求，为人们的出行带来了极大的便捷，未来的发展前景一片光明。</a:t>
            </a:r>
            <a:endParaRPr lang="zh-CN" altLang="en-US" sz="18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pPr marL="0" indent="0">
              <a:lnSpc>
                <a:spcPct val="100000"/>
              </a:lnSpc>
              <a:spcAft>
                <a:spcPts val="900"/>
              </a:spcAft>
              <a:buNone/>
            </a:pPr>
            <a:endParaRPr lang="zh-CN" altLang="en-US" sz="18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Freeform 29"/>
          <p:cNvSpPr>
            <a:spLocks noEditPoints="1"/>
          </p:cNvSpPr>
          <p:nvPr/>
        </p:nvSpPr>
        <p:spPr bwMode="auto">
          <a:xfrm rot="2700000">
            <a:off x="2504409" y="2570216"/>
            <a:ext cx="379413" cy="588963"/>
          </a:xfrm>
          <a:custGeom>
            <a:avLst/>
            <a:gdLst>
              <a:gd name="T0" fmla="*/ 622 w 2155"/>
              <a:gd name="T1" fmla="*/ 1203 h 3337"/>
              <a:gd name="T2" fmla="*/ 541 w 2155"/>
              <a:gd name="T3" fmla="*/ 1706 h 3337"/>
              <a:gd name="T4" fmla="*/ 536 w 2155"/>
              <a:gd name="T5" fmla="*/ 2225 h 3337"/>
              <a:gd name="T6" fmla="*/ 612 w 2155"/>
              <a:gd name="T7" fmla="*/ 2724 h 3337"/>
              <a:gd name="T8" fmla="*/ 1005 w 2155"/>
              <a:gd name="T9" fmla="*/ 2534 h 3337"/>
              <a:gd name="T10" fmla="*/ 1517 w 2155"/>
              <a:gd name="T11" fmla="*/ 2845 h 3337"/>
              <a:gd name="T12" fmla="*/ 1616 w 2155"/>
              <a:gd name="T13" fmla="*/ 2355 h 3337"/>
              <a:gd name="T14" fmla="*/ 1635 w 2155"/>
              <a:gd name="T15" fmla="*/ 1838 h 3337"/>
              <a:gd name="T16" fmla="*/ 1573 w 2155"/>
              <a:gd name="T17" fmla="*/ 1328 h 3337"/>
              <a:gd name="T18" fmla="*/ 1436 w 2155"/>
              <a:gd name="T19" fmla="*/ 852 h 3337"/>
              <a:gd name="T20" fmla="*/ 976 w 2155"/>
              <a:gd name="T21" fmla="*/ 372 h 3337"/>
              <a:gd name="T22" fmla="*/ 791 w 2155"/>
              <a:gd name="T23" fmla="*/ 709 h 3337"/>
              <a:gd name="T24" fmla="*/ 1242 w 2155"/>
              <a:gd name="T25" fmla="*/ 454 h 3337"/>
              <a:gd name="T26" fmla="*/ 1077 w 2155"/>
              <a:gd name="T27" fmla="*/ 0 h 3337"/>
              <a:gd name="T28" fmla="*/ 1104 w 2155"/>
              <a:gd name="T29" fmla="*/ 32 h 3337"/>
              <a:gd name="T30" fmla="*/ 1176 w 2155"/>
              <a:gd name="T31" fmla="*/ 125 h 3337"/>
              <a:gd name="T32" fmla="*/ 1278 w 2155"/>
              <a:gd name="T33" fmla="*/ 276 h 3337"/>
              <a:gd name="T34" fmla="*/ 1398 w 2155"/>
              <a:gd name="T35" fmla="*/ 481 h 3337"/>
              <a:gd name="T36" fmla="*/ 1521 w 2155"/>
              <a:gd name="T37" fmla="*/ 736 h 3337"/>
              <a:gd name="T38" fmla="*/ 1634 w 2155"/>
              <a:gd name="T39" fmla="*/ 1037 h 3337"/>
              <a:gd name="T40" fmla="*/ 1722 w 2155"/>
              <a:gd name="T41" fmla="*/ 1381 h 3337"/>
              <a:gd name="T42" fmla="*/ 1773 w 2155"/>
              <a:gd name="T43" fmla="*/ 1764 h 3337"/>
              <a:gd name="T44" fmla="*/ 1770 w 2155"/>
              <a:gd name="T45" fmla="*/ 2232 h 3337"/>
              <a:gd name="T46" fmla="*/ 1853 w 2155"/>
              <a:gd name="T47" fmla="*/ 2592 h 3337"/>
              <a:gd name="T48" fmla="*/ 2029 w 2155"/>
              <a:gd name="T49" fmla="*/ 2832 h 3337"/>
              <a:gd name="T50" fmla="*/ 2130 w 2155"/>
              <a:gd name="T51" fmla="*/ 3110 h 3337"/>
              <a:gd name="T52" fmla="*/ 2011 w 2155"/>
              <a:gd name="T53" fmla="*/ 3337 h 3337"/>
              <a:gd name="T54" fmla="*/ 1973 w 2155"/>
              <a:gd name="T55" fmla="*/ 3088 h 3337"/>
              <a:gd name="T56" fmla="*/ 1895 w 2155"/>
              <a:gd name="T57" fmla="*/ 2892 h 3337"/>
              <a:gd name="T58" fmla="*/ 1805 w 2155"/>
              <a:gd name="T59" fmla="*/ 2749 h 3337"/>
              <a:gd name="T60" fmla="*/ 1727 w 2155"/>
              <a:gd name="T61" fmla="*/ 2660 h 3337"/>
              <a:gd name="T62" fmla="*/ 1692 w 2155"/>
              <a:gd name="T63" fmla="*/ 2729 h 3337"/>
              <a:gd name="T64" fmla="*/ 1653 w 2155"/>
              <a:gd name="T65" fmla="*/ 2862 h 3337"/>
              <a:gd name="T66" fmla="*/ 1612 w 2155"/>
              <a:gd name="T67" fmla="*/ 2991 h 3337"/>
              <a:gd name="T68" fmla="*/ 1581 w 2155"/>
              <a:gd name="T69" fmla="*/ 3082 h 3337"/>
              <a:gd name="T70" fmla="*/ 1150 w 2155"/>
              <a:gd name="T71" fmla="*/ 3107 h 3337"/>
              <a:gd name="T72" fmla="*/ 582 w 2155"/>
              <a:gd name="T73" fmla="*/ 3107 h 3337"/>
              <a:gd name="T74" fmla="*/ 569 w 2155"/>
              <a:gd name="T75" fmla="*/ 3064 h 3337"/>
              <a:gd name="T76" fmla="*/ 537 w 2155"/>
              <a:gd name="T77" fmla="*/ 2958 h 3337"/>
              <a:gd name="T78" fmla="*/ 499 w 2155"/>
              <a:gd name="T79" fmla="*/ 2824 h 3337"/>
              <a:gd name="T80" fmla="*/ 464 w 2155"/>
              <a:gd name="T81" fmla="*/ 2693 h 3337"/>
              <a:gd name="T82" fmla="*/ 423 w 2155"/>
              <a:gd name="T83" fmla="*/ 2665 h 3337"/>
              <a:gd name="T84" fmla="*/ 339 w 2155"/>
              <a:gd name="T85" fmla="*/ 2765 h 3337"/>
              <a:gd name="T86" fmla="*/ 245 w 2155"/>
              <a:gd name="T87" fmla="*/ 2922 h 3337"/>
              <a:gd name="T88" fmla="*/ 171 w 2155"/>
              <a:gd name="T89" fmla="*/ 3137 h 3337"/>
              <a:gd name="T90" fmla="*/ 0 w 2155"/>
              <a:gd name="T91" fmla="*/ 3337 h 3337"/>
              <a:gd name="T92" fmla="*/ 43 w 2155"/>
              <a:gd name="T93" fmla="*/ 3034 h 3337"/>
              <a:gd name="T94" fmla="*/ 167 w 2155"/>
              <a:gd name="T95" fmla="*/ 2762 h 3337"/>
              <a:gd name="T96" fmla="*/ 365 w 2155"/>
              <a:gd name="T97" fmla="*/ 2531 h 3337"/>
              <a:gd name="T98" fmla="*/ 390 w 2155"/>
              <a:gd name="T99" fmla="*/ 2099 h 3337"/>
              <a:gd name="T100" fmla="*/ 404 w 2155"/>
              <a:gd name="T101" fmla="*/ 1640 h 3337"/>
              <a:gd name="T102" fmla="*/ 468 w 2155"/>
              <a:gd name="T103" fmla="*/ 1243 h 3337"/>
              <a:gd name="T104" fmla="*/ 567 w 2155"/>
              <a:gd name="T105" fmla="*/ 899 h 3337"/>
              <a:gd name="T106" fmla="*/ 686 w 2155"/>
              <a:gd name="T107" fmla="*/ 607 h 3337"/>
              <a:gd name="T108" fmla="*/ 810 w 2155"/>
              <a:gd name="T109" fmla="*/ 370 h 3337"/>
              <a:gd name="T110" fmla="*/ 926 w 2155"/>
              <a:gd name="T111" fmla="*/ 191 h 3337"/>
              <a:gd name="T112" fmla="*/ 1017 w 2155"/>
              <a:gd name="T113" fmla="*/ 69 h 3337"/>
              <a:gd name="T114" fmla="*/ 1070 w 2155"/>
              <a:gd name="T115" fmla="*/ 8 h 3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5" h="3337">
                <a:moveTo>
                  <a:pt x="730" y="852"/>
                </a:moveTo>
                <a:lnTo>
                  <a:pt x="690" y="967"/>
                </a:lnTo>
                <a:lnTo>
                  <a:pt x="653" y="1084"/>
                </a:lnTo>
                <a:lnTo>
                  <a:pt x="622" y="1203"/>
                </a:lnTo>
                <a:lnTo>
                  <a:pt x="594" y="1326"/>
                </a:lnTo>
                <a:lnTo>
                  <a:pt x="572" y="1451"/>
                </a:lnTo>
                <a:lnTo>
                  <a:pt x="554" y="1578"/>
                </a:lnTo>
                <a:lnTo>
                  <a:pt x="541" y="1706"/>
                </a:lnTo>
                <a:lnTo>
                  <a:pt x="534" y="1837"/>
                </a:lnTo>
                <a:lnTo>
                  <a:pt x="531" y="1969"/>
                </a:lnTo>
                <a:lnTo>
                  <a:pt x="531" y="2097"/>
                </a:lnTo>
                <a:lnTo>
                  <a:pt x="536" y="2225"/>
                </a:lnTo>
                <a:lnTo>
                  <a:pt x="547" y="2352"/>
                </a:lnTo>
                <a:lnTo>
                  <a:pt x="564" y="2478"/>
                </a:lnTo>
                <a:lnTo>
                  <a:pt x="585" y="2601"/>
                </a:lnTo>
                <a:lnTo>
                  <a:pt x="612" y="2724"/>
                </a:lnTo>
                <a:lnTo>
                  <a:pt x="644" y="2845"/>
                </a:lnTo>
                <a:lnTo>
                  <a:pt x="682" y="2965"/>
                </a:lnTo>
                <a:lnTo>
                  <a:pt x="1005" y="2965"/>
                </a:lnTo>
                <a:lnTo>
                  <a:pt x="1005" y="2534"/>
                </a:lnTo>
                <a:lnTo>
                  <a:pt x="1149" y="2534"/>
                </a:lnTo>
                <a:lnTo>
                  <a:pt x="1149" y="2965"/>
                </a:lnTo>
                <a:lnTo>
                  <a:pt x="1479" y="2965"/>
                </a:lnTo>
                <a:lnTo>
                  <a:pt x="1517" y="2845"/>
                </a:lnTo>
                <a:lnTo>
                  <a:pt x="1550" y="2725"/>
                </a:lnTo>
                <a:lnTo>
                  <a:pt x="1577" y="2603"/>
                </a:lnTo>
                <a:lnTo>
                  <a:pt x="1598" y="2480"/>
                </a:lnTo>
                <a:lnTo>
                  <a:pt x="1616" y="2355"/>
                </a:lnTo>
                <a:lnTo>
                  <a:pt x="1628" y="2228"/>
                </a:lnTo>
                <a:lnTo>
                  <a:pt x="1635" y="2099"/>
                </a:lnTo>
                <a:lnTo>
                  <a:pt x="1637" y="1969"/>
                </a:lnTo>
                <a:lnTo>
                  <a:pt x="1635" y="1838"/>
                </a:lnTo>
                <a:lnTo>
                  <a:pt x="1627" y="1709"/>
                </a:lnTo>
                <a:lnTo>
                  <a:pt x="1614" y="1580"/>
                </a:lnTo>
                <a:lnTo>
                  <a:pt x="1596" y="1453"/>
                </a:lnTo>
                <a:lnTo>
                  <a:pt x="1573" y="1328"/>
                </a:lnTo>
                <a:lnTo>
                  <a:pt x="1545" y="1205"/>
                </a:lnTo>
                <a:lnTo>
                  <a:pt x="1514" y="1085"/>
                </a:lnTo>
                <a:lnTo>
                  <a:pt x="1476" y="967"/>
                </a:lnTo>
                <a:lnTo>
                  <a:pt x="1436" y="852"/>
                </a:lnTo>
                <a:lnTo>
                  <a:pt x="730" y="852"/>
                </a:lnTo>
                <a:close/>
                <a:moveTo>
                  <a:pt x="1085" y="222"/>
                </a:moveTo>
                <a:lnTo>
                  <a:pt x="1029" y="295"/>
                </a:lnTo>
                <a:lnTo>
                  <a:pt x="976" y="372"/>
                </a:lnTo>
                <a:lnTo>
                  <a:pt x="925" y="453"/>
                </a:lnTo>
                <a:lnTo>
                  <a:pt x="877" y="536"/>
                </a:lnTo>
                <a:lnTo>
                  <a:pt x="832" y="621"/>
                </a:lnTo>
                <a:lnTo>
                  <a:pt x="791" y="709"/>
                </a:lnTo>
                <a:lnTo>
                  <a:pt x="1376" y="709"/>
                </a:lnTo>
                <a:lnTo>
                  <a:pt x="1334" y="621"/>
                </a:lnTo>
                <a:lnTo>
                  <a:pt x="1289" y="536"/>
                </a:lnTo>
                <a:lnTo>
                  <a:pt x="1242" y="454"/>
                </a:lnTo>
                <a:lnTo>
                  <a:pt x="1192" y="373"/>
                </a:lnTo>
                <a:lnTo>
                  <a:pt x="1140" y="296"/>
                </a:lnTo>
                <a:lnTo>
                  <a:pt x="1085" y="222"/>
                </a:lnTo>
                <a:close/>
                <a:moveTo>
                  <a:pt x="1077" y="0"/>
                </a:moveTo>
                <a:lnTo>
                  <a:pt x="1079" y="2"/>
                </a:lnTo>
                <a:lnTo>
                  <a:pt x="1085" y="8"/>
                </a:lnTo>
                <a:lnTo>
                  <a:pt x="1093" y="18"/>
                </a:lnTo>
                <a:lnTo>
                  <a:pt x="1104" y="32"/>
                </a:lnTo>
                <a:lnTo>
                  <a:pt x="1118" y="50"/>
                </a:lnTo>
                <a:lnTo>
                  <a:pt x="1135" y="71"/>
                </a:lnTo>
                <a:lnTo>
                  <a:pt x="1155" y="96"/>
                </a:lnTo>
                <a:lnTo>
                  <a:pt x="1176" y="125"/>
                </a:lnTo>
                <a:lnTo>
                  <a:pt x="1200" y="157"/>
                </a:lnTo>
                <a:lnTo>
                  <a:pt x="1224" y="194"/>
                </a:lnTo>
                <a:lnTo>
                  <a:pt x="1250" y="233"/>
                </a:lnTo>
                <a:lnTo>
                  <a:pt x="1278" y="276"/>
                </a:lnTo>
                <a:lnTo>
                  <a:pt x="1307" y="323"/>
                </a:lnTo>
                <a:lnTo>
                  <a:pt x="1337" y="372"/>
                </a:lnTo>
                <a:lnTo>
                  <a:pt x="1367" y="425"/>
                </a:lnTo>
                <a:lnTo>
                  <a:pt x="1398" y="481"/>
                </a:lnTo>
                <a:lnTo>
                  <a:pt x="1429" y="540"/>
                </a:lnTo>
                <a:lnTo>
                  <a:pt x="1460" y="603"/>
                </a:lnTo>
                <a:lnTo>
                  <a:pt x="1491" y="668"/>
                </a:lnTo>
                <a:lnTo>
                  <a:pt x="1521" y="736"/>
                </a:lnTo>
                <a:lnTo>
                  <a:pt x="1551" y="807"/>
                </a:lnTo>
                <a:lnTo>
                  <a:pt x="1580" y="881"/>
                </a:lnTo>
                <a:lnTo>
                  <a:pt x="1608" y="958"/>
                </a:lnTo>
                <a:lnTo>
                  <a:pt x="1634" y="1037"/>
                </a:lnTo>
                <a:lnTo>
                  <a:pt x="1659" y="1119"/>
                </a:lnTo>
                <a:lnTo>
                  <a:pt x="1682" y="1204"/>
                </a:lnTo>
                <a:lnTo>
                  <a:pt x="1703" y="1292"/>
                </a:lnTo>
                <a:lnTo>
                  <a:pt x="1722" y="1381"/>
                </a:lnTo>
                <a:lnTo>
                  <a:pt x="1740" y="1473"/>
                </a:lnTo>
                <a:lnTo>
                  <a:pt x="1754" y="1568"/>
                </a:lnTo>
                <a:lnTo>
                  <a:pt x="1765" y="1665"/>
                </a:lnTo>
                <a:lnTo>
                  <a:pt x="1773" y="1764"/>
                </a:lnTo>
                <a:lnTo>
                  <a:pt x="1778" y="1866"/>
                </a:lnTo>
                <a:lnTo>
                  <a:pt x="1780" y="1969"/>
                </a:lnTo>
                <a:lnTo>
                  <a:pt x="1777" y="2101"/>
                </a:lnTo>
                <a:lnTo>
                  <a:pt x="1770" y="2232"/>
                </a:lnTo>
                <a:lnTo>
                  <a:pt x="1757" y="2362"/>
                </a:lnTo>
                <a:lnTo>
                  <a:pt x="1740" y="2491"/>
                </a:lnTo>
                <a:lnTo>
                  <a:pt x="1799" y="2539"/>
                </a:lnTo>
                <a:lnTo>
                  <a:pt x="1853" y="2592"/>
                </a:lnTo>
                <a:lnTo>
                  <a:pt x="1904" y="2648"/>
                </a:lnTo>
                <a:lnTo>
                  <a:pt x="1949" y="2707"/>
                </a:lnTo>
                <a:lnTo>
                  <a:pt x="1991" y="2769"/>
                </a:lnTo>
                <a:lnTo>
                  <a:pt x="2029" y="2832"/>
                </a:lnTo>
                <a:lnTo>
                  <a:pt x="2061" y="2899"/>
                </a:lnTo>
                <a:lnTo>
                  <a:pt x="2090" y="2967"/>
                </a:lnTo>
                <a:lnTo>
                  <a:pt x="2113" y="3038"/>
                </a:lnTo>
                <a:lnTo>
                  <a:pt x="2130" y="3110"/>
                </a:lnTo>
                <a:lnTo>
                  <a:pt x="2144" y="3184"/>
                </a:lnTo>
                <a:lnTo>
                  <a:pt x="2152" y="3260"/>
                </a:lnTo>
                <a:lnTo>
                  <a:pt x="2155" y="3337"/>
                </a:lnTo>
                <a:lnTo>
                  <a:pt x="2011" y="3337"/>
                </a:lnTo>
                <a:lnTo>
                  <a:pt x="2006" y="3270"/>
                </a:lnTo>
                <a:lnTo>
                  <a:pt x="1998" y="3206"/>
                </a:lnTo>
                <a:lnTo>
                  <a:pt x="1987" y="3145"/>
                </a:lnTo>
                <a:lnTo>
                  <a:pt x="1973" y="3088"/>
                </a:lnTo>
                <a:lnTo>
                  <a:pt x="1955" y="3035"/>
                </a:lnTo>
                <a:lnTo>
                  <a:pt x="1937" y="2984"/>
                </a:lnTo>
                <a:lnTo>
                  <a:pt x="1917" y="2936"/>
                </a:lnTo>
                <a:lnTo>
                  <a:pt x="1895" y="2892"/>
                </a:lnTo>
                <a:lnTo>
                  <a:pt x="1873" y="2852"/>
                </a:lnTo>
                <a:lnTo>
                  <a:pt x="1850" y="2814"/>
                </a:lnTo>
                <a:lnTo>
                  <a:pt x="1827" y="2780"/>
                </a:lnTo>
                <a:lnTo>
                  <a:pt x="1805" y="2749"/>
                </a:lnTo>
                <a:lnTo>
                  <a:pt x="1784" y="2722"/>
                </a:lnTo>
                <a:lnTo>
                  <a:pt x="1763" y="2699"/>
                </a:lnTo>
                <a:lnTo>
                  <a:pt x="1744" y="2677"/>
                </a:lnTo>
                <a:lnTo>
                  <a:pt x="1727" y="2660"/>
                </a:lnTo>
                <a:lnTo>
                  <a:pt x="1712" y="2647"/>
                </a:lnTo>
                <a:lnTo>
                  <a:pt x="1706" y="2671"/>
                </a:lnTo>
                <a:lnTo>
                  <a:pt x="1700" y="2700"/>
                </a:lnTo>
                <a:lnTo>
                  <a:pt x="1692" y="2729"/>
                </a:lnTo>
                <a:lnTo>
                  <a:pt x="1683" y="2762"/>
                </a:lnTo>
                <a:lnTo>
                  <a:pt x="1674" y="2794"/>
                </a:lnTo>
                <a:lnTo>
                  <a:pt x="1663" y="2829"/>
                </a:lnTo>
                <a:lnTo>
                  <a:pt x="1653" y="2862"/>
                </a:lnTo>
                <a:lnTo>
                  <a:pt x="1642" y="2897"/>
                </a:lnTo>
                <a:lnTo>
                  <a:pt x="1632" y="2929"/>
                </a:lnTo>
                <a:lnTo>
                  <a:pt x="1622" y="2961"/>
                </a:lnTo>
                <a:lnTo>
                  <a:pt x="1612" y="2991"/>
                </a:lnTo>
                <a:lnTo>
                  <a:pt x="1602" y="3018"/>
                </a:lnTo>
                <a:lnTo>
                  <a:pt x="1594" y="3044"/>
                </a:lnTo>
                <a:lnTo>
                  <a:pt x="1587" y="3065"/>
                </a:lnTo>
                <a:lnTo>
                  <a:pt x="1581" y="3082"/>
                </a:lnTo>
                <a:lnTo>
                  <a:pt x="1577" y="3095"/>
                </a:lnTo>
                <a:lnTo>
                  <a:pt x="1574" y="3105"/>
                </a:lnTo>
                <a:lnTo>
                  <a:pt x="1573" y="3107"/>
                </a:lnTo>
                <a:lnTo>
                  <a:pt x="1150" y="3107"/>
                </a:lnTo>
                <a:lnTo>
                  <a:pt x="1150" y="3337"/>
                </a:lnTo>
                <a:lnTo>
                  <a:pt x="1005" y="3337"/>
                </a:lnTo>
                <a:lnTo>
                  <a:pt x="1005" y="3107"/>
                </a:lnTo>
                <a:lnTo>
                  <a:pt x="582" y="3107"/>
                </a:lnTo>
                <a:lnTo>
                  <a:pt x="581" y="3105"/>
                </a:lnTo>
                <a:lnTo>
                  <a:pt x="579" y="3095"/>
                </a:lnTo>
                <a:lnTo>
                  <a:pt x="575" y="3082"/>
                </a:lnTo>
                <a:lnTo>
                  <a:pt x="569" y="3064"/>
                </a:lnTo>
                <a:lnTo>
                  <a:pt x="563" y="3043"/>
                </a:lnTo>
                <a:lnTo>
                  <a:pt x="554" y="3017"/>
                </a:lnTo>
                <a:lnTo>
                  <a:pt x="546" y="2989"/>
                </a:lnTo>
                <a:lnTo>
                  <a:pt x="537" y="2958"/>
                </a:lnTo>
                <a:lnTo>
                  <a:pt x="528" y="2926"/>
                </a:lnTo>
                <a:lnTo>
                  <a:pt x="518" y="2892"/>
                </a:lnTo>
                <a:lnTo>
                  <a:pt x="509" y="2858"/>
                </a:lnTo>
                <a:lnTo>
                  <a:pt x="499" y="2824"/>
                </a:lnTo>
                <a:lnTo>
                  <a:pt x="489" y="2789"/>
                </a:lnTo>
                <a:lnTo>
                  <a:pt x="480" y="2756"/>
                </a:lnTo>
                <a:lnTo>
                  <a:pt x="472" y="2723"/>
                </a:lnTo>
                <a:lnTo>
                  <a:pt x="464" y="2693"/>
                </a:lnTo>
                <a:lnTo>
                  <a:pt x="458" y="2664"/>
                </a:lnTo>
                <a:lnTo>
                  <a:pt x="453" y="2639"/>
                </a:lnTo>
                <a:lnTo>
                  <a:pt x="440" y="2650"/>
                </a:lnTo>
                <a:lnTo>
                  <a:pt x="423" y="2665"/>
                </a:lnTo>
                <a:lnTo>
                  <a:pt x="405" y="2685"/>
                </a:lnTo>
                <a:lnTo>
                  <a:pt x="385" y="2708"/>
                </a:lnTo>
                <a:lnTo>
                  <a:pt x="362" y="2734"/>
                </a:lnTo>
                <a:lnTo>
                  <a:pt x="339" y="2765"/>
                </a:lnTo>
                <a:lnTo>
                  <a:pt x="315" y="2798"/>
                </a:lnTo>
                <a:lnTo>
                  <a:pt x="292" y="2836"/>
                </a:lnTo>
                <a:lnTo>
                  <a:pt x="269" y="2877"/>
                </a:lnTo>
                <a:lnTo>
                  <a:pt x="245" y="2922"/>
                </a:lnTo>
                <a:lnTo>
                  <a:pt x="224" y="2971"/>
                </a:lnTo>
                <a:lnTo>
                  <a:pt x="203" y="3022"/>
                </a:lnTo>
                <a:lnTo>
                  <a:pt x="186" y="3078"/>
                </a:lnTo>
                <a:lnTo>
                  <a:pt x="171" y="3137"/>
                </a:lnTo>
                <a:lnTo>
                  <a:pt x="158" y="3200"/>
                </a:lnTo>
                <a:lnTo>
                  <a:pt x="150" y="3267"/>
                </a:lnTo>
                <a:lnTo>
                  <a:pt x="144" y="3337"/>
                </a:lnTo>
                <a:lnTo>
                  <a:pt x="0" y="3337"/>
                </a:lnTo>
                <a:lnTo>
                  <a:pt x="3" y="3259"/>
                </a:lnTo>
                <a:lnTo>
                  <a:pt x="11" y="3182"/>
                </a:lnTo>
                <a:lnTo>
                  <a:pt x="24" y="3107"/>
                </a:lnTo>
                <a:lnTo>
                  <a:pt x="43" y="3034"/>
                </a:lnTo>
                <a:lnTo>
                  <a:pt x="67" y="2963"/>
                </a:lnTo>
                <a:lnTo>
                  <a:pt x="96" y="2894"/>
                </a:lnTo>
                <a:lnTo>
                  <a:pt x="129" y="2827"/>
                </a:lnTo>
                <a:lnTo>
                  <a:pt x="167" y="2762"/>
                </a:lnTo>
                <a:lnTo>
                  <a:pt x="210" y="2700"/>
                </a:lnTo>
                <a:lnTo>
                  <a:pt x="257" y="2641"/>
                </a:lnTo>
                <a:lnTo>
                  <a:pt x="309" y="2584"/>
                </a:lnTo>
                <a:lnTo>
                  <a:pt x="365" y="2531"/>
                </a:lnTo>
                <a:lnTo>
                  <a:pt x="425" y="2482"/>
                </a:lnTo>
                <a:lnTo>
                  <a:pt x="409" y="2356"/>
                </a:lnTo>
                <a:lnTo>
                  <a:pt x="397" y="2228"/>
                </a:lnTo>
                <a:lnTo>
                  <a:pt x="390" y="2099"/>
                </a:lnTo>
                <a:lnTo>
                  <a:pt x="388" y="1969"/>
                </a:lnTo>
                <a:lnTo>
                  <a:pt x="390" y="1856"/>
                </a:lnTo>
                <a:lnTo>
                  <a:pt x="395" y="1746"/>
                </a:lnTo>
                <a:lnTo>
                  <a:pt x="404" y="1640"/>
                </a:lnTo>
                <a:lnTo>
                  <a:pt x="416" y="1535"/>
                </a:lnTo>
                <a:lnTo>
                  <a:pt x="430" y="1435"/>
                </a:lnTo>
                <a:lnTo>
                  <a:pt x="448" y="1337"/>
                </a:lnTo>
                <a:lnTo>
                  <a:pt x="468" y="1243"/>
                </a:lnTo>
                <a:lnTo>
                  <a:pt x="489" y="1152"/>
                </a:lnTo>
                <a:lnTo>
                  <a:pt x="514" y="1064"/>
                </a:lnTo>
                <a:lnTo>
                  <a:pt x="539" y="980"/>
                </a:lnTo>
                <a:lnTo>
                  <a:pt x="567" y="899"/>
                </a:lnTo>
                <a:lnTo>
                  <a:pt x="595" y="821"/>
                </a:lnTo>
                <a:lnTo>
                  <a:pt x="625" y="746"/>
                </a:lnTo>
                <a:lnTo>
                  <a:pt x="655" y="675"/>
                </a:lnTo>
                <a:lnTo>
                  <a:pt x="686" y="607"/>
                </a:lnTo>
                <a:lnTo>
                  <a:pt x="717" y="543"/>
                </a:lnTo>
                <a:lnTo>
                  <a:pt x="748" y="482"/>
                </a:lnTo>
                <a:lnTo>
                  <a:pt x="779" y="424"/>
                </a:lnTo>
                <a:lnTo>
                  <a:pt x="810" y="370"/>
                </a:lnTo>
                <a:lnTo>
                  <a:pt x="840" y="321"/>
                </a:lnTo>
                <a:lnTo>
                  <a:pt x="870" y="274"/>
                </a:lnTo>
                <a:lnTo>
                  <a:pt x="898" y="230"/>
                </a:lnTo>
                <a:lnTo>
                  <a:pt x="926" y="191"/>
                </a:lnTo>
                <a:lnTo>
                  <a:pt x="951" y="155"/>
                </a:lnTo>
                <a:lnTo>
                  <a:pt x="976" y="123"/>
                </a:lnTo>
                <a:lnTo>
                  <a:pt x="997" y="94"/>
                </a:lnTo>
                <a:lnTo>
                  <a:pt x="1017" y="69"/>
                </a:lnTo>
                <a:lnTo>
                  <a:pt x="1035" y="49"/>
                </a:lnTo>
                <a:lnTo>
                  <a:pt x="1049" y="31"/>
                </a:lnTo>
                <a:lnTo>
                  <a:pt x="1061" y="17"/>
                </a:lnTo>
                <a:lnTo>
                  <a:pt x="1070" y="8"/>
                </a:lnTo>
                <a:lnTo>
                  <a:pt x="1075" y="2"/>
                </a:lnTo>
                <a:lnTo>
                  <a:pt x="1077"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988569" y="345292"/>
            <a:ext cx="22148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总结与展望</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ppt_w</p:attrName>
                                        </p:attrNameLst>
                                      </p:cBhvr>
                                      <p:tavLst>
                                        <p:tav tm="0">
                                          <p:val>
                                            <p:fltVal val="0"/>
                                          </p:val>
                                        </p:tav>
                                        <p:tav tm="100000">
                                          <p:val>
                                            <p:strVal val="#ppt_w"/>
                                          </p:val>
                                        </p:tav>
                                      </p:tavLst>
                                    </p:anim>
                                    <p:anim calcmode="lin" valueType="num">
                                      <p:cBhvr>
                                        <p:cTn id="21" dur="500" fill="hold"/>
                                        <p:tgtEl>
                                          <p:spTgt spid="31"/>
                                        </p:tgtEl>
                                        <p:attrNameLst>
                                          <p:attrName>ppt_h</p:attrName>
                                        </p:attrNameLst>
                                      </p:cBhvr>
                                      <p:tavLst>
                                        <p:tav tm="0">
                                          <p:val>
                                            <p:fltVal val="0"/>
                                          </p:val>
                                        </p:tav>
                                        <p:tav tm="100000">
                                          <p:val>
                                            <p:strVal val="#ppt_h"/>
                                          </p:val>
                                        </p:tav>
                                      </p:tavLst>
                                    </p:anim>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p:bldP spid="3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845407" y="2187497"/>
            <a:ext cx="7492365" cy="1938020"/>
          </a:xfrm>
          <a:prstGeom prst="rect">
            <a:avLst/>
          </a:prstGeom>
          <a:noFill/>
        </p:spPr>
        <p:txBody>
          <a:bodyPr wrap="none" rtlCol="0">
            <a:spAutoFit/>
          </a:bodyPr>
          <a:lstStyle/>
          <a:p>
            <a:pPr algn="ctr"/>
            <a:r>
              <a:rPr kumimoji="1" lang="en-US" altLang="zh-CN" sz="6000">
                <a:solidFill>
                  <a:srgbClr val="7E7182"/>
                </a:solidFill>
              </a:rPr>
              <a:t>THANKS FOR YOUR</a:t>
            </a:r>
            <a:endParaRPr kumimoji="1" lang="en-US" altLang="zh-CN" sz="6000">
              <a:solidFill>
                <a:srgbClr val="7E7182"/>
              </a:solidFill>
            </a:endParaRPr>
          </a:p>
          <a:p>
            <a:pPr algn="ctr"/>
            <a:r>
              <a:rPr kumimoji="1" lang="en-US" altLang="zh-CN" sz="6000">
                <a:solidFill>
                  <a:srgbClr val="7E7182"/>
                </a:solidFill>
              </a:rPr>
              <a:t>WATCHING</a:t>
            </a:r>
            <a:endParaRPr kumimoji="1" lang="en-US" altLang="zh-CN" sz="6000">
              <a:solidFill>
                <a:srgbClr val="7E7182"/>
              </a:solidFill>
            </a:endParaRPr>
          </a:p>
        </p:txBody>
      </p:sp>
      <p:sp>
        <p:nvSpPr>
          <p:cNvPr id="2" name="文本框 1"/>
          <p:cNvSpPr txBox="1"/>
          <p:nvPr/>
        </p:nvSpPr>
        <p:spPr>
          <a:xfrm>
            <a:off x="8696807" y="4911647"/>
            <a:ext cx="1960880" cy="398780"/>
          </a:xfrm>
          <a:prstGeom prst="rect">
            <a:avLst/>
          </a:prstGeom>
          <a:noFill/>
        </p:spPr>
        <p:txBody>
          <a:bodyPr wrap="none" rtlCol="0">
            <a:spAutoFit/>
          </a:bodyPr>
          <a:p>
            <a:r>
              <a:rPr kumimoji="1" lang="zh-CN" altLang="en-US" sz="2000">
                <a:solidFill>
                  <a:srgbClr val="7E7182"/>
                </a:solidFill>
              </a:rPr>
              <a:t>汇报人：ＸＸＸ</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 grpId="0"/>
      <p:bldP spid="1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114825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2361870"/>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357548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4789092"/>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1148259"/>
            <a:ext cx="1605280" cy="521970"/>
          </a:xfrm>
          <a:prstGeom prst="rect">
            <a:avLst/>
          </a:prstGeom>
          <a:noFill/>
        </p:spPr>
        <p:txBody>
          <a:bodyPr wrap="none" rtlCol="0">
            <a:spAutoFit/>
          </a:bodyPr>
          <a:lstStyle/>
          <a:p>
            <a:r>
              <a:rPr kumimoji="1" lang="zh-CN" altLang="en-US" sz="2800">
                <a:solidFill>
                  <a:srgbClr val="7E7182"/>
                </a:solidFill>
                <a:latin typeface="+mj-ea"/>
                <a:ea typeface="+mj-ea"/>
              </a:rPr>
              <a:t>项目概述</a:t>
            </a:r>
            <a:endParaRPr kumimoji="1" lang="zh-CN" altLang="en-US" sz="2800">
              <a:solidFill>
                <a:srgbClr val="7E7182"/>
              </a:solidFill>
              <a:latin typeface="+mj-ea"/>
              <a:ea typeface="+mj-ea"/>
            </a:endParaRPr>
          </a:p>
        </p:txBody>
      </p:sp>
      <p:sp>
        <p:nvSpPr>
          <p:cNvPr id="13" name="文本框 12"/>
          <p:cNvSpPr txBox="1"/>
          <p:nvPr/>
        </p:nvSpPr>
        <p:spPr>
          <a:xfrm>
            <a:off x="5579197" y="2348241"/>
            <a:ext cx="3383280" cy="521970"/>
          </a:xfrm>
          <a:prstGeom prst="rect">
            <a:avLst/>
          </a:prstGeom>
          <a:noFill/>
        </p:spPr>
        <p:txBody>
          <a:bodyPr wrap="none" rtlCol="0">
            <a:spAutoFit/>
          </a:bodyPr>
          <a:lstStyle/>
          <a:p>
            <a:r>
              <a:rPr kumimoji="1" lang="zh-CN" altLang="en-US" sz="2800">
                <a:solidFill>
                  <a:srgbClr val="7E7182"/>
                </a:solidFill>
                <a:latin typeface="+mj-ea"/>
                <a:ea typeface="+mj-ea"/>
              </a:rPr>
              <a:t>实施关键技术与难点</a:t>
            </a:r>
            <a:endParaRPr kumimoji="1" lang="zh-CN" altLang="en-US" sz="2800">
              <a:solidFill>
                <a:srgbClr val="7E7182"/>
              </a:solidFill>
              <a:latin typeface="+mj-ea"/>
              <a:ea typeface="+mj-ea"/>
            </a:endParaRPr>
          </a:p>
        </p:txBody>
      </p:sp>
      <p:sp>
        <p:nvSpPr>
          <p:cNvPr id="14" name="文本框 13"/>
          <p:cNvSpPr txBox="1"/>
          <p:nvPr/>
        </p:nvSpPr>
        <p:spPr>
          <a:xfrm>
            <a:off x="5579196" y="3575481"/>
            <a:ext cx="2316480" cy="521970"/>
          </a:xfrm>
          <a:prstGeom prst="rect">
            <a:avLst/>
          </a:prstGeom>
          <a:noFill/>
        </p:spPr>
        <p:txBody>
          <a:bodyPr wrap="none" rtlCol="0">
            <a:spAutoFit/>
          </a:bodyPr>
          <a:lstStyle/>
          <a:p>
            <a:r>
              <a:rPr kumimoji="1" lang="zh-CN" altLang="en-US" sz="2800">
                <a:solidFill>
                  <a:srgbClr val="7E7182"/>
                </a:solidFill>
                <a:latin typeface="+mj-ea"/>
                <a:ea typeface="+mj-ea"/>
              </a:rPr>
              <a:t>项目成果展示</a:t>
            </a:r>
            <a:endParaRPr kumimoji="1" lang="zh-CN" altLang="en-US" sz="2800">
              <a:solidFill>
                <a:srgbClr val="7E7182"/>
              </a:solidFill>
              <a:latin typeface="+mj-ea"/>
              <a:ea typeface="+mj-ea"/>
            </a:endParaRPr>
          </a:p>
        </p:txBody>
      </p:sp>
      <p:sp>
        <p:nvSpPr>
          <p:cNvPr id="15" name="文本框 14"/>
          <p:cNvSpPr txBox="1"/>
          <p:nvPr/>
        </p:nvSpPr>
        <p:spPr>
          <a:xfrm>
            <a:off x="5579195" y="4775463"/>
            <a:ext cx="1960880" cy="521970"/>
          </a:xfrm>
          <a:prstGeom prst="rect">
            <a:avLst/>
          </a:prstGeom>
          <a:noFill/>
        </p:spPr>
        <p:txBody>
          <a:bodyPr wrap="none" rtlCol="0">
            <a:spAutoFit/>
          </a:bodyPr>
          <a:lstStyle/>
          <a:p>
            <a:r>
              <a:rPr kumimoji="1" lang="zh-CN" altLang="en-US" sz="2800">
                <a:solidFill>
                  <a:srgbClr val="7E7182"/>
                </a:solidFill>
                <a:latin typeface="+mj-ea"/>
                <a:ea typeface="+mj-ea"/>
              </a:rPr>
              <a:t>总结与展望</a:t>
            </a:r>
            <a:endParaRPr kumimoji="1" lang="zh-CN" altLang="en-US" sz="2800">
              <a:solidFill>
                <a:srgbClr val="7E7182"/>
              </a:solidFill>
              <a:latin typeface="+mj-ea"/>
              <a:ea typeface="+mj-ea"/>
            </a:endParaRPr>
          </a:p>
        </p:txBody>
      </p:sp>
      <p:sp>
        <p:nvSpPr>
          <p:cNvPr id="16" name="文本框 15"/>
          <p:cNvSpPr txBox="1"/>
          <p:nvPr/>
        </p:nvSpPr>
        <p:spPr>
          <a:xfrm>
            <a:off x="5552440" y="1614805"/>
            <a:ext cx="4803140" cy="245110"/>
          </a:xfrm>
          <a:prstGeom prst="rect">
            <a:avLst/>
          </a:prstGeom>
          <a:noFill/>
        </p:spPr>
        <p:txBody>
          <a:bodyPr wrap="square" rtlCol="0">
            <a:spAutoFit/>
          </a:bodyPr>
          <a:lstStyle/>
          <a:p>
            <a:r>
              <a:rPr lang="en-US" altLang="en-GB" sz="1000">
                <a:solidFill>
                  <a:srgbClr val="7E7182"/>
                </a:solidFill>
                <a:latin typeface="+mj-ea"/>
                <a:ea typeface="+mj-ea"/>
                <a:cs typeface="+mn-lt"/>
              </a:rPr>
              <a:t>Description of project</a:t>
            </a:r>
            <a:endParaRPr lang="en-US" altLang="en-GB" sz="1000">
              <a:solidFill>
                <a:srgbClr val="7E7182"/>
              </a:solidFill>
              <a:latin typeface="+mj-ea"/>
              <a:ea typeface="+mj-ea"/>
              <a:cs typeface="+mn-lt"/>
            </a:endParaRPr>
          </a:p>
        </p:txBody>
      </p:sp>
      <p:sp>
        <p:nvSpPr>
          <p:cNvPr id="17" name="文本框 16"/>
          <p:cNvSpPr txBox="1"/>
          <p:nvPr/>
        </p:nvSpPr>
        <p:spPr>
          <a:xfrm>
            <a:off x="5579195" y="2775608"/>
            <a:ext cx="3421380" cy="245110"/>
          </a:xfrm>
          <a:prstGeom prst="rect">
            <a:avLst/>
          </a:prstGeom>
          <a:noFill/>
        </p:spPr>
        <p:txBody>
          <a:bodyPr wrap="none" rtlCol="0">
            <a:spAutoFit/>
          </a:bodyPr>
          <a:lstStyle/>
          <a:p>
            <a:pPr algn="l"/>
            <a:r>
              <a:rPr lang="en-GB" altLang="zh-CN" sz="1000">
                <a:solidFill>
                  <a:srgbClr val="7E7182"/>
                </a:solidFill>
                <a:latin typeface="+mj-ea"/>
                <a:ea typeface="+mj-ea"/>
                <a:cs typeface="+mn-lt"/>
              </a:rPr>
              <a:t>Implementation of key technologies and difficulties</a:t>
            </a:r>
            <a:endParaRPr lang="en-GB" altLang="zh-CN" sz="1000">
              <a:solidFill>
                <a:srgbClr val="7E7182"/>
              </a:solidFill>
              <a:latin typeface="+mj-ea"/>
              <a:ea typeface="+mj-ea"/>
              <a:cs typeface="+mn-lt"/>
            </a:endParaRPr>
          </a:p>
        </p:txBody>
      </p:sp>
      <p:sp>
        <p:nvSpPr>
          <p:cNvPr id="18" name="文本框 17"/>
          <p:cNvSpPr txBox="1"/>
          <p:nvPr/>
        </p:nvSpPr>
        <p:spPr>
          <a:xfrm>
            <a:off x="5579195" y="4062772"/>
            <a:ext cx="2214880" cy="245110"/>
          </a:xfrm>
          <a:prstGeom prst="rect">
            <a:avLst/>
          </a:prstGeom>
          <a:noFill/>
        </p:spPr>
        <p:txBody>
          <a:bodyPr wrap="none" rtlCol="0">
            <a:spAutoFit/>
          </a:bodyPr>
          <a:lstStyle/>
          <a:p>
            <a:pPr algn="l"/>
            <a:r>
              <a:rPr lang="en-GB" altLang="zh-CN" sz="1000">
                <a:solidFill>
                  <a:srgbClr val="7E7182"/>
                </a:solidFill>
                <a:latin typeface="+mj-ea"/>
                <a:ea typeface="+mj-ea"/>
                <a:cs typeface="+mn-lt"/>
              </a:rPr>
              <a:t>Project Achievement Presentation</a:t>
            </a:r>
            <a:endParaRPr lang="en-GB" altLang="zh-CN" sz="1000">
              <a:solidFill>
                <a:srgbClr val="7E7182"/>
              </a:solidFill>
              <a:latin typeface="+mj-ea"/>
              <a:ea typeface="+mj-ea"/>
              <a:cs typeface="+mn-lt"/>
            </a:endParaRPr>
          </a:p>
        </p:txBody>
      </p:sp>
      <p:sp>
        <p:nvSpPr>
          <p:cNvPr id="19" name="文本框 18"/>
          <p:cNvSpPr txBox="1"/>
          <p:nvPr/>
        </p:nvSpPr>
        <p:spPr>
          <a:xfrm>
            <a:off x="5579195" y="5226825"/>
            <a:ext cx="1452880" cy="245110"/>
          </a:xfrm>
          <a:prstGeom prst="rect">
            <a:avLst/>
          </a:prstGeom>
          <a:noFill/>
        </p:spPr>
        <p:txBody>
          <a:bodyPr wrap="none" rtlCol="0">
            <a:spAutoFit/>
          </a:bodyPr>
          <a:lstStyle/>
          <a:p>
            <a:pPr algn="l"/>
            <a:r>
              <a:rPr lang="en-GB" altLang="zh-CN" sz="1000">
                <a:solidFill>
                  <a:srgbClr val="7E7182"/>
                </a:solidFill>
                <a:latin typeface="+mj-ea"/>
                <a:ea typeface="+mj-ea"/>
                <a:cs typeface="+mn-lt"/>
              </a:rPr>
              <a:t>Summary and Prospect</a:t>
            </a:r>
            <a:endParaRPr lang="en-GB" altLang="zh-CN" sz="1000">
              <a:solidFill>
                <a:srgbClr val="7E7182"/>
              </a:solidFill>
              <a:latin typeface="+mj-ea"/>
              <a:ea typeface="+mj-ea"/>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2214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rPr>
              <a:t>项目概述</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项目概述</a:t>
            </a:r>
            <a:endParaRPr lang="zh-CN" altLang="en-US" sz="3200" dirty="0">
              <a:ea typeface="字魂58号-创中黑" panose="00000500000000000000" pitchFamily="2" charset="-122"/>
              <a:sym typeface="字魂58号-创中黑" panose="00000500000000000000" pitchFamily="2" charset="-122"/>
            </a:endParaRPr>
          </a:p>
        </p:txBody>
      </p:sp>
      <p:grpSp>
        <p:nvGrpSpPr>
          <p:cNvPr id="53" name="Group 36"/>
          <p:cNvGrpSpPr/>
          <p:nvPr/>
        </p:nvGrpSpPr>
        <p:grpSpPr>
          <a:xfrm>
            <a:off x="4385891" y="2563772"/>
            <a:ext cx="609601" cy="609601"/>
            <a:chOff x="2517775" y="2660650"/>
            <a:chExt cx="609601" cy="609601"/>
          </a:xfrm>
          <a:solidFill>
            <a:schemeClr val="bg1"/>
          </a:solidFill>
        </p:grpSpPr>
        <p:sp>
          <p:nvSpPr>
            <p:cNvPr id="54" name="Freeform 45"/>
            <p:cNvSpPr/>
            <p:nvPr/>
          </p:nvSpPr>
          <p:spPr bwMode="auto">
            <a:xfrm>
              <a:off x="2517775" y="2954338"/>
              <a:ext cx="592138" cy="315913"/>
            </a:xfrm>
            <a:custGeom>
              <a:avLst/>
              <a:gdLst>
                <a:gd name="T0" fmla="*/ 147 w 3357"/>
                <a:gd name="T1" fmla="*/ 7 h 1793"/>
                <a:gd name="T2" fmla="*/ 150 w 3357"/>
                <a:gd name="T3" fmla="*/ 170 h 1793"/>
                <a:gd name="T4" fmla="*/ 176 w 3357"/>
                <a:gd name="T5" fmla="*/ 372 h 1793"/>
                <a:gd name="T6" fmla="*/ 228 w 3357"/>
                <a:gd name="T7" fmla="*/ 566 h 1793"/>
                <a:gd name="T8" fmla="*/ 301 w 3357"/>
                <a:gd name="T9" fmla="*/ 749 h 1793"/>
                <a:gd name="T10" fmla="*/ 396 w 3357"/>
                <a:gd name="T11" fmla="*/ 919 h 1793"/>
                <a:gd name="T12" fmla="*/ 511 w 3357"/>
                <a:gd name="T13" fmla="*/ 1077 h 1793"/>
                <a:gd name="T14" fmla="*/ 644 w 3357"/>
                <a:gd name="T15" fmla="*/ 1217 h 1793"/>
                <a:gd name="T16" fmla="*/ 793 w 3357"/>
                <a:gd name="T17" fmla="*/ 1341 h 1793"/>
                <a:gd name="T18" fmla="*/ 957 w 3357"/>
                <a:gd name="T19" fmla="*/ 1446 h 1793"/>
                <a:gd name="T20" fmla="*/ 1134 w 3357"/>
                <a:gd name="T21" fmla="*/ 1531 h 1793"/>
                <a:gd name="T22" fmla="*/ 1322 w 3357"/>
                <a:gd name="T23" fmla="*/ 1593 h 1793"/>
                <a:gd name="T24" fmla="*/ 1521 w 3357"/>
                <a:gd name="T25" fmla="*/ 1632 h 1793"/>
                <a:gd name="T26" fmla="*/ 1726 w 3357"/>
                <a:gd name="T27" fmla="*/ 1646 h 1793"/>
                <a:gd name="T28" fmla="*/ 1919 w 3357"/>
                <a:gd name="T29" fmla="*/ 1634 h 1793"/>
                <a:gd name="T30" fmla="*/ 2104 w 3357"/>
                <a:gd name="T31" fmla="*/ 1599 h 1793"/>
                <a:gd name="T32" fmla="*/ 2284 w 3357"/>
                <a:gd name="T33" fmla="*/ 1544 h 1793"/>
                <a:gd name="T34" fmla="*/ 2454 w 3357"/>
                <a:gd name="T35" fmla="*/ 1467 h 1793"/>
                <a:gd name="T36" fmla="*/ 2615 w 3357"/>
                <a:gd name="T37" fmla="*/ 1372 h 1793"/>
                <a:gd name="T38" fmla="*/ 2764 w 3357"/>
                <a:gd name="T39" fmla="*/ 1256 h 1793"/>
                <a:gd name="T40" fmla="*/ 2899 w 3357"/>
                <a:gd name="T41" fmla="*/ 1124 h 1793"/>
                <a:gd name="T42" fmla="*/ 3039 w 3357"/>
                <a:gd name="T43" fmla="*/ 936 h 1793"/>
                <a:gd name="T44" fmla="*/ 2676 w 3357"/>
                <a:gd name="T45" fmla="*/ 853 h 1793"/>
                <a:gd name="T46" fmla="*/ 3197 w 3357"/>
                <a:gd name="T47" fmla="*/ 756 h 1793"/>
                <a:gd name="T48" fmla="*/ 3233 w 3357"/>
                <a:gd name="T49" fmla="*/ 770 h 1793"/>
                <a:gd name="T50" fmla="*/ 3256 w 3357"/>
                <a:gd name="T51" fmla="*/ 798 h 1793"/>
                <a:gd name="T52" fmla="*/ 3357 w 3357"/>
                <a:gd name="T53" fmla="*/ 1315 h 1793"/>
                <a:gd name="T54" fmla="*/ 3152 w 3357"/>
                <a:gd name="T55" fmla="*/ 1037 h 1793"/>
                <a:gd name="T56" fmla="*/ 3021 w 3357"/>
                <a:gd name="T57" fmla="*/ 1215 h 1793"/>
                <a:gd name="T58" fmla="*/ 2880 w 3357"/>
                <a:gd name="T59" fmla="*/ 1354 h 1793"/>
                <a:gd name="T60" fmla="*/ 2727 w 3357"/>
                <a:gd name="T61" fmla="*/ 1476 h 1793"/>
                <a:gd name="T62" fmla="*/ 2563 w 3357"/>
                <a:gd name="T63" fmla="*/ 1578 h 1793"/>
                <a:gd name="T64" fmla="*/ 2390 w 3357"/>
                <a:gd name="T65" fmla="*/ 1661 h 1793"/>
                <a:gd name="T66" fmla="*/ 2208 w 3357"/>
                <a:gd name="T67" fmla="*/ 1724 h 1793"/>
                <a:gd name="T68" fmla="*/ 2019 w 3357"/>
                <a:gd name="T69" fmla="*/ 1767 h 1793"/>
                <a:gd name="T70" fmla="*/ 1825 w 3357"/>
                <a:gd name="T71" fmla="*/ 1789 h 1793"/>
                <a:gd name="T72" fmla="*/ 1621 w 3357"/>
                <a:gd name="T73" fmla="*/ 1789 h 1793"/>
                <a:gd name="T74" fmla="*/ 1416 w 3357"/>
                <a:gd name="T75" fmla="*/ 1764 h 1793"/>
                <a:gd name="T76" fmla="*/ 1219 w 3357"/>
                <a:gd name="T77" fmla="*/ 1717 h 1793"/>
                <a:gd name="T78" fmla="*/ 1031 w 3357"/>
                <a:gd name="T79" fmla="*/ 1647 h 1793"/>
                <a:gd name="T80" fmla="*/ 855 w 3357"/>
                <a:gd name="T81" fmla="*/ 1556 h 1793"/>
                <a:gd name="T82" fmla="*/ 691 w 3357"/>
                <a:gd name="T83" fmla="*/ 1448 h 1793"/>
                <a:gd name="T84" fmla="*/ 541 w 3357"/>
                <a:gd name="T85" fmla="*/ 1321 h 1793"/>
                <a:gd name="T86" fmla="*/ 405 w 3357"/>
                <a:gd name="T87" fmla="*/ 1178 h 1793"/>
                <a:gd name="T88" fmla="*/ 288 w 3357"/>
                <a:gd name="T89" fmla="*/ 1022 h 1793"/>
                <a:gd name="T90" fmla="*/ 188 w 3357"/>
                <a:gd name="T91" fmla="*/ 851 h 1793"/>
                <a:gd name="T92" fmla="*/ 108 w 3357"/>
                <a:gd name="T93" fmla="*/ 669 h 1793"/>
                <a:gd name="T94" fmla="*/ 49 w 3357"/>
                <a:gd name="T95" fmla="*/ 476 h 1793"/>
                <a:gd name="T96" fmla="*/ 13 w 3357"/>
                <a:gd name="T97" fmla="*/ 274 h 1793"/>
                <a:gd name="T98" fmla="*/ 0 w 3357"/>
                <a:gd name="T99" fmla="*/ 65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7" h="1793">
                  <a:moveTo>
                    <a:pt x="0" y="0"/>
                  </a:moveTo>
                  <a:lnTo>
                    <a:pt x="147" y="7"/>
                  </a:lnTo>
                  <a:lnTo>
                    <a:pt x="147" y="65"/>
                  </a:lnTo>
                  <a:lnTo>
                    <a:pt x="150" y="170"/>
                  </a:lnTo>
                  <a:lnTo>
                    <a:pt x="161" y="272"/>
                  </a:lnTo>
                  <a:lnTo>
                    <a:pt x="176" y="372"/>
                  </a:lnTo>
                  <a:lnTo>
                    <a:pt x="198" y="471"/>
                  </a:lnTo>
                  <a:lnTo>
                    <a:pt x="228" y="566"/>
                  </a:lnTo>
                  <a:lnTo>
                    <a:pt x="261" y="659"/>
                  </a:lnTo>
                  <a:lnTo>
                    <a:pt x="301" y="749"/>
                  </a:lnTo>
                  <a:lnTo>
                    <a:pt x="346" y="836"/>
                  </a:lnTo>
                  <a:lnTo>
                    <a:pt x="396" y="919"/>
                  </a:lnTo>
                  <a:lnTo>
                    <a:pt x="452" y="1000"/>
                  </a:lnTo>
                  <a:lnTo>
                    <a:pt x="511" y="1077"/>
                  </a:lnTo>
                  <a:lnTo>
                    <a:pt x="575" y="1149"/>
                  </a:lnTo>
                  <a:lnTo>
                    <a:pt x="644" y="1217"/>
                  </a:lnTo>
                  <a:lnTo>
                    <a:pt x="716" y="1281"/>
                  </a:lnTo>
                  <a:lnTo>
                    <a:pt x="793" y="1341"/>
                  </a:lnTo>
                  <a:lnTo>
                    <a:pt x="874" y="1396"/>
                  </a:lnTo>
                  <a:lnTo>
                    <a:pt x="957" y="1446"/>
                  </a:lnTo>
                  <a:lnTo>
                    <a:pt x="1044" y="1491"/>
                  </a:lnTo>
                  <a:lnTo>
                    <a:pt x="1134" y="1531"/>
                  </a:lnTo>
                  <a:lnTo>
                    <a:pt x="1227" y="1565"/>
                  </a:lnTo>
                  <a:lnTo>
                    <a:pt x="1322" y="1593"/>
                  </a:lnTo>
                  <a:lnTo>
                    <a:pt x="1420" y="1616"/>
                  </a:lnTo>
                  <a:lnTo>
                    <a:pt x="1521" y="1632"/>
                  </a:lnTo>
                  <a:lnTo>
                    <a:pt x="1622" y="1642"/>
                  </a:lnTo>
                  <a:lnTo>
                    <a:pt x="1726" y="1646"/>
                  </a:lnTo>
                  <a:lnTo>
                    <a:pt x="1823" y="1642"/>
                  </a:lnTo>
                  <a:lnTo>
                    <a:pt x="1919" y="1634"/>
                  </a:lnTo>
                  <a:lnTo>
                    <a:pt x="2012" y="1619"/>
                  </a:lnTo>
                  <a:lnTo>
                    <a:pt x="2104" y="1599"/>
                  </a:lnTo>
                  <a:lnTo>
                    <a:pt x="2196" y="1574"/>
                  </a:lnTo>
                  <a:lnTo>
                    <a:pt x="2284" y="1544"/>
                  </a:lnTo>
                  <a:lnTo>
                    <a:pt x="2370" y="1508"/>
                  </a:lnTo>
                  <a:lnTo>
                    <a:pt x="2454" y="1467"/>
                  </a:lnTo>
                  <a:lnTo>
                    <a:pt x="2536" y="1422"/>
                  </a:lnTo>
                  <a:lnTo>
                    <a:pt x="2615" y="1372"/>
                  </a:lnTo>
                  <a:lnTo>
                    <a:pt x="2690" y="1316"/>
                  </a:lnTo>
                  <a:lnTo>
                    <a:pt x="2764" y="1256"/>
                  </a:lnTo>
                  <a:lnTo>
                    <a:pt x="2833" y="1192"/>
                  </a:lnTo>
                  <a:lnTo>
                    <a:pt x="2899" y="1124"/>
                  </a:lnTo>
                  <a:lnTo>
                    <a:pt x="2961" y="1050"/>
                  </a:lnTo>
                  <a:lnTo>
                    <a:pt x="3039" y="936"/>
                  </a:lnTo>
                  <a:lnTo>
                    <a:pt x="2704" y="1000"/>
                  </a:lnTo>
                  <a:lnTo>
                    <a:pt x="2676" y="853"/>
                  </a:lnTo>
                  <a:lnTo>
                    <a:pt x="3176" y="757"/>
                  </a:lnTo>
                  <a:lnTo>
                    <a:pt x="3197" y="756"/>
                  </a:lnTo>
                  <a:lnTo>
                    <a:pt x="3217" y="760"/>
                  </a:lnTo>
                  <a:lnTo>
                    <a:pt x="3233" y="770"/>
                  </a:lnTo>
                  <a:lnTo>
                    <a:pt x="3247" y="783"/>
                  </a:lnTo>
                  <a:lnTo>
                    <a:pt x="3256" y="798"/>
                  </a:lnTo>
                  <a:lnTo>
                    <a:pt x="3262" y="815"/>
                  </a:lnTo>
                  <a:lnTo>
                    <a:pt x="3357" y="1315"/>
                  </a:lnTo>
                  <a:lnTo>
                    <a:pt x="3210" y="1344"/>
                  </a:lnTo>
                  <a:lnTo>
                    <a:pt x="3152" y="1037"/>
                  </a:lnTo>
                  <a:lnTo>
                    <a:pt x="3086" y="1138"/>
                  </a:lnTo>
                  <a:lnTo>
                    <a:pt x="3021" y="1215"/>
                  </a:lnTo>
                  <a:lnTo>
                    <a:pt x="2952" y="1287"/>
                  </a:lnTo>
                  <a:lnTo>
                    <a:pt x="2880" y="1354"/>
                  </a:lnTo>
                  <a:lnTo>
                    <a:pt x="2805" y="1417"/>
                  </a:lnTo>
                  <a:lnTo>
                    <a:pt x="2727" y="1476"/>
                  </a:lnTo>
                  <a:lnTo>
                    <a:pt x="2646" y="1529"/>
                  </a:lnTo>
                  <a:lnTo>
                    <a:pt x="2563" y="1578"/>
                  </a:lnTo>
                  <a:lnTo>
                    <a:pt x="2478" y="1623"/>
                  </a:lnTo>
                  <a:lnTo>
                    <a:pt x="2390" y="1661"/>
                  </a:lnTo>
                  <a:lnTo>
                    <a:pt x="2300" y="1696"/>
                  </a:lnTo>
                  <a:lnTo>
                    <a:pt x="2208" y="1724"/>
                  </a:lnTo>
                  <a:lnTo>
                    <a:pt x="2115" y="1749"/>
                  </a:lnTo>
                  <a:lnTo>
                    <a:pt x="2019" y="1767"/>
                  </a:lnTo>
                  <a:lnTo>
                    <a:pt x="1923" y="1781"/>
                  </a:lnTo>
                  <a:lnTo>
                    <a:pt x="1825" y="1789"/>
                  </a:lnTo>
                  <a:lnTo>
                    <a:pt x="1726" y="1793"/>
                  </a:lnTo>
                  <a:lnTo>
                    <a:pt x="1621" y="1789"/>
                  </a:lnTo>
                  <a:lnTo>
                    <a:pt x="1517" y="1780"/>
                  </a:lnTo>
                  <a:lnTo>
                    <a:pt x="1416" y="1764"/>
                  </a:lnTo>
                  <a:lnTo>
                    <a:pt x="1316" y="1743"/>
                  </a:lnTo>
                  <a:lnTo>
                    <a:pt x="1219" y="1717"/>
                  </a:lnTo>
                  <a:lnTo>
                    <a:pt x="1124" y="1684"/>
                  </a:lnTo>
                  <a:lnTo>
                    <a:pt x="1031" y="1647"/>
                  </a:lnTo>
                  <a:lnTo>
                    <a:pt x="941" y="1605"/>
                  </a:lnTo>
                  <a:lnTo>
                    <a:pt x="855" y="1556"/>
                  </a:lnTo>
                  <a:lnTo>
                    <a:pt x="771" y="1505"/>
                  </a:lnTo>
                  <a:lnTo>
                    <a:pt x="691" y="1448"/>
                  </a:lnTo>
                  <a:lnTo>
                    <a:pt x="613" y="1386"/>
                  </a:lnTo>
                  <a:lnTo>
                    <a:pt x="541" y="1321"/>
                  </a:lnTo>
                  <a:lnTo>
                    <a:pt x="471" y="1252"/>
                  </a:lnTo>
                  <a:lnTo>
                    <a:pt x="405" y="1178"/>
                  </a:lnTo>
                  <a:lnTo>
                    <a:pt x="344" y="1102"/>
                  </a:lnTo>
                  <a:lnTo>
                    <a:pt x="288" y="1022"/>
                  </a:lnTo>
                  <a:lnTo>
                    <a:pt x="235" y="938"/>
                  </a:lnTo>
                  <a:lnTo>
                    <a:pt x="188" y="851"/>
                  </a:lnTo>
                  <a:lnTo>
                    <a:pt x="146" y="762"/>
                  </a:lnTo>
                  <a:lnTo>
                    <a:pt x="108" y="669"/>
                  </a:lnTo>
                  <a:lnTo>
                    <a:pt x="76" y="574"/>
                  </a:lnTo>
                  <a:lnTo>
                    <a:pt x="49" y="476"/>
                  </a:lnTo>
                  <a:lnTo>
                    <a:pt x="28" y="376"/>
                  </a:lnTo>
                  <a:lnTo>
                    <a:pt x="13" y="274"/>
                  </a:lnTo>
                  <a:lnTo>
                    <a:pt x="3" y="171"/>
                  </a:lnTo>
                  <a:lnTo>
                    <a:pt x="0" y="65"/>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5" name="Freeform 46"/>
            <p:cNvSpPr/>
            <p:nvPr/>
          </p:nvSpPr>
          <p:spPr bwMode="auto">
            <a:xfrm>
              <a:off x="2535238" y="2660650"/>
              <a:ext cx="592138" cy="317500"/>
            </a:xfrm>
            <a:custGeom>
              <a:avLst/>
              <a:gdLst>
                <a:gd name="T0" fmla="*/ 1729 w 3351"/>
                <a:gd name="T1" fmla="*/ 3 h 1793"/>
                <a:gd name="T2" fmla="*/ 1935 w 3351"/>
                <a:gd name="T3" fmla="*/ 28 h 1793"/>
                <a:gd name="T4" fmla="*/ 2132 w 3351"/>
                <a:gd name="T5" fmla="*/ 76 h 1793"/>
                <a:gd name="T6" fmla="*/ 2320 w 3351"/>
                <a:gd name="T7" fmla="*/ 145 h 1793"/>
                <a:gd name="T8" fmla="*/ 2496 w 3351"/>
                <a:gd name="T9" fmla="*/ 235 h 1793"/>
                <a:gd name="T10" fmla="*/ 2660 w 3351"/>
                <a:gd name="T11" fmla="*/ 345 h 1793"/>
                <a:gd name="T12" fmla="*/ 2810 w 3351"/>
                <a:gd name="T13" fmla="*/ 471 h 1793"/>
                <a:gd name="T14" fmla="*/ 2946 w 3351"/>
                <a:gd name="T15" fmla="*/ 613 h 1793"/>
                <a:gd name="T16" fmla="*/ 3063 w 3351"/>
                <a:gd name="T17" fmla="*/ 771 h 1793"/>
                <a:gd name="T18" fmla="*/ 3163 w 3351"/>
                <a:gd name="T19" fmla="*/ 941 h 1793"/>
                <a:gd name="T20" fmla="*/ 3243 w 3351"/>
                <a:gd name="T21" fmla="*/ 1124 h 1793"/>
                <a:gd name="T22" fmla="*/ 3302 w 3351"/>
                <a:gd name="T23" fmla="*/ 1316 h 1793"/>
                <a:gd name="T24" fmla="*/ 3338 w 3351"/>
                <a:gd name="T25" fmla="*/ 1517 h 1793"/>
                <a:gd name="T26" fmla="*/ 3351 w 3351"/>
                <a:gd name="T27" fmla="*/ 1726 h 1793"/>
                <a:gd name="T28" fmla="*/ 3204 w 3351"/>
                <a:gd name="T29" fmla="*/ 1785 h 1793"/>
                <a:gd name="T30" fmla="*/ 3201 w 3351"/>
                <a:gd name="T31" fmla="*/ 1622 h 1793"/>
                <a:gd name="T32" fmla="*/ 3174 w 3351"/>
                <a:gd name="T33" fmla="*/ 1420 h 1793"/>
                <a:gd name="T34" fmla="*/ 3123 w 3351"/>
                <a:gd name="T35" fmla="*/ 1227 h 1793"/>
                <a:gd name="T36" fmla="*/ 3050 w 3351"/>
                <a:gd name="T37" fmla="*/ 1044 h 1793"/>
                <a:gd name="T38" fmla="*/ 2955 w 3351"/>
                <a:gd name="T39" fmla="*/ 873 h 1793"/>
                <a:gd name="T40" fmla="*/ 2839 w 3351"/>
                <a:gd name="T41" fmla="*/ 716 h 1793"/>
                <a:gd name="T42" fmla="*/ 2707 w 3351"/>
                <a:gd name="T43" fmla="*/ 576 h 1793"/>
                <a:gd name="T44" fmla="*/ 2558 w 3351"/>
                <a:gd name="T45" fmla="*/ 452 h 1793"/>
                <a:gd name="T46" fmla="*/ 2394 w 3351"/>
                <a:gd name="T47" fmla="*/ 346 h 1793"/>
                <a:gd name="T48" fmla="*/ 2217 w 3351"/>
                <a:gd name="T49" fmla="*/ 262 h 1793"/>
                <a:gd name="T50" fmla="*/ 2029 w 3351"/>
                <a:gd name="T51" fmla="*/ 199 h 1793"/>
                <a:gd name="T52" fmla="*/ 1830 w 3351"/>
                <a:gd name="T53" fmla="*/ 160 h 1793"/>
                <a:gd name="T54" fmla="*/ 1623 w 3351"/>
                <a:gd name="T55" fmla="*/ 147 h 1793"/>
                <a:gd name="T56" fmla="*/ 1432 w 3351"/>
                <a:gd name="T57" fmla="*/ 159 h 1793"/>
                <a:gd name="T58" fmla="*/ 1246 w 3351"/>
                <a:gd name="T59" fmla="*/ 192 h 1793"/>
                <a:gd name="T60" fmla="*/ 1067 w 3351"/>
                <a:gd name="T61" fmla="*/ 249 h 1793"/>
                <a:gd name="T62" fmla="*/ 897 w 3351"/>
                <a:gd name="T63" fmla="*/ 325 h 1793"/>
                <a:gd name="T64" fmla="*/ 736 w 3351"/>
                <a:gd name="T65" fmla="*/ 421 h 1793"/>
                <a:gd name="T66" fmla="*/ 588 w 3351"/>
                <a:gd name="T67" fmla="*/ 537 h 1793"/>
                <a:gd name="T68" fmla="*/ 453 w 3351"/>
                <a:gd name="T69" fmla="*/ 670 h 1793"/>
                <a:gd name="T70" fmla="*/ 317 w 3351"/>
                <a:gd name="T71" fmla="*/ 851 h 1793"/>
                <a:gd name="T72" fmla="*/ 684 w 3351"/>
                <a:gd name="T73" fmla="*/ 934 h 1793"/>
                <a:gd name="T74" fmla="*/ 160 w 3351"/>
                <a:gd name="T75" fmla="*/ 1029 h 1793"/>
                <a:gd name="T76" fmla="*/ 120 w 3351"/>
                <a:gd name="T77" fmla="*/ 1016 h 1793"/>
                <a:gd name="T78" fmla="*/ 94 w 3351"/>
                <a:gd name="T79" fmla="*/ 988 h 1793"/>
                <a:gd name="T80" fmla="*/ 0 w 3351"/>
                <a:gd name="T81" fmla="*/ 471 h 1793"/>
                <a:gd name="T82" fmla="*/ 206 w 3351"/>
                <a:gd name="T83" fmla="*/ 745 h 1793"/>
                <a:gd name="T84" fmla="*/ 330 w 3351"/>
                <a:gd name="T85" fmla="*/ 578 h 1793"/>
                <a:gd name="T86" fmla="*/ 470 w 3351"/>
                <a:gd name="T87" fmla="*/ 438 h 1793"/>
                <a:gd name="T88" fmla="*/ 624 w 3351"/>
                <a:gd name="T89" fmla="*/ 317 h 1793"/>
                <a:gd name="T90" fmla="*/ 788 w 3351"/>
                <a:gd name="T91" fmla="*/ 214 h 1793"/>
                <a:gd name="T92" fmla="*/ 961 w 3351"/>
                <a:gd name="T93" fmla="*/ 131 h 1793"/>
                <a:gd name="T94" fmla="*/ 1142 w 3351"/>
                <a:gd name="T95" fmla="*/ 67 h 1793"/>
                <a:gd name="T96" fmla="*/ 1331 w 3351"/>
                <a:gd name="T97" fmla="*/ 24 h 1793"/>
                <a:gd name="T98" fmla="*/ 1526 w 3351"/>
                <a:gd name="T99" fmla="*/ 3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1" h="1793">
                  <a:moveTo>
                    <a:pt x="1623" y="0"/>
                  </a:moveTo>
                  <a:lnTo>
                    <a:pt x="1729" y="3"/>
                  </a:lnTo>
                  <a:lnTo>
                    <a:pt x="1833" y="13"/>
                  </a:lnTo>
                  <a:lnTo>
                    <a:pt x="1935" y="28"/>
                  </a:lnTo>
                  <a:lnTo>
                    <a:pt x="2035" y="50"/>
                  </a:lnTo>
                  <a:lnTo>
                    <a:pt x="2132" y="76"/>
                  </a:lnTo>
                  <a:lnTo>
                    <a:pt x="2227" y="108"/>
                  </a:lnTo>
                  <a:lnTo>
                    <a:pt x="2320" y="145"/>
                  </a:lnTo>
                  <a:lnTo>
                    <a:pt x="2409" y="188"/>
                  </a:lnTo>
                  <a:lnTo>
                    <a:pt x="2496" y="235"/>
                  </a:lnTo>
                  <a:lnTo>
                    <a:pt x="2580" y="288"/>
                  </a:lnTo>
                  <a:lnTo>
                    <a:pt x="2660" y="345"/>
                  </a:lnTo>
                  <a:lnTo>
                    <a:pt x="2738" y="406"/>
                  </a:lnTo>
                  <a:lnTo>
                    <a:pt x="2810" y="471"/>
                  </a:lnTo>
                  <a:lnTo>
                    <a:pt x="2879" y="541"/>
                  </a:lnTo>
                  <a:lnTo>
                    <a:pt x="2946" y="613"/>
                  </a:lnTo>
                  <a:lnTo>
                    <a:pt x="3006" y="690"/>
                  </a:lnTo>
                  <a:lnTo>
                    <a:pt x="3063" y="771"/>
                  </a:lnTo>
                  <a:lnTo>
                    <a:pt x="3116" y="855"/>
                  </a:lnTo>
                  <a:lnTo>
                    <a:pt x="3163" y="941"/>
                  </a:lnTo>
                  <a:lnTo>
                    <a:pt x="3205" y="1031"/>
                  </a:lnTo>
                  <a:lnTo>
                    <a:pt x="3243" y="1124"/>
                  </a:lnTo>
                  <a:lnTo>
                    <a:pt x="3275" y="1218"/>
                  </a:lnTo>
                  <a:lnTo>
                    <a:pt x="3302" y="1316"/>
                  </a:lnTo>
                  <a:lnTo>
                    <a:pt x="3323" y="1416"/>
                  </a:lnTo>
                  <a:lnTo>
                    <a:pt x="3338" y="1517"/>
                  </a:lnTo>
                  <a:lnTo>
                    <a:pt x="3348" y="1621"/>
                  </a:lnTo>
                  <a:lnTo>
                    <a:pt x="3351" y="1726"/>
                  </a:lnTo>
                  <a:lnTo>
                    <a:pt x="3351" y="1793"/>
                  </a:lnTo>
                  <a:lnTo>
                    <a:pt x="3204" y="1785"/>
                  </a:lnTo>
                  <a:lnTo>
                    <a:pt x="3204" y="1726"/>
                  </a:lnTo>
                  <a:lnTo>
                    <a:pt x="3201" y="1622"/>
                  </a:lnTo>
                  <a:lnTo>
                    <a:pt x="3190" y="1521"/>
                  </a:lnTo>
                  <a:lnTo>
                    <a:pt x="3174" y="1420"/>
                  </a:lnTo>
                  <a:lnTo>
                    <a:pt x="3151" y="1322"/>
                  </a:lnTo>
                  <a:lnTo>
                    <a:pt x="3123" y="1227"/>
                  </a:lnTo>
                  <a:lnTo>
                    <a:pt x="3089" y="1134"/>
                  </a:lnTo>
                  <a:lnTo>
                    <a:pt x="3050" y="1044"/>
                  </a:lnTo>
                  <a:lnTo>
                    <a:pt x="3004" y="957"/>
                  </a:lnTo>
                  <a:lnTo>
                    <a:pt x="2955" y="873"/>
                  </a:lnTo>
                  <a:lnTo>
                    <a:pt x="2899" y="793"/>
                  </a:lnTo>
                  <a:lnTo>
                    <a:pt x="2839" y="716"/>
                  </a:lnTo>
                  <a:lnTo>
                    <a:pt x="2775" y="644"/>
                  </a:lnTo>
                  <a:lnTo>
                    <a:pt x="2707" y="576"/>
                  </a:lnTo>
                  <a:lnTo>
                    <a:pt x="2635" y="511"/>
                  </a:lnTo>
                  <a:lnTo>
                    <a:pt x="2558" y="452"/>
                  </a:lnTo>
                  <a:lnTo>
                    <a:pt x="2477" y="396"/>
                  </a:lnTo>
                  <a:lnTo>
                    <a:pt x="2394" y="346"/>
                  </a:lnTo>
                  <a:lnTo>
                    <a:pt x="2307" y="302"/>
                  </a:lnTo>
                  <a:lnTo>
                    <a:pt x="2217" y="262"/>
                  </a:lnTo>
                  <a:lnTo>
                    <a:pt x="2124" y="227"/>
                  </a:lnTo>
                  <a:lnTo>
                    <a:pt x="2029" y="199"/>
                  </a:lnTo>
                  <a:lnTo>
                    <a:pt x="1931" y="177"/>
                  </a:lnTo>
                  <a:lnTo>
                    <a:pt x="1830" y="160"/>
                  </a:lnTo>
                  <a:lnTo>
                    <a:pt x="1728" y="150"/>
                  </a:lnTo>
                  <a:lnTo>
                    <a:pt x="1623" y="147"/>
                  </a:lnTo>
                  <a:lnTo>
                    <a:pt x="1528" y="150"/>
                  </a:lnTo>
                  <a:lnTo>
                    <a:pt x="1432" y="159"/>
                  </a:lnTo>
                  <a:lnTo>
                    <a:pt x="1339" y="173"/>
                  </a:lnTo>
                  <a:lnTo>
                    <a:pt x="1246" y="192"/>
                  </a:lnTo>
                  <a:lnTo>
                    <a:pt x="1155" y="218"/>
                  </a:lnTo>
                  <a:lnTo>
                    <a:pt x="1067" y="249"/>
                  </a:lnTo>
                  <a:lnTo>
                    <a:pt x="981" y="285"/>
                  </a:lnTo>
                  <a:lnTo>
                    <a:pt x="897" y="325"/>
                  </a:lnTo>
                  <a:lnTo>
                    <a:pt x="815" y="371"/>
                  </a:lnTo>
                  <a:lnTo>
                    <a:pt x="736" y="421"/>
                  </a:lnTo>
                  <a:lnTo>
                    <a:pt x="660" y="477"/>
                  </a:lnTo>
                  <a:lnTo>
                    <a:pt x="588" y="537"/>
                  </a:lnTo>
                  <a:lnTo>
                    <a:pt x="519" y="601"/>
                  </a:lnTo>
                  <a:lnTo>
                    <a:pt x="453" y="670"/>
                  </a:lnTo>
                  <a:lnTo>
                    <a:pt x="391" y="743"/>
                  </a:lnTo>
                  <a:lnTo>
                    <a:pt x="317" y="851"/>
                  </a:lnTo>
                  <a:lnTo>
                    <a:pt x="655" y="787"/>
                  </a:lnTo>
                  <a:lnTo>
                    <a:pt x="684" y="934"/>
                  </a:lnTo>
                  <a:lnTo>
                    <a:pt x="184" y="1029"/>
                  </a:lnTo>
                  <a:lnTo>
                    <a:pt x="160" y="1029"/>
                  </a:lnTo>
                  <a:lnTo>
                    <a:pt x="139" y="1025"/>
                  </a:lnTo>
                  <a:lnTo>
                    <a:pt x="120" y="1016"/>
                  </a:lnTo>
                  <a:lnTo>
                    <a:pt x="105" y="1003"/>
                  </a:lnTo>
                  <a:lnTo>
                    <a:pt x="94" y="988"/>
                  </a:lnTo>
                  <a:lnTo>
                    <a:pt x="88" y="970"/>
                  </a:lnTo>
                  <a:lnTo>
                    <a:pt x="0" y="471"/>
                  </a:lnTo>
                  <a:lnTo>
                    <a:pt x="148" y="440"/>
                  </a:lnTo>
                  <a:lnTo>
                    <a:pt x="206" y="745"/>
                  </a:lnTo>
                  <a:lnTo>
                    <a:pt x="265" y="654"/>
                  </a:lnTo>
                  <a:lnTo>
                    <a:pt x="330" y="578"/>
                  </a:lnTo>
                  <a:lnTo>
                    <a:pt x="399" y="505"/>
                  </a:lnTo>
                  <a:lnTo>
                    <a:pt x="470" y="438"/>
                  </a:lnTo>
                  <a:lnTo>
                    <a:pt x="546" y="375"/>
                  </a:lnTo>
                  <a:lnTo>
                    <a:pt x="624" y="317"/>
                  </a:lnTo>
                  <a:lnTo>
                    <a:pt x="705" y="264"/>
                  </a:lnTo>
                  <a:lnTo>
                    <a:pt x="788" y="214"/>
                  </a:lnTo>
                  <a:lnTo>
                    <a:pt x="873" y="170"/>
                  </a:lnTo>
                  <a:lnTo>
                    <a:pt x="961" y="131"/>
                  </a:lnTo>
                  <a:lnTo>
                    <a:pt x="1051" y="97"/>
                  </a:lnTo>
                  <a:lnTo>
                    <a:pt x="1142" y="67"/>
                  </a:lnTo>
                  <a:lnTo>
                    <a:pt x="1236" y="43"/>
                  </a:lnTo>
                  <a:lnTo>
                    <a:pt x="1331" y="24"/>
                  </a:lnTo>
                  <a:lnTo>
                    <a:pt x="1428" y="11"/>
                  </a:lnTo>
                  <a:lnTo>
                    <a:pt x="1526" y="3"/>
                  </a:lnTo>
                  <a:lnTo>
                    <a:pt x="1623"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6" name="Rectangle 47"/>
            <p:cNvSpPr>
              <a:spLocks noChangeArrowheads="1"/>
            </p:cNvSpPr>
            <p:nvPr/>
          </p:nvSpPr>
          <p:spPr bwMode="auto">
            <a:xfrm>
              <a:off x="2674938" y="2840038"/>
              <a:ext cx="25400" cy="250825"/>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7" name="Rectangle 48"/>
            <p:cNvSpPr>
              <a:spLocks noChangeArrowheads="1"/>
            </p:cNvSpPr>
            <p:nvPr/>
          </p:nvSpPr>
          <p:spPr bwMode="auto">
            <a:xfrm>
              <a:off x="2763838" y="2924175"/>
              <a:ext cx="26988"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8" name="Rectangle 49"/>
            <p:cNvSpPr>
              <a:spLocks noChangeArrowheads="1"/>
            </p:cNvSpPr>
            <p:nvPr/>
          </p:nvSpPr>
          <p:spPr bwMode="auto">
            <a:xfrm>
              <a:off x="2854325" y="2882900"/>
              <a:ext cx="26988" cy="207963"/>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9" name="Rectangle 50"/>
            <p:cNvSpPr>
              <a:spLocks noChangeArrowheads="1"/>
            </p:cNvSpPr>
            <p:nvPr/>
          </p:nvSpPr>
          <p:spPr bwMode="auto">
            <a:xfrm>
              <a:off x="2944813" y="2924175"/>
              <a:ext cx="25400"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60" name="Freeform 91"/>
          <p:cNvSpPr>
            <a:spLocks noEditPoints="1"/>
          </p:cNvSpPr>
          <p:nvPr/>
        </p:nvSpPr>
        <p:spPr bwMode="auto">
          <a:xfrm>
            <a:off x="7196355" y="2562185"/>
            <a:ext cx="612775" cy="612775"/>
          </a:xfrm>
          <a:custGeom>
            <a:avLst/>
            <a:gdLst>
              <a:gd name="T0" fmla="*/ 1133 w 3474"/>
              <a:gd name="T1" fmla="*/ 1077 h 3475"/>
              <a:gd name="T2" fmla="*/ 1072 w 3474"/>
              <a:gd name="T3" fmla="*/ 1158 h 3475"/>
              <a:gd name="T4" fmla="*/ 1124 w 3474"/>
              <a:gd name="T5" fmla="*/ 1172 h 3475"/>
              <a:gd name="T6" fmla="*/ 1180 w 3474"/>
              <a:gd name="T7" fmla="*/ 1194 h 3475"/>
              <a:gd name="T8" fmla="*/ 1199 w 3474"/>
              <a:gd name="T9" fmla="*/ 1253 h 3475"/>
              <a:gd name="T10" fmla="*/ 1167 w 3474"/>
              <a:gd name="T11" fmla="*/ 1309 h 3475"/>
              <a:gd name="T12" fmla="*/ 1228 w 3474"/>
              <a:gd name="T13" fmla="*/ 1326 h 3475"/>
              <a:gd name="T14" fmla="*/ 1315 w 3474"/>
              <a:gd name="T15" fmla="*/ 1268 h 3475"/>
              <a:gd name="T16" fmla="*/ 1334 w 3474"/>
              <a:gd name="T17" fmla="*/ 1166 h 3475"/>
              <a:gd name="T18" fmla="*/ 1287 w 3474"/>
              <a:gd name="T19" fmla="*/ 1085 h 3475"/>
              <a:gd name="T20" fmla="*/ 1210 w 3474"/>
              <a:gd name="T21" fmla="*/ 1057 h 3475"/>
              <a:gd name="T22" fmla="*/ 736 w 3474"/>
              <a:gd name="T23" fmla="*/ 1040 h 3475"/>
              <a:gd name="T24" fmla="*/ 924 w 3474"/>
              <a:gd name="T25" fmla="*/ 1147 h 3475"/>
              <a:gd name="T26" fmla="*/ 978 w 3474"/>
              <a:gd name="T27" fmla="*/ 1020 h 3475"/>
              <a:gd name="T28" fmla="*/ 1094 w 3474"/>
              <a:gd name="T29" fmla="*/ 934 h 3475"/>
              <a:gd name="T30" fmla="*/ 1236 w 3474"/>
              <a:gd name="T31" fmla="*/ 916 h 3475"/>
              <a:gd name="T32" fmla="*/ 1372 w 3474"/>
              <a:gd name="T33" fmla="*/ 968 h 3475"/>
              <a:gd name="T34" fmla="*/ 1464 w 3474"/>
              <a:gd name="T35" fmla="*/ 1085 h 3475"/>
              <a:gd name="T36" fmla="*/ 1482 w 3474"/>
              <a:gd name="T37" fmla="*/ 1227 h 3475"/>
              <a:gd name="T38" fmla="*/ 1427 w 3474"/>
              <a:gd name="T39" fmla="*/ 1363 h 3475"/>
              <a:gd name="T40" fmla="*/ 1310 w 3474"/>
              <a:gd name="T41" fmla="*/ 1452 h 3475"/>
              <a:gd name="T42" fmla="*/ 1165 w 3474"/>
              <a:gd name="T43" fmla="*/ 1471 h 3475"/>
              <a:gd name="T44" fmla="*/ 1031 w 3474"/>
              <a:gd name="T45" fmla="*/ 1415 h 3475"/>
              <a:gd name="T46" fmla="*/ 942 w 3474"/>
              <a:gd name="T47" fmla="*/ 1299 h 3475"/>
              <a:gd name="T48" fmla="*/ 719 w 3474"/>
              <a:gd name="T49" fmla="*/ 1199 h 3475"/>
              <a:gd name="T50" fmla="*/ 3298 w 3474"/>
              <a:gd name="T51" fmla="*/ 2319 h 3475"/>
              <a:gd name="T52" fmla="*/ 208 w 3474"/>
              <a:gd name="T53" fmla="*/ 148 h 3475"/>
              <a:gd name="T54" fmla="*/ 147 w 3474"/>
              <a:gd name="T55" fmla="*/ 208 h 3475"/>
              <a:gd name="T56" fmla="*/ 151 w 3474"/>
              <a:gd name="T57" fmla="*/ 322 h 3475"/>
              <a:gd name="T58" fmla="*/ 214 w 3474"/>
              <a:gd name="T59" fmla="*/ 473 h 3475"/>
              <a:gd name="T60" fmla="*/ 329 w 3474"/>
              <a:gd name="T61" fmla="*/ 647 h 3475"/>
              <a:gd name="T62" fmla="*/ 489 w 3474"/>
              <a:gd name="T63" fmla="*/ 830 h 3475"/>
              <a:gd name="T64" fmla="*/ 602 w 3474"/>
              <a:gd name="T65" fmla="*/ 609 h 3475"/>
              <a:gd name="T66" fmla="*/ 649 w 3474"/>
              <a:gd name="T67" fmla="*/ 577 h 3475"/>
              <a:gd name="T68" fmla="*/ 734 w 3474"/>
              <a:gd name="T69" fmla="*/ 408 h 3475"/>
              <a:gd name="T70" fmla="*/ 555 w 3474"/>
              <a:gd name="T71" fmla="*/ 269 h 3475"/>
              <a:gd name="T72" fmla="*/ 392 w 3474"/>
              <a:gd name="T73" fmla="*/ 177 h 3475"/>
              <a:gd name="T74" fmla="*/ 259 w 3474"/>
              <a:gd name="T75" fmla="*/ 142 h 3475"/>
              <a:gd name="T76" fmla="*/ 336 w 3474"/>
              <a:gd name="T77" fmla="*/ 15 h 3475"/>
              <a:gd name="T78" fmla="*/ 524 w 3474"/>
              <a:gd name="T79" fmla="*/ 87 h 3475"/>
              <a:gd name="T80" fmla="*/ 726 w 3474"/>
              <a:gd name="T81" fmla="*/ 213 h 3475"/>
              <a:gd name="T82" fmla="*/ 929 w 3474"/>
              <a:gd name="T83" fmla="*/ 389 h 3475"/>
              <a:gd name="T84" fmla="*/ 1592 w 3474"/>
              <a:gd name="T85" fmla="*/ 427 h 3475"/>
              <a:gd name="T86" fmla="*/ 1645 w 3474"/>
              <a:gd name="T87" fmla="*/ 452 h 3475"/>
              <a:gd name="T88" fmla="*/ 3474 w 3474"/>
              <a:gd name="T89" fmla="*/ 2318 h 3475"/>
              <a:gd name="T90" fmla="*/ 2375 w 3474"/>
              <a:gd name="T91" fmla="*/ 3452 h 3475"/>
              <a:gd name="T92" fmla="*/ 2323 w 3474"/>
              <a:gd name="T93" fmla="*/ 3475 h 3475"/>
              <a:gd name="T94" fmla="*/ 2272 w 3474"/>
              <a:gd name="T95" fmla="*/ 3452 h 3475"/>
              <a:gd name="T96" fmla="*/ 443 w 3474"/>
              <a:gd name="T97" fmla="*/ 1592 h 3475"/>
              <a:gd name="T98" fmla="*/ 430 w 3474"/>
              <a:gd name="T99" fmla="*/ 978 h 3475"/>
              <a:gd name="T100" fmla="*/ 249 w 3474"/>
              <a:gd name="T101" fmla="*/ 781 h 3475"/>
              <a:gd name="T102" fmla="*/ 111 w 3474"/>
              <a:gd name="T103" fmla="*/ 575 h 3475"/>
              <a:gd name="T104" fmla="*/ 26 w 3474"/>
              <a:gd name="T105" fmla="*/ 381 h 3475"/>
              <a:gd name="T106" fmla="*/ 0 w 3474"/>
              <a:gd name="T107" fmla="*/ 212 h 3475"/>
              <a:gd name="T108" fmla="*/ 39 w 3474"/>
              <a:gd name="T109" fmla="*/ 83 h 3475"/>
              <a:gd name="T110" fmla="*/ 142 w 3474"/>
              <a:gd name="T111" fmla="*/ 11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475">
                <a:moveTo>
                  <a:pt x="1210" y="1057"/>
                </a:moveTo>
                <a:lnTo>
                  <a:pt x="1184" y="1059"/>
                </a:lnTo>
                <a:lnTo>
                  <a:pt x="1159" y="1065"/>
                </a:lnTo>
                <a:lnTo>
                  <a:pt x="1133" y="1077"/>
                </a:lnTo>
                <a:lnTo>
                  <a:pt x="1107" y="1097"/>
                </a:lnTo>
                <a:lnTo>
                  <a:pt x="1091" y="1115"/>
                </a:lnTo>
                <a:lnTo>
                  <a:pt x="1080" y="1136"/>
                </a:lnTo>
                <a:lnTo>
                  <a:pt x="1072" y="1158"/>
                </a:lnTo>
                <a:lnTo>
                  <a:pt x="1068" y="1181"/>
                </a:lnTo>
                <a:lnTo>
                  <a:pt x="1088" y="1180"/>
                </a:lnTo>
                <a:lnTo>
                  <a:pt x="1106" y="1176"/>
                </a:lnTo>
                <a:lnTo>
                  <a:pt x="1124" y="1172"/>
                </a:lnTo>
                <a:lnTo>
                  <a:pt x="1141" y="1172"/>
                </a:lnTo>
                <a:lnTo>
                  <a:pt x="1157" y="1176"/>
                </a:lnTo>
                <a:lnTo>
                  <a:pt x="1170" y="1183"/>
                </a:lnTo>
                <a:lnTo>
                  <a:pt x="1180" y="1194"/>
                </a:lnTo>
                <a:lnTo>
                  <a:pt x="1190" y="1207"/>
                </a:lnTo>
                <a:lnTo>
                  <a:pt x="1195" y="1222"/>
                </a:lnTo>
                <a:lnTo>
                  <a:pt x="1199" y="1237"/>
                </a:lnTo>
                <a:lnTo>
                  <a:pt x="1199" y="1253"/>
                </a:lnTo>
                <a:lnTo>
                  <a:pt x="1196" y="1269"/>
                </a:lnTo>
                <a:lnTo>
                  <a:pt x="1191" y="1283"/>
                </a:lnTo>
                <a:lnTo>
                  <a:pt x="1181" y="1297"/>
                </a:lnTo>
                <a:lnTo>
                  <a:pt x="1167" y="1309"/>
                </a:lnTo>
                <a:lnTo>
                  <a:pt x="1151" y="1317"/>
                </a:lnTo>
                <a:lnTo>
                  <a:pt x="1175" y="1325"/>
                </a:lnTo>
                <a:lnTo>
                  <a:pt x="1201" y="1328"/>
                </a:lnTo>
                <a:lnTo>
                  <a:pt x="1228" y="1326"/>
                </a:lnTo>
                <a:lnTo>
                  <a:pt x="1253" y="1318"/>
                </a:lnTo>
                <a:lnTo>
                  <a:pt x="1277" y="1306"/>
                </a:lnTo>
                <a:lnTo>
                  <a:pt x="1298" y="1289"/>
                </a:lnTo>
                <a:lnTo>
                  <a:pt x="1315" y="1268"/>
                </a:lnTo>
                <a:lnTo>
                  <a:pt x="1328" y="1244"/>
                </a:lnTo>
                <a:lnTo>
                  <a:pt x="1334" y="1219"/>
                </a:lnTo>
                <a:lnTo>
                  <a:pt x="1337" y="1193"/>
                </a:lnTo>
                <a:lnTo>
                  <a:pt x="1334" y="1166"/>
                </a:lnTo>
                <a:lnTo>
                  <a:pt x="1328" y="1141"/>
                </a:lnTo>
                <a:lnTo>
                  <a:pt x="1315" y="1117"/>
                </a:lnTo>
                <a:lnTo>
                  <a:pt x="1298" y="1097"/>
                </a:lnTo>
                <a:lnTo>
                  <a:pt x="1287" y="1085"/>
                </a:lnTo>
                <a:lnTo>
                  <a:pt x="1271" y="1074"/>
                </a:lnTo>
                <a:lnTo>
                  <a:pt x="1253" y="1066"/>
                </a:lnTo>
                <a:lnTo>
                  <a:pt x="1232" y="1060"/>
                </a:lnTo>
                <a:lnTo>
                  <a:pt x="1210" y="1057"/>
                </a:lnTo>
                <a:close/>
                <a:moveTo>
                  <a:pt x="1572" y="585"/>
                </a:moveTo>
                <a:lnTo>
                  <a:pt x="730" y="718"/>
                </a:lnTo>
                <a:lnTo>
                  <a:pt x="686" y="1004"/>
                </a:lnTo>
                <a:lnTo>
                  <a:pt x="736" y="1040"/>
                </a:lnTo>
                <a:lnTo>
                  <a:pt x="785" y="1073"/>
                </a:lnTo>
                <a:lnTo>
                  <a:pt x="834" y="1102"/>
                </a:lnTo>
                <a:lnTo>
                  <a:pt x="879" y="1126"/>
                </a:lnTo>
                <a:lnTo>
                  <a:pt x="924" y="1147"/>
                </a:lnTo>
                <a:lnTo>
                  <a:pt x="931" y="1114"/>
                </a:lnTo>
                <a:lnTo>
                  <a:pt x="944" y="1081"/>
                </a:lnTo>
                <a:lnTo>
                  <a:pt x="959" y="1049"/>
                </a:lnTo>
                <a:lnTo>
                  <a:pt x="978" y="1020"/>
                </a:lnTo>
                <a:lnTo>
                  <a:pt x="1003" y="992"/>
                </a:lnTo>
                <a:lnTo>
                  <a:pt x="1030" y="968"/>
                </a:lnTo>
                <a:lnTo>
                  <a:pt x="1061" y="949"/>
                </a:lnTo>
                <a:lnTo>
                  <a:pt x="1094" y="934"/>
                </a:lnTo>
                <a:lnTo>
                  <a:pt x="1128" y="922"/>
                </a:lnTo>
                <a:lnTo>
                  <a:pt x="1163" y="916"/>
                </a:lnTo>
                <a:lnTo>
                  <a:pt x="1200" y="914"/>
                </a:lnTo>
                <a:lnTo>
                  <a:pt x="1236" y="916"/>
                </a:lnTo>
                <a:lnTo>
                  <a:pt x="1272" y="922"/>
                </a:lnTo>
                <a:lnTo>
                  <a:pt x="1308" y="934"/>
                </a:lnTo>
                <a:lnTo>
                  <a:pt x="1341" y="949"/>
                </a:lnTo>
                <a:lnTo>
                  <a:pt x="1372" y="968"/>
                </a:lnTo>
                <a:lnTo>
                  <a:pt x="1402" y="992"/>
                </a:lnTo>
                <a:lnTo>
                  <a:pt x="1427" y="1021"/>
                </a:lnTo>
                <a:lnTo>
                  <a:pt x="1448" y="1052"/>
                </a:lnTo>
                <a:lnTo>
                  <a:pt x="1464" y="1085"/>
                </a:lnTo>
                <a:lnTo>
                  <a:pt x="1476" y="1120"/>
                </a:lnTo>
                <a:lnTo>
                  <a:pt x="1482" y="1156"/>
                </a:lnTo>
                <a:lnTo>
                  <a:pt x="1485" y="1192"/>
                </a:lnTo>
                <a:lnTo>
                  <a:pt x="1482" y="1227"/>
                </a:lnTo>
                <a:lnTo>
                  <a:pt x="1476" y="1263"/>
                </a:lnTo>
                <a:lnTo>
                  <a:pt x="1464" y="1298"/>
                </a:lnTo>
                <a:lnTo>
                  <a:pt x="1448" y="1331"/>
                </a:lnTo>
                <a:lnTo>
                  <a:pt x="1427" y="1363"/>
                </a:lnTo>
                <a:lnTo>
                  <a:pt x="1402" y="1392"/>
                </a:lnTo>
                <a:lnTo>
                  <a:pt x="1374" y="1415"/>
                </a:lnTo>
                <a:lnTo>
                  <a:pt x="1344" y="1435"/>
                </a:lnTo>
                <a:lnTo>
                  <a:pt x="1310" y="1452"/>
                </a:lnTo>
                <a:lnTo>
                  <a:pt x="1275" y="1464"/>
                </a:lnTo>
                <a:lnTo>
                  <a:pt x="1239" y="1471"/>
                </a:lnTo>
                <a:lnTo>
                  <a:pt x="1202" y="1473"/>
                </a:lnTo>
                <a:lnTo>
                  <a:pt x="1165" y="1471"/>
                </a:lnTo>
                <a:lnTo>
                  <a:pt x="1129" y="1464"/>
                </a:lnTo>
                <a:lnTo>
                  <a:pt x="1095" y="1452"/>
                </a:lnTo>
                <a:lnTo>
                  <a:pt x="1062" y="1435"/>
                </a:lnTo>
                <a:lnTo>
                  <a:pt x="1031" y="1415"/>
                </a:lnTo>
                <a:lnTo>
                  <a:pt x="1003" y="1392"/>
                </a:lnTo>
                <a:lnTo>
                  <a:pt x="978" y="1363"/>
                </a:lnTo>
                <a:lnTo>
                  <a:pt x="957" y="1332"/>
                </a:lnTo>
                <a:lnTo>
                  <a:pt x="942" y="1299"/>
                </a:lnTo>
                <a:lnTo>
                  <a:pt x="889" y="1281"/>
                </a:lnTo>
                <a:lnTo>
                  <a:pt x="833" y="1258"/>
                </a:lnTo>
                <a:lnTo>
                  <a:pt x="777" y="1231"/>
                </a:lnTo>
                <a:lnTo>
                  <a:pt x="719" y="1199"/>
                </a:lnTo>
                <a:lnTo>
                  <a:pt x="661" y="1162"/>
                </a:lnTo>
                <a:lnTo>
                  <a:pt x="597" y="1563"/>
                </a:lnTo>
                <a:lnTo>
                  <a:pt x="2323" y="3296"/>
                </a:lnTo>
                <a:lnTo>
                  <a:pt x="3298" y="2319"/>
                </a:lnTo>
                <a:lnTo>
                  <a:pt x="1572" y="585"/>
                </a:lnTo>
                <a:close/>
                <a:moveTo>
                  <a:pt x="259" y="142"/>
                </a:moveTo>
                <a:lnTo>
                  <a:pt x="231" y="144"/>
                </a:lnTo>
                <a:lnTo>
                  <a:pt x="208" y="148"/>
                </a:lnTo>
                <a:lnTo>
                  <a:pt x="187" y="157"/>
                </a:lnTo>
                <a:lnTo>
                  <a:pt x="169" y="170"/>
                </a:lnTo>
                <a:lnTo>
                  <a:pt x="156" y="188"/>
                </a:lnTo>
                <a:lnTo>
                  <a:pt x="147" y="208"/>
                </a:lnTo>
                <a:lnTo>
                  <a:pt x="142" y="232"/>
                </a:lnTo>
                <a:lnTo>
                  <a:pt x="141" y="260"/>
                </a:lnTo>
                <a:lnTo>
                  <a:pt x="145" y="289"/>
                </a:lnTo>
                <a:lnTo>
                  <a:pt x="151" y="322"/>
                </a:lnTo>
                <a:lnTo>
                  <a:pt x="161" y="357"/>
                </a:lnTo>
                <a:lnTo>
                  <a:pt x="176" y="394"/>
                </a:lnTo>
                <a:lnTo>
                  <a:pt x="193" y="433"/>
                </a:lnTo>
                <a:lnTo>
                  <a:pt x="214" y="473"/>
                </a:lnTo>
                <a:lnTo>
                  <a:pt x="239" y="515"/>
                </a:lnTo>
                <a:lnTo>
                  <a:pt x="266" y="558"/>
                </a:lnTo>
                <a:lnTo>
                  <a:pt x="296" y="603"/>
                </a:lnTo>
                <a:lnTo>
                  <a:pt x="329" y="647"/>
                </a:lnTo>
                <a:lnTo>
                  <a:pt x="365" y="692"/>
                </a:lnTo>
                <a:lnTo>
                  <a:pt x="403" y="739"/>
                </a:lnTo>
                <a:lnTo>
                  <a:pt x="444" y="784"/>
                </a:lnTo>
                <a:lnTo>
                  <a:pt x="489" y="830"/>
                </a:lnTo>
                <a:lnTo>
                  <a:pt x="550" y="889"/>
                </a:lnTo>
                <a:lnTo>
                  <a:pt x="590" y="637"/>
                </a:lnTo>
                <a:lnTo>
                  <a:pt x="594" y="623"/>
                </a:lnTo>
                <a:lnTo>
                  <a:pt x="602" y="609"/>
                </a:lnTo>
                <a:lnTo>
                  <a:pt x="611" y="596"/>
                </a:lnTo>
                <a:lnTo>
                  <a:pt x="622" y="587"/>
                </a:lnTo>
                <a:lnTo>
                  <a:pt x="634" y="581"/>
                </a:lnTo>
                <a:lnTo>
                  <a:pt x="649" y="577"/>
                </a:lnTo>
                <a:lnTo>
                  <a:pt x="870" y="543"/>
                </a:lnTo>
                <a:lnTo>
                  <a:pt x="824" y="494"/>
                </a:lnTo>
                <a:lnTo>
                  <a:pt x="779" y="450"/>
                </a:lnTo>
                <a:lnTo>
                  <a:pt x="734" y="408"/>
                </a:lnTo>
                <a:lnTo>
                  <a:pt x="688" y="369"/>
                </a:lnTo>
                <a:lnTo>
                  <a:pt x="644" y="334"/>
                </a:lnTo>
                <a:lnTo>
                  <a:pt x="600" y="300"/>
                </a:lnTo>
                <a:lnTo>
                  <a:pt x="555" y="269"/>
                </a:lnTo>
                <a:lnTo>
                  <a:pt x="513" y="242"/>
                </a:lnTo>
                <a:lnTo>
                  <a:pt x="471" y="216"/>
                </a:lnTo>
                <a:lnTo>
                  <a:pt x="431" y="195"/>
                </a:lnTo>
                <a:lnTo>
                  <a:pt x="392" y="177"/>
                </a:lnTo>
                <a:lnTo>
                  <a:pt x="356" y="164"/>
                </a:lnTo>
                <a:lnTo>
                  <a:pt x="321" y="153"/>
                </a:lnTo>
                <a:lnTo>
                  <a:pt x="288" y="146"/>
                </a:lnTo>
                <a:lnTo>
                  <a:pt x="259" y="142"/>
                </a:lnTo>
                <a:close/>
                <a:moveTo>
                  <a:pt x="212" y="0"/>
                </a:moveTo>
                <a:lnTo>
                  <a:pt x="251" y="1"/>
                </a:lnTo>
                <a:lnTo>
                  <a:pt x="292" y="6"/>
                </a:lnTo>
                <a:lnTo>
                  <a:pt x="336" y="15"/>
                </a:lnTo>
                <a:lnTo>
                  <a:pt x="380" y="27"/>
                </a:lnTo>
                <a:lnTo>
                  <a:pt x="426" y="43"/>
                </a:lnTo>
                <a:lnTo>
                  <a:pt x="474" y="63"/>
                </a:lnTo>
                <a:lnTo>
                  <a:pt x="524" y="87"/>
                </a:lnTo>
                <a:lnTo>
                  <a:pt x="573" y="113"/>
                </a:lnTo>
                <a:lnTo>
                  <a:pt x="624" y="144"/>
                </a:lnTo>
                <a:lnTo>
                  <a:pt x="674" y="176"/>
                </a:lnTo>
                <a:lnTo>
                  <a:pt x="726" y="213"/>
                </a:lnTo>
                <a:lnTo>
                  <a:pt x="777" y="253"/>
                </a:lnTo>
                <a:lnTo>
                  <a:pt x="829" y="296"/>
                </a:lnTo>
                <a:lnTo>
                  <a:pt x="879" y="341"/>
                </a:lnTo>
                <a:lnTo>
                  <a:pt x="929" y="389"/>
                </a:lnTo>
                <a:lnTo>
                  <a:pt x="987" y="452"/>
                </a:lnTo>
                <a:lnTo>
                  <a:pt x="1042" y="515"/>
                </a:lnTo>
                <a:lnTo>
                  <a:pt x="1578" y="430"/>
                </a:lnTo>
                <a:lnTo>
                  <a:pt x="1592" y="427"/>
                </a:lnTo>
                <a:lnTo>
                  <a:pt x="1606" y="430"/>
                </a:lnTo>
                <a:lnTo>
                  <a:pt x="1618" y="435"/>
                </a:lnTo>
                <a:lnTo>
                  <a:pt x="1632" y="443"/>
                </a:lnTo>
                <a:lnTo>
                  <a:pt x="1645" y="452"/>
                </a:lnTo>
                <a:lnTo>
                  <a:pt x="3453" y="2267"/>
                </a:lnTo>
                <a:lnTo>
                  <a:pt x="3464" y="2282"/>
                </a:lnTo>
                <a:lnTo>
                  <a:pt x="3472" y="2300"/>
                </a:lnTo>
                <a:lnTo>
                  <a:pt x="3474" y="2318"/>
                </a:lnTo>
                <a:lnTo>
                  <a:pt x="3472" y="2337"/>
                </a:lnTo>
                <a:lnTo>
                  <a:pt x="3464" y="2355"/>
                </a:lnTo>
                <a:lnTo>
                  <a:pt x="3453" y="2371"/>
                </a:lnTo>
                <a:lnTo>
                  <a:pt x="2375" y="3452"/>
                </a:lnTo>
                <a:lnTo>
                  <a:pt x="2365" y="3462"/>
                </a:lnTo>
                <a:lnTo>
                  <a:pt x="2352" y="3468"/>
                </a:lnTo>
                <a:lnTo>
                  <a:pt x="2339" y="3472"/>
                </a:lnTo>
                <a:lnTo>
                  <a:pt x="2323" y="3475"/>
                </a:lnTo>
                <a:lnTo>
                  <a:pt x="2309" y="3472"/>
                </a:lnTo>
                <a:lnTo>
                  <a:pt x="2295" y="3468"/>
                </a:lnTo>
                <a:lnTo>
                  <a:pt x="2283" y="3462"/>
                </a:lnTo>
                <a:lnTo>
                  <a:pt x="2272" y="3452"/>
                </a:lnTo>
                <a:lnTo>
                  <a:pt x="464" y="1637"/>
                </a:lnTo>
                <a:lnTo>
                  <a:pt x="455" y="1624"/>
                </a:lnTo>
                <a:lnTo>
                  <a:pt x="448" y="1610"/>
                </a:lnTo>
                <a:lnTo>
                  <a:pt x="443" y="1592"/>
                </a:lnTo>
                <a:lnTo>
                  <a:pt x="442" y="1571"/>
                </a:lnTo>
                <a:lnTo>
                  <a:pt x="524" y="1061"/>
                </a:lnTo>
                <a:lnTo>
                  <a:pt x="476" y="1021"/>
                </a:lnTo>
                <a:lnTo>
                  <a:pt x="430" y="978"/>
                </a:lnTo>
                <a:lnTo>
                  <a:pt x="384" y="934"/>
                </a:lnTo>
                <a:lnTo>
                  <a:pt x="336" y="883"/>
                </a:lnTo>
                <a:lnTo>
                  <a:pt x="291" y="833"/>
                </a:lnTo>
                <a:lnTo>
                  <a:pt x="249" y="781"/>
                </a:lnTo>
                <a:lnTo>
                  <a:pt x="209" y="729"/>
                </a:lnTo>
                <a:lnTo>
                  <a:pt x="173" y="678"/>
                </a:lnTo>
                <a:lnTo>
                  <a:pt x="140" y="626"/>
                </a:lnTo>
                <a:lnTo>
                  <a:pt x="111" y="575"/>
                </a:lnTo>
                <a:lnTo>
                  <a:pt x="84" y="526"/>
                </a:lnTo>
                <a:lnTo>
                  <a:pt x="61" y="476"/>
                </a:lnTo>
                <a:lnTo>
                  <a:pt x="42" y="427"/>
                </a:lnTo>
                <a:lnTo>
                  <a:pt x="26" y="381"/>
                </a:lnTo>
                <a:lnTo>
                  <a:pt x="14" y="336"/>
                </a:lnTo>
                <a:lnTo>
                  <a:pt x="5" y="292"/>
                </a:lnTo>
                <a:lnTo>
                  <a:pt x="1" y="251"/>
                </a:lnTo>
                <a:lnTo>
                  <a:pt x="0" y="212"/>
                </a:lnTo>
                <a:lnTo>
                  <a:pt x="4" y="175"/>
                </a:lnTo>
                <a:lnTo>
                  <a:pt x="12" y="141"/>
                </a:lnTo>
                <a:lnTo>
                  <a:pt x="23" y="111"/>
                </a:lnTo>
                <a:lnTo>
                  <a:pt x="39" y="83"/>
                </a:lnTo>
                <a:lnTo>
                  <a:pt x="59" y="59"/>
                </a:lnTo>
                <a:lnTo>
                  <a:pt x="83" y="38"/>
                </a:lnTo>
                <a:lnTo>
                  <a:pt x="112" y="22"/>
                </a:lnTo>
                <a:lnTo>
                  <a:pt x="142" y="11"/>
                </a:lnTo>
                <a:lnTo>
                  <a:pt x="176" y="3"/>
                </a:lnTo>
                <a:lnTo>
                  <a:pt x="212"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nvGrpSpPr>
          <p:cNvPr id="61" name="Group 44"/>
          <p:cNvGrpSpPr/>
          <p:nvPr/>
        </p:nvGrpSpPr>
        <p:grpSpPr>
          <a:xfrm>
            <a:off x="10007609" y="2561391"/>
            <a:ext cx="614363" cy="614363"/>
            <a:chOff x="10948988" y="2659063"/>
            <a:chExt cx="614362" cy="614362"/>
          </a:xfrm>
          <a:solidFill>
            <a:schemeClr val="bg1"/>
          </a:solidFill>
        </p:grpSpPr>
        <p:sp>
          <p:nvSpPr>
            <p:cNvPr id="62" name="Freeform 112"/>
            <p:cNvSpPr>
              <a:spLocks noEditPoints="1"/>
            </p:cNvSpPr>
            <p:nvPr/>
          </p:nvSpPr>
          <p:spPr bwMode="auto">
            <a:xfrm>
              <a:off x="10948988" y="2659063"/>
              <a:ext cx="614362" cy="614362"/>
            </a:xfrm>
            <a:custGeom>
              <a:avLst/>
              <a:gdLst>
                <a:gd name="T0" fmla="*/ 1246 w 3483"/>
                <a:gd name="T1" fmla="*/ 2263 h 3483"/>
                <a:gd name="T2" fmla="*/ 1059 w 3483"/>
                <a:gd name="T3" fmla="*/ 2432 h 3483"/>
                <a:gd name="T4" fmla="*/ 986 w 3483"/>
                <a:gd name="T5" fmla="*/ 2683 h 3483"/>
                <a:gd name="T6" fmla="*/ 1307 w 3483"/>
                <a:gd name="T7" fmla="*/ 3026 h 3483"/>
                <a:gd name="T8" fmla="*/ 1668 w 3483"/>
                <a:gd name="T9" fmla="*/ 2861 h 3483"/>
                <a:gd name="T10" fmla="*/ 2092 w 3483"/>
                <a:gd name="T11" fmla="*/ 3052 h 3483"/>
                <a:gd name="T12" fmla="*/ 2491 w 3483"/>
                <a:gd name="T13" fmla="*/ 2872 h 3483"/>
                <a:gd name="T14" fmla="*/ 2443 w 3483"/>
                <a:gd name="T15" fmla="*/ 2476 h 3483"/>
                <a:gd name="T16" fmla="*/ 2275 w 3483"/>
                <a:gd name="T17" fmla="*/ 2288 h 3483"/>
                <a:gd name="T18" fmla="*/ 2023 w 3483"/>
                <a:gd name="T19" fmla="*/ 2215 h 3483"/>
                <a:gd name="T20" fmla="*/ 1394 w 3483"/>
                <a:gd name="T21" fmla="*/ 430 h 3483"/>
                <a:gd name="T22" fmla="*/ 988 w 3483"/>
                <a:gd name="T23" fmla="*/ 614 h 3483"/>
                <a:gd name="T24" fmla="*/ 666 w 3483"/>
                <a:gd name="T25" fmla="*/ 915 h 3483"/>
                <a:gd name="T26" fmla="*/ 457 w 3483"/>
                <a:gd name="T27" fmla="*/ 1307 h 3483"/>
                <a:gd name="T28" fmla="*/ 622 w 3483"/>
                <a:gd name="T29" fmla="*/ 1667 h 3483"/>
                <a:gd name="T30" fmla="*/ 432 w 3483"/>
                <a:gd name="T31" fmla="*/ 2093 h 3483"/>
                <a:gd name="T32" fmla="*/ 614 w 3483"/>
                <a:gd name="T33" fmla="*/ 2495 h 3483"/>
                <a:gd name="T34" fmla="*/ 844 w 3483"/>
                <a:gd name="T35" fmla="*/ 2682 h 3483"/>
                <a:gd name="T36" fmla="*/ 915 w 3483"/>
                <a:gd name="T37" fmla="*/ 2386 h 3483"/>
                <a:gd name="T38" fmla="*/ 1112 w 3483"/>
                <a:gd name="T39" fmla="*/ 2166 h 3483"/>
                <a:gd name="T40" fmla="*/ 1396 w 3483"/>
                <a:gd name="T41" fmla="*/ 2062 h 3483"/>
                <a:gd name="T42" fmla="*/ 2214 w 3483"/>
                <a:gd name="T43" fmla="*/ 2087 h 3483"/>
                <a:gd name="T44" fmla="*/ 2470 w 3483"/>
                <a:gd name="T45" fmla="*/ 2240 h 3483"/>
                <a:gd name="T46" fmla="*/ 2625 w 3483"/>
                <a:gd name="T47" fmla="*/ 2495 h 3483"/>
                <a:gd name="T48" fmla="*/ 2715 w 3483"/>
                <a:gd name="T49" fmla="*/ 2685 h 3483"/>
                <a:gd name="T50" fmla="*/ 2962 w 3483"/>
                <a:gd name="T51" fmla="*/ 2334 h 3483"/>
                <a:gd name="T52" fmla="*/ 3086 w 3483"/>
                <a:gd name="T53" fmla="*/ 1912 h 3483"/>
                <a:gd name="T54" fmla="*/ 3087 w 3483"/>
                <a:gd name="T55" fmla="*/ 1574 h 3483"/>
                <a:gd name="T56" fmla="*/ 2958 w 3483"/>
                <a:gd name="T57" fmla="*/ 1143 h 3483"/>
                <a:gd name="T58" fmla="*/ 2703 w 3483"/>
                <a:gd name="T59" fmla="*/ 785 h 3483"/>
                <a:gd name="T60" fmla="*/ 2346 w 3483"/>
                <a:gd name="T61" fmla="*/ 527 h 3483"/>
                <a:gd name="T62" fmla="*/ 1916 w 3483"/>
                <a:gd name="T63" fmla="*/ 396 h 3483"/>
                <a:gd name="T64" fmla="*/ 1667 w 3483"/>
                <a:gd name="T65" fmla="*/ 0 h 3483"/>
                <a:gd name="T66" fmla="*/ 2115 w 3483"/>
                <a:gd name="T67" fmla="*/ 278 h 3483"/>
                <a:gd name="T68" fmla="*/ 2553 w 3483"/>
                <a:gd name="T69" fmla="*/ 469 h 3483"/>
                <a:gd name="T70" fmla="*/ 2907 w 3483"/>
                <a:gd name="T71" fmla="*/ 782 h 3483"/>
                <a:gd name="T72" fmla="*/ 3148 w 3483"/>
                <a:gd name="T73" fmla="*/ 1191 h 3483"/>
                <a:gd name="T74" fmla="*/ 3251 w 3483"/>
                <a:gd name="T75" fmla="*/ 1668 h 3483"/>
                <a:gd name="T76" fmla="*/ 3227 w 3483"/>
                <a:gd name="T77" fmla="*/ 2019 h 3483"/>
                <a:gd name="T78" fmla="*/ 3064 w 3483"/>
                <a:gd name="T79" fmla="*/ 2470 h 3483"/>
                <a:gd name="T80" fmla="*/ 2774 w 3483"/>
                <a:gd name="T81" fmla="*/ 2841 h 3483"/>
                <a:gd name="T82" fmla="*/ 2384 w 3483"/>
                <a:gd name="T83" fmla="*/ 3108 h 3483"/>
                <a:gd name="T84" fmla="*/ 1922 w 3483"/>
                <a:gd name="T85" fmla="*/ 3242 h 3483"/>
                <a:gd name="T86" fmla="*/ 1567 w 3483"/>
                <a:gd name="T87" fmla="*/ 3243 h 3483"/>
                <a:gd name="T88" fmla="*/ 1102 w 3483"/>
                <a:gd name="T89" fmla="*/ 3110 h 3483"/>
                <a:gd name="T90" fmla="*/ 710 w 3483"/>
                <a:gd name="T91" fmla="*/ 2844 h 3483"/>
                <a:gd name="T92" fmla="*/ 419 w 3483"/>
                <a:gd name="T93" fmla="*/ 2472 h 3483"/>
                <a:gd name="T94" fmla="*/ 255 w 3483"/>
                <a:gd name="T95" fmla="*/ 2020 h 3483"/>
                <a:gd name="T96" fmla="*/ 232 w 3483"/>
                <a:gd name="T97" fmla="*/ 1668 h 3483"/>
                <a:gd name="T98" fmla="*/ 336 w 3483"/>
                <a:gd name="T99" fmla="*/ 1189 h 3483"/>
                <a:gd name="T100" fmla="*/ 578 w 3483"/>
                <a:gd name="T101" fmla="*/ 780 h 3483"/>
                <a:gd name="T102" fmla="*/ 933 w 3483"/>
                <a:gd name="T103" fmla="*/ 467 h 3483"/>
                <a:gd name="T104" fmla="*/ 1373 w 3483"/>
                <a:gd name="T105" fmla="*/ 275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3" h="3483">
                  <a:moveTo>
                    <a:pt x="1453" y="2215"/>
                  </a:moveTo>
                  <a:lnTo>
                    <a:pt x="1398" y="2219"/>
                  </a:lnTo>
                  <a:lnTo>
                    <a:pt x="1346" y="2228"/>
                  </a:lnTo>
                  <a:lnTo>
                    <a:pt x="1295" y="2243"/>
                  </a:lnTo>
                  <a:lnTo>
                    <a:pt x="1246" y="2263"/>
                  </a:lnTo>
                  <a:lnTo>
                    <a:pt x="1202" y="2288"/>
                  </a:lnTo>
                  <a:lnTo>
                    <a:pt x="1160" y="2318"/>
                  </a:lnTo>
                  <a:lnTo>
                    <a:pt x="1122" y="2352"/>
                  </a:lnTo>
                  <a:lnTo>
                    <a:pt x="1088" y="2390"/>
                  </a:lnTo>
                  <a:lnTo>
                    <a:pt x="1059" y="2432"/>
                  </a:lnTo>
                  <a:lnTo>
                    <a:pt x="1033" y="2476"/>
                  </a:lnTo>
                  <a:lnTo>
                    <a:pt x="1013" y="2525"/>
                  </a:lnTo>
                  <a:lnTo>
                    <a:pt x="998" y="2575"/>
                  </a:lnTo>
                  <a:lnTo>
                    <a:pt x="989" y="2628"/>
                  </a:lnTo>
                  <a:lnTo>
                    <a:pt x="986" y="2683"/>
                  </a:lnTo>
                  <a:lnTo>
                    <a:pt x="986" y="2868"/>
                  </a:lnTo>
                  <a:lnTo>
                    <a:pt x="1062" y="2915"/>
                  </a:lnTo>
                  <a:lnTo>
                    <a:pt x="1140" y="2957"/>
                  </a:lnTo>
                  <a:lnTo>
                    <a:pt x="1222" y="2994"/>
                  </a:lnTo>
                  <a:lnTo>
                    <a:pt x="1307" y="3026"/>
                  </a:lnTo>
                  <a:lnTo>
                    <a:pt x="1393" y="3052"/>
                  </a:lnTo>
                  <a:lnTo>
                    <a:pt x="1483" y="3072"/>
                  </a:lnTo>
                  <a:lnTo>
                    <a:pt x="1574" y="3087"/>
                  </a:lnTo>
                  <a:lnTo>
                    <a:pt x="1668" y="3096"/>
                  </a:lnTo>
                  <a:lnTo>
                    <a:pt x="1668" y="2861"/>
                  </a:lnTo>
                  <a:lnTo>
                    <a:pt x="1824" y="2861"/>
                  </a:lnTo>
                  <a:lnTo>
                    <a:pt x="1824" y="3096"/>
                  </a:lnTo>
                  <a:lnTo>
                    <a:pt x="1915" y="3087"/>
                  </a:lnTo>
                  <a:lnTo>
                    <a:pt x="2004" y="3072"/>
                  </a:lnTo>
                  <a:lnTo>
                    <a:pt x="2092" y="3052"/>
                  </a:lnTo>
                  <a:lnTo>
                    <a:pt x="2176" y="3027"/>
                  </a:lnTo>
                  <a:lnTo>
                    <a:pt x="2260" y="2995"/>
                  </a:lnTo>
                  <a:lnTo>
                    <a:pt x="2340" y="2959"/>
                  </a:lnTo>
                  <a:lnTo>
                    <a:pt x="2417" y="2918"/>
                  </a:lnTo>
                  <a:lnTo>
                    <a:pt x="2491" y="2872"/>
                  </a:lnTo>
                  <a:lnTo>
                    <a:pt x="2491" y="2683"/>
                  </a:lnTo>
                  <a:lnTo>
                    <a:pt x="2488" y="2628"/>
                  </a:lnTo>
                  <a:lnTo>
                    <a:pt x="2478" y="2575"/>
                  </a:lnTo>
                  <a:lnTo>
                    <a:pt x="2463" y="2525"/>
                  </a:lnTo>
                  <a:lnTo>
                    <a:pt x="2443" y="2476"/>
                  </a:lnTo>
                  <a:lnTo>
                    <a:pt x="2418" y="2432"/>
                  </a:lnTo>
                  <a:lnTo>
                    <a:pt x="2388" y="2390"/>
                  </a:lnTo>
                  <a:lnTo>
                    <a:pt x="2355" y="2352"/>
                  </a:lnTo>
                  <a:lnTo>
                    <a:pt x="2317" y="2318"/>
                  </a:lnTo>
                  <a:lnTo>
                    <a:pt x="2275" y="2288"/>
                  </a:lnTo>
                  <a:lnTo>
                    <a:pt x="2230" y="2263"/>
                  </a:lnTo>
                  <a:lnTo>
                    <a:pt x="2182" y="2243"/>
                  </a:lnTo>
                  <a:lnTo>
                    <a:pt x="2131" y="2228"/>
                  </a:lnTo>
                  <a:lnTo>
                    <a:pt x="2078" y="2219"/>
                  </a:lnTo>
                  <a:lnTo>
                    <a:pt x="2023" y="2215"/>
                  </a:lnTo>
                  <a:lnTo>
                    <a:pt x="1453" y="2215"/>
                  </a:lnTo>
                  <a:close/>
                  <a:moveTo>
                    <a:pt x="1668" y="386"/>
                  </a:moveTo>
                  <a:lnTo>
                    <a:pt x="1575" y="395"/>
                  </a:lnTo>
                  <a:lnTo>
                    <a:pt x="1483" y="410"/>
                  </a:lnTo>
                  <a:lnTo>
                    <a:pt x="1394" y="430"/>
                  </a:lnTo>
                  <a:lnTo>
                    <a:pt x="1308" y="456"/>
                  </a:lnTo>
                  <a:lnTo>
                    <a:pt x="1223" y="488"/>
                  </a:lnTo>
                  <a:lnTo>
                    <a:pt x="1141" y="525"/>
                  </a:lnTo>
                  <a:lnTo>
                    <a:pt x="1063" y="567"/>
                  </a:lnTo>
                  <a:lnTo>
                    <a:pt x="988" y="614"/>
                  </a:lnTo>
                  <a:lnTo>
                    <a:pt x="916" y="666"/>
                  </a:lnTo>
                  <a:lnTo>
                    <a:pt x="848" y="722"/>
                  </a:lnTo>
                  <a:lnTo>
                    <a:pt x="783" y="782"/>
                  </a:lnTo>
                  <a:lnTo>
                    <a:pt x="722" y="846"/>
                  </a:lnTo>
                  <a:lnTo>
                    <a:pt x="666" y="915"/>
                  </a:lnTo>
                  <a:lnTo>
                    <a:pt x="614" y="987"/>
                  </a:lnTo>
                  <a:lnTo>
                    <a:pt x="568" y="1063"/>
                  </a:lnTo>
                  <a:lnTo>
                    <a:pt x="526" y="1141"/>
                  </a:lnTo>
                  <a:lnTo>
                    <a:pt x="489" y="1222"/>
                  </a:lnTo>
                  <a:lnTo>
                    <a:pt x="457" y="1307"/>
                  </a:lnTo>
                  <a:lnTo>
                    <a:pt x="431" y="1393"/>
                  </a:lnTo>
                  <a:lnTo>
                    <a:pt x="410" y="1483"/>
                  </a:lnTo>
                  <a:lnTo>
                    <a:pt x="396" y="1574"/>
                  </a:lnTo>
                  <a:lnTo>
                    <a:pt x="387" y="1667"/>
                  </a:lnTo>
                  <a:lnTo>
                    <a:pt x="622" y="1667"/>
                  </a:lnTo>
                  <a:lnTo>
                    <a:pt x="622" y="1823"/>
                  </a:lnTo>
                  <a:lnTo>
                    <a:pt x="387" y="1823"/>
                  </a:lnTo>
                  <a:lnTo>
                    <a:pt x="396" y="1915"/>
                  </a:lnTo>
                  <a:lnTo>
                    <a:pt x="411" y="2004"/>
                  </a:lnTo>
                  <a:lnTo>
                    <a:pt x="432" y="2093"/>
                  </a:lnTo>
                  <a:lnTo>
                    <a:pt x="457" y="2178"/>
                  </a:lnTo>
                  <a:lnTo>
                    <a:pt x="489" y="2262"/>
                  </a:lnTo>
                  <a:lnTo>
                    <a:pt x="526" y="2343"/>
                  </a:lnTo>
                  <a:lnTo>
                    <a:pt x="568" y="2420"/>
                  </a:lnTo>
                  <a:lnTo>
                    <a:pt x="614" y="2495"/>
                  </a:lnTo>
                  <a:lnTo>
                    <a:pt x="666" y="2566"/>
                  </a:lnTo>
                  <a:lnTo>
                    <a:pt x="721" y="2634"/>
                  </a:lnTo>
                  <a:lnTo>
                    <a:pt x="781" y="2698"/>
                  </a:lnTo>
                  <a:lnTo>
                    <a:pt x="844" y="2758"/>
                  </a:lnTo>
                  <a:lnTo>
                    <a:pt x="844" y="2682"/>
                  </a:lnTo>
                  <a:lnTo>
                    <a:pt x="846" y="2619"/>
                  </a:lnTo>
                  <a:lnTo>
                    <a:pt x="855" y="2557"/>
                  </a:lnTo>
                  <a:lnTo>
                    <a:pt x="869" y="2498"/>
                  </a:lnTo>
                  <a:lnTo>
                    <a:pt x="890" y="2440"/>
                  </a:lnTo>
                  <a:lnTo>
                    <a:pt x="915" y="2386"/>
                  </a:lnTo>
                  <a:lnTo>
                    <a:pt x="946" y="2335"/>
                  </a:lnTo>
                  <a:lnTo>
                    <a:pt x="982" y="2287"/>
                  </a:lnTo>
                  <a:lnTo>
                    <a:pt x="1021" y="2243"/>
                  </a:lnTo>
                  <a:lnTo>
                    <a:pt x="1065" y="2203"/>
                  </a:lnTo>
                  <a:lnTo>
                    <a:pt x="1112" y="2166"/>
                  </a:lnTo>
                  <a:lnTo>
                    <a:pt x="1164" y="2135"/>
                  </a:lnTo>
                  <a:lnTo>
                    <a:pt x="1218" y="2109"/>
                  </a:lnTo>
                  <a:lnTo>
                    <a:pt x="1275" y="2088"/>
                  </a:lnTo>
                  <a:lnTo>
                    <a:pt x="1334" y="2072"/>
                  </a:lnTo>
                  <a:lnTo>
                    <a:pt x="1396" y="2062"/>
                  </a:lnTo>
                  <a:lnTo>
                    <a:pt x="1460" y="2059"/>
                  </a:lnTo>
                  <a:lnTo>
                    <a:pt x="2030" y="2059"/>
                  </a:lnTo>
                  <a:lnTo>
                    <a:pt x="2093" y="2062"/>
                  </a:lnTo>
                  <a:lnTo>
                    <a:pt x="2155" y="2072"/>
                  </a:lnTo>
                  <a:lnTo>
                    <a:pt x="2214" y="2087"/>
                  </a:lnTo>
                  <a:lnTo>
                    <a:pt x="2271" y="2108"/>
                  </a:lnTo>
                  <a:lnTo>
                    <a:pt x="2325" y="2133"/>
                  </a:lnTo>
                  <a:lnTo>
                    <a:pt x="2377" y="2165"/>
                  </a:lnTo>
                  <a:lnTo>
                    <a:pt x="2425" y="2200"/>
                  </a:lnTo>
                  <a:lnTo>
                    <a:pt x="2470" y="2240"/>
                  </a:lnTo>
                  <a:lnTo>
                    <a:pt x="2510" y="2284"/>
                  </a:lnTo>
                  <a:lnTo>
                    <a:pt x="2546" y="2331"/>
                  </a:lnTo>
                  <a:lnTo>
                    <a:pt x="2577" y="2383"/>
                  </a:lnTo>
                  <a:lnTo>
                    <a:pt x="2604" y="2438"/>
                  </a:lnTo>
                  <a:lnTo>
                    <a:pt x="2625" y="2495"/>
                  </a:lnTo>
                  <a:lnTo>
                    <a:pt x="2640" y="2555"/>
                  </a:lnTo>
                  <a:lnTo>
                    <a:pt x="2649" y="2618"/>
                  </a:lnTo>
                  <a:lnTo>
                    <a:pt x="2652" y="2682"/>
                  </a:lnTo>
                  <a:lnTo>
                    <a:pt x="2652" y="2744"/>
                  </a:lnTo>
                  <a:lnTo>
                    <a:pt x="2715" y="2685"/>
                  </a:lnTo>
                  <a:lnTo>
                    <a:pt x="2773" y="2622"/>
                  </a:lnTo>
                  <a:lnTo>
                    <a:pt x="2827" y="2554"/>
                  </a:lnTo>
                  <a:lnTo>
                    <a:pt x="2876" y="2483"/>
                  </a:lnTo>
                  <a:lnTo>
                    <a:pt x="2920" y="2411"/>
                  </a:lnTo>
                  <a:lnTo>
                    <a:pt x="2962" y="2334"/>
                  </a:lnTo>
                  <a:lnTo>
                    <a:pt x="2996" y="2254"/>
                  </a:lnTo>
                  <a:lnTo>
                    <a:pt x="3027" y="2172"/>
                  </a:lnTo>
                  <a:lnTo>
                    <a:pt x="3052" y="2088"/>
                  </a:lnTo>
                  <a:lnTo>
                    <a:pt x="3072" y="2001"/>
                  </a:lnTo>
                  <a:lnTo>
                    <a:pt x="3086" y="1912"/>
                  </a:lnTo>
                  <a:lnTo>
                    <a:pt x="3095" y="1823"/>
                  </a:lnTo>
                  <a:lnTo>
                    <a:pt x="2860" y="1823"/>
                  </a:lnTo>
                  <a:lnTo>
                    <a:pt x="2860" y="1667"/>
                  </a:lnTo>
                  <a:lnTo>
                    <a:pt x="3096" y="1667"/>
                  </a:lnTo>
                  <a:lnTo>
                    <a:pt x="3087" y="1574"/>
                  </a:lnTo>
                  <a:lnTo>
                    <a:pt x="3073" y="1483"/>
                  </a:lnTo>
                  <a:lnTo>
                    <a:pt x="3052" y="1394"/>
                  </a:lnTo>
                  <a:lnTo>
                    <a:pt x="3027" y="1308"/>
                  </a:lnTo>
                  <a:lnTo>
                    <a:pt x="2995" y="1224"/>
                  </a:lnTo>
                  <a:lnTo>
                    <a:pt x="2958" y="1143"/>
                  </a:lnTo>
                  <a:lnTo>
                    <a:pt x="2917" y="1064"/>
                  </a:lnTo>
                  <a:lnTo>
                    <a:pt x="2870" y="989"/>
                  </a:lnTo>
                  <a:lnTo>
                    <a:pt x="2819" y="917"/>
                  </a:lnTo>
                  <a:lnTo>
                    <a:pt x="2763" y="850"/>
                  </a:lnTo>
                  <a:lnTo>
                    <a:pt x="2703" y="785"/>
                  </a:lnTo>
                  <a:lnTo>
                    <a:pt x="2639" y="724"/>
                  </a:lnTo>
                  <a:lnTo>
                    <a:pt x="2571" y="668"/>
                  </a:lnTo>
                  <a:lnTo>
                    <a:pt x="2499" y="616"/>
                  </a:lnTo>
                  <a:lnTo>
                    <a:pt x="2424" y="569"/>
                  </a:lnTo>
                  <a:lnTo>
                    <a:pt x="2346" y="527"/>
                  </a:lnTo>
                  <a:lnTo>
                    <a:pt x="2265" y="490"/>
                  </a:lnTo>
                  <a:lnTo>
                    <a:pt x="2182" y="458"/>
                  </a:lnTo>
                  <a:lnTo>
                    <a:pt x="2095" y="432"/>
                  </a:lnTo>
                  <a:lnTo>
                    <a:pt x="2006" y="411"/>
                  </a:lnTo>
                  <a:lnTo>
                    <a:pt x="1916" y="396"/>
                  </a:lnTo>
                  <a:lnTo>
                    <a:pt x="1823" y="387"/>
                  </a:lnTo>
                  <a:lnTo>
                    <a:pt x="1823" y="622"/>
                  </a:lnTo>
                  <a:lnTo>
                    <a:pt x="1668" y="622"/>
                  </a:lnTo>
                  <a:lnTo>
                    <a:pt x="1668" y="386"/>
                  </a:lnTo>
                  <a:close/>
                  <a:moveTo>
                    <a:pt x="1667" y="0"/>
                  </a:moveTo>
                  <a:lnTo>
                    <a:pt x="1823" y="0"/>
                  </a:lnTo>
                  <a:lnTo>
                    <a:pt x="1823" y="232"/>
                  </a:lnTo>
                  <a:lnTo>
                    <a:pt x="1922" y="241"/>
                  </a:lnTo>
                  <a:lnTo>
                    <a:pt x="2019" y="256"/>
                  </a:lnTo>
                  <a:lnTo>
                    <a:pt x="2115" y="278"/>
                  </a:lnTo>
                  <a:lnTo>
                    <a:pt x="2208" y="305"/>
                  </a:lnTo>
                  <a:lnTo>
                    <a:pt x="2299" y="338"/>
                  </a:lnTo>
                  <a:lnTo>
                    <a:pt x="2386" y="376"/>
                  </a:lnTo>
                  <a:lnTo>
                    <a:pt x="2471" y="420"/>
                  </a:lnTo>
                  <a:lnTo>
                    <a:pt x="2553" y="469"/>
                  </a:lnTo>
                  <a:lnTo>
                    <a:pt x="2631" y="522"/>
                  </a:lnTo>
                  <a:lnTo>
                    <a:pt x="2706" y="582"/>
                  </a:lnTo>
                  <a:lnTo>
                    <a:pt x="2777" y="644"/>
                  </a:lnTo>
                  <a:lnTo>
                    <a:pt x="2843" y="711"/>
                  </a:lnTo>
                  <a:lnTo>
                    <a:pt x="2907" y="782"/>
                  </a:lnTo>
                  <a:lnTo>
                    <a:pt x="2965" y="857"/>
                  </a:lnTo>
                  <a:lnTo>
                    <a:pt x="3019" y="936"/>
                  </a:lnTo>
                  <a:lnTo>
                    <a:pt x="3067" y="1017"/>
                  </a:lnTo>
                  <a:lnTo>
                    <a:pt x="3110" y="1103"/>
                  </a:lnTo>
                  <a:lnTo>
                    <a:pt x="3148" y="1191"/>
                  </a:lnTo>
                  <a:lnTo>
                    <a:pt x="3181" y="1281"/>
                  </a:lnTo>
                  <a:lnTo>
                    <a:pt x="3208" y="1375"/>
                  </a:lnTo>
                  <a:lnTo>
                    <a:pt x="3229" y="1470"/>
                  </a:lnTo>
                  <a:lnTo>
                    <a:pt x="3243" y="1568"/>
                  </a:lnTo>
                  <a:lnTo>
                    <a:pt x="3251" y="1668"/>
                  </a:lnTo>
                  <a:lnTo>
                    <a:pt x="3483" y="1668"/>
                  </a:lnTo>
                  <a:lnTo>
                    <a:pt x="3483" y="1823"/>
                  </a:lnTo>
                  <a:lnTo>
                    <a:pt x="3251" y="1823"/>
                  </a:lnTo>
                  <a:lnTo>
                    <a:pt x="3242" y="1922"/>
                  </a:lnTo>
                  <a:lnTo>
                    <a:pt x="3227" y="2019"/>
                  </a:lnTo>
                  <a:lnTo>
                    <a:pt x="3205" y="2114"/>
                  </a:lnTo>
                  <a:lnTo>
                    <a:pt x="3179" y="2207"/>
                  </a:lnTo>
                  <a:lnTo>
                    <a:pt x="3146" y="2298"/>
                  </a:lnTo>
                  <a:lnTo>
                    <a:pt x="3107" y="2385"/>
                  </a:lnTo>
                  <a:lnTo>
                    <a:pt x="3064" y="2470"/>
                  </a:lnTo>
                  <a:lnTo>
                    <a:pt x="3015" y="2551"/>
                  </a:lnTo>
                  <a:lnTo>
                    <a:pt x="2962" y="2629"/>
                  </a:lnTo>
                  <a:lnTo>
                    <a:pt x="2904" y="2704"/>
                  </a:lnTo>
                  <a:lnTo>
                    <a:pt x="2841" y="2775"/>
                  </a:lnTo>
                  <a:lnTo>
                    <a:pt x="2774" y="2841"/>
                  </a:lnTo>
                  <a:lnTo>
                    <a:pt x="2703" y="2905"/>
                  </a:lnTo>
                  <a:lnTo>
                    <a:pt x="2629" y="2963"/>
                  </a:lnTo>
                  <a:lnTo>
                    <a:pt x="2551" y="3016"/>
                  </a:lnTo>
                  <a:lnTo>
                    <a:pt x="2469" y="3065"/>
                  </a:lnTo>
                  <a:lnTo>
                    <a:pt x="2384" y="3108"/>
                  </a:lnTo>
                  <a:lnTo>
                    <a:pt x="2297" y="3146"/>
                  </a:lnTo>
                  <a:lnTo>
                    <a:pt x="2207" y="3179"/>
                  </a:lnTo>
                  <a:lnTo>
                    <a:pt x="2114" y="3206"/>
                  </a:lnTo>
                  <a:lnTo>
                    <a:pt x="2019" y="3228"/>
                  </a:lnTo>
                  <a:lnTo>
                    <a:pt x="1922" y="3242"/>
                  </a:lnTo>
                  <a:lnTo>
                    <a:pt x="1823" y="3251"/>
                  </a:lnTo>
                  <a:lnTo>
                    <a:pt x="1823" y="3483"/>
                  </a:lnTo>
                  <a:lnTo>
                    <a:pt x="1667" y="3483"/>
                  </a:lnTo>
                  <a:lnTo>
                    <a:pt x="1667" y="3252"/>
                  </a:lnTo>
                  <a:lnTo>
                    <a:pt x="1567" y="3243"/>
                  </a:lnTo>
                  <a:lnTo>
                    <a:pt x="1470" y="3229"/>
                  </a:lnTo>
                  <a:lnTo>
                    <a:pt x="1374" y="3209"/>
                  </a:lnTo>
                  <a:lnTo>
                    <a:pt x="1281" y="3181"/>
                  </a:lnTo>
                  <a:lnTo>
                    <a:pt x="1191" y="3148"/>
                  </a:lnTo>
                  <a:lnTo>
                    <a:pt x="1102" y="3110"/>
                  </a:lnTo>
                  <a:lnTo>
                    <a:pt x="1017" y="3067"/>
                  </a:lnTo>
                  <a:lnTo>
                    <a:pt x="935" y="3019"/>
                  </a:lnTo>
                  <a:lnTo>
                    <a:pt x="857" y="2965"/>
                  </a:lnTo>
                  <a:lnTo>
                    <a:pt x="782" y="2907"/>
                  </a:lnTo>
                  <a:lnTo>
                    <a:pt x="710" y="2844"/>
                  </a:lnTo>
                  <a:lnTo>
                    <a:pt x="643" y="2777"/>
                  </a:lnTo>
                  <a:lnTo>
                    <a:pt x="581" y="2706"/>
                  </a:lnTo>
                  <a:lnTo>
                    <a:pt x="521" y="2632"/>
                  </a:lnTo>
                  <a:lnTo>
                    <a:pt x="468" y="2553"/>
                  </a:lnTo>
                  <a:lnTo>
                    <a:pt x="419" y="2472"/>
                  </a:lnTo>
                  <a:lnTo>
                    <a:pt x="376" y="2387"/>
                  </a:lnTo>
                  <a:lnTo>
                    <a:pt x="337" y="2299"/>
                  </a:lnTo>
                  <a:lnTo>
                    <a:pt x="304" y="2209"/>
                  </a:lnTo>
                  <a:lnTo>
                    <a:pt x="277" y="2115"/>
                  </a:lnTo>
                  <a:lnTo>
                    <a:pt x="255" y="2020"/>
                  </a:lnTo>
                  <a:lnTo>
                    <a:pt x="241" y="1923"/>
                  </a:lnTo>
                  <a:lnTo>
                    <a:pt x="232" y="1823"/>
                  </a:lnTo>
                  <a:lnTo>
                    <a:pt x="0" y="1823"/>
                  </a:lnTo>
                  <a:lnTo>
                    <a:pt x="0" y="1668"/>
                  </a:lnTo>
                  <a:lnTo>
                    <a:pt x="232" y="1668"/>
                  </a:lnTo>
                  <a:lnTo>
                    <a:pt x="240" y="1567"/>
                  </a:lnTo>
                  <a:lnTo>
                    <a:pt x="254" y="1470"/>
                  </a:lnTo>
                  <a:lnTo>
                    <a:pt x="275" y="1374"/>
                  </a:lnTo>
                  <a:lnTo>
                    <a:pt x="303" y="1280"/>
                  </a:lnTo>
                  <a:lnTo>
                    <a:pt x="336" y="1189"/>
                  </a:lnTo>
                  <a:lnTo>
                    <a:pt x="374" y="1101"/>
                  </a:lnTo>
                  <a:lnTo>
                    <a:pt x="417" y="1015"/>
                  </a:lnTo>
                  <a:lnTo>
                    <a:pt x="467" y="934"/>
                  </a:lnTo>
                  <a:lnTo>
                    <a:pt x="519" y="855"/>
                  </a:lnTo>
                  <a:lnTo>
                    <a:pt x="578" y="780"/>
                  </a:lnTo>
                  <a:lnTo>
                    <a:pt x="641" y="708"/>
                  </a:lnTo>
                  <a:lnTo>
                    <a:pt x="708" y="642"/>
                  </a:lnTo>
                  <a:lnTo>
                    <a:pt x="780" y="578"/>
                  </a:lnTo>
                  <a:lnTo>
                    <a:pt x="855" y="519"/>
                  </a:lnTo>
                  <a:lnTo>
                    <a:pt x="933" y="467"/>
                  </a:lnTo>
                  <a:lnTo>
                    <a:pt x="1015" y="417"/>
                  </a:lnTo>
                  <a:lnTo>
                    <a:pt x="1101" y="374"/>
                  </a:lnTo>
                  <a:lnTo>
                    <a:pt x="1189" y="336"/>
                  </a:lnTo>
                  <a:lnTo>
                    <a:pt x="1280" y="303"/>
                  </a:lnTo>
                  <a:lnTo>
                    <a:pt x="1373" y="275"/>
                  </a:lnTo>
                  <a:lnTo>
                    <a:pt x="1469" y="254"/>
                  </a:lnTo>
                  <a:lnTo>
                    <a:pt x="1567" y="240"/>
                  </a:lnTo>
                  <a:lnTo>
                    <a:pt x="1667" y="232"/>
                  </a:lnTo>
                  <a:lnTo>
                    <a:pt x="166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3" name="Freeform 113"/>
            <p:cNvSpPr>
              <a:spLocks noEditPoints="1"/>
            </p:cNvSpPr>
            <p:nvPr/>
          </p:nvSpPr>
          <p:spPr bwMode="auto">
            <a:xfrm>
              <a:off x="11169650" y="2805113"/>
              <a:ext cx="173037" cy="173037"/>
            </a:xfrm>
            <a:custGeom>
              <a:avLst/>
              <a:gdLst>
                <a:gd name="T0" fmla="*/ 443 w 977"/>
                <a:gd name="T1" fmla="*/ 151 h 977"/>
                <a:gd name="T2" fmla="*/ 359 w 977"/>
                <a:gd name="T3" fmla="*/ 173 h 977"/>
                <a:gd name="T4" fmla="*/ 285 w 977"/>
                <a:gd name="T5" fmla="*/ 216 h 977"/>
                <a:gd name="T6" fmla="*/ 225 w 977"/>
                <a:gd name="T7" fmla="*/ 276 h 977"/>
                <a:gd name="T8" fmla="*/ 181 w 977"/>
                <a:gd name="T9" fmla="*/ 350 h 977"/>
                <a:gd name="T10" fmla="*/ 158 w 977"/>
                <a:gd name="T11" fmla="*/ 434 h 977"/>
                <a:gd name="T12" fmla="*/ 158 w 977"/>
                <a:gd name="T13" fmla="*/ 526 h 977"/>
                <a:gd name="T14" fmla="*/ 181 w 977"/>
                <a:gd name="T15" fmla="*/ 611 h 977"/>
                <a:gd name="T16" fmla="*/ 225 w 977"/>
                <a:gd name="T17" fmla="*/ 685 h 977"/>
                <a:gd name="T18" fmla="*/ 284 w 977"/>
                <a:gd name="T19" fmla="*/ 745 h 977"/>
                <a:gd name="T20" fmla="*/ 358 w 977"/>
                <a:gd name="T21" fmla="*/ 788 h 977"/>
                <a:gd name="T22" fmla="*/ 443 w 977"/>
                <a:gd name="T23" fmla="*/ 811 h 977"/>
                <a:gd name="T24" fmla="*/ 534 w 977"/>
                <a:gd name="T25" fmla="*/ 811 h 977"/>
                <a:gd name="T26" fmla="*/ 619 w 977"/>
                <a:gd name="T27" fmla="*/ 788 h 977"/>
                <a:gd name="T28" fmla="*/ 693 w 977"/>
                <a:gd name="T29" fmla="*/ 745 h 977"/>
                <a:gd name="T30" fmla="*/ 752 w 977"/>
                <a:gd name="T31" fmla="*/ 685 h 977"/>
                <a:gd name="T32" fmla="*/ 796 w 977"/>
                <a:gd name="T33" fmla="*/ 611 h 977"/>
                <a:gd name="T34" fmla="*/ 819 w 977"/>
                <a:gd name="T35" fmla="*/ 526 h 977"/>
                <a:gd name="T36" fmla="*/ 819 w 977"/>
                <a:gd name="T37" fmla="*/ 436 h 977"/>
                <a:gd name="T38" fmla="*/ 796 w 977"/>
                <a:gd name="T39" fmla="*/ 350 h 977"/>
                <a:gd name="T40" fmla="*/ 752 w 977"/>
                <a:gd name="T41" fmla="*/ 276 h 977"/>
                <a:gd name="T42" fmla="*/ 692 w 977"/>
                <a:gd name="T43" fmla="*/ 216 h 977"/>
                <a:gd name="T44" fmla="*/ 618 w 977"/>
                <a:gd name="T45" fmla="*/ 173 h 977"/>
                <a:gd name="T46" fmla="*/ 534 w 977"/>
                <a:gd name="T47" fmla="*/ 151 h 977"/>
                <a:gd name="T48" fmla="*/ 489 w 977"/>
                <a:gd name="T49" fmla="*/ 0 h 977"/>
                <a:gd name="T50" fmla="*/ 599 w 977"/>
                <a:gd name="T51" fmla="*/ 12 h 977"/>
                <a:gd name="T52" fmla="*/ 702 w 977"/>
                <a:gd name="T53" fmla="*/ 49 h 977"/>
                <a:gd name="T54" fmla="*/ 792 w 977"/>
                <a:gd name="T55" fmla="*/ 107 h 977"/>
                <a:gd name="T56" fmla="*/ 868 w 977"/>
                <a:gd name="T57" fmla="*/ 183 h 977"/>
                <a:gd name="T58" fmla="*/ 928 w 977"/>
                <a:gd name="T59" fmla="*/ 274 h 977"/>
                <a:gd name="T60" fmla="*/ 965 w 977"/>
                <a:gd name="T61" fmla="*/ 377 h 977"/>
                <a:gd name="T62" fmla="*/ 977 w 977"/>
                <a:gd name="T63" fmla="*/ 488 h 977"/>
                <a:gd name="T64" fmla="*/ 965 w 977"/>
                <a:gd name="T65" fmla="*/ 599 h 977"/>
                <a:gd name="T66" fmla="*/ 928 w 977"/>
                <a:gd name="T67" fmla="*/ 702 h 977"/>
                <a:gd name="T68" fmla="*/ 868 w 977"/>
                <a:gd name="T69" fmla="*/ 792 h 977"/>
                <a:gd name="T70" fmla="*/ 792 w 977"/>
                <a:gd name="T71" fmla="*/ 868 h 977"/>
                <a:gd name="T72" fmla="*/ 702 w 977"/>
                <a:gd name="T73" fmla="*/ 927 h 977"/>
                <a:gd name="T74" fmla="*/ 599 w 977"/>
                <a:gd name="T75" fmla="*/ 964 h 977"/>
                <a:gd name="T76" fmla="*/ 489 w 977"/>
                <a:gd name="T77" fmla="*/ 977 h 977"/>
                <a:gd name="T78" fmla="*/ 378 w 977"/>
                <a:gd name="T79" fmla="*/ 964 h 977"/>
                <a:gd name="T80" fmla="*/ 275 w 977"/>
                <a:gd name="T81" fmla="*/ 927 h 977"/>
                <a:gd name="T82" fmla="*/ 185 w 977"/>
                <a:gd name="T83" fmla="*/ 868 h 977"/>
                <a:gd name="T84" fmla="*/ 109 w 977"/>
                <a:gd name="T85" fmla="*/ 792 h 977"/>
                <a:gd name="T86" fmla="*/ 49 w 977"/>
                <a:gd name="T87" fmla="*/ 702 h 977"/>
                <a:gd name="T88" fmla="*/ 12 w 977"/>
                <a:gd name="T89" fmla="*/ 599 h 977"/>
                <a:gd name="T90" fmla="*/ 0 w 977"/>
                <a:gd name="T91" fmla="*/ 488 h 977"/>
                <a:gd name="T92" fmla="*/ 12 w 977"/>
                <a:gd name="T93" fmla="*/ 377 h 977"/>
                <a:gd name="T94" fmla="*/ 49 w 977"/>
                <a:gd name="T95" fmla="*/ 275 h 977"/>
                <a:gd name="T96" fmla="*/ 109 w 977"/>
                <a:gd name="T97" fmla="*/ 184 h 977"/>
                <a:gd name="T98" fmla="*/ 185 w 977"/>
                <a:gd name="T99" fmla="*/ 107 h 977"/>
                <a:gd name="T100" fmla="*/ 275 w 977"/>
                <a:gd name="T101" fmla="*/ 49 h 977"/>
                <a:gd name="T102" fmla="*/ 378 w 977"/>
                <a:gd name="T103" fmla="*/ 12 h 977"/>
                <a:gd name="T104" fmla="*/ 489 w 977"/>
                <a:gd name="T105"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7" h="977">
                  <a:moveTo>
                    <a:pt x="489" y="147"/>
                  </a:moveTo>
                  <a:lnTo>
                    <a:pt x="443" y="151"/>
                  </a:lnTo>
                  <a:lnTo>
                    <a:pt x="400" y="159"/>
                  </a:lnTo>
                  <a:lnTo>
                    <a:pt x="359" y="173"/>
                  </a:lnTo>
                  <a:lnTo>
                    <a:pt x="320" y="193"/>
                  </a:lnTo>
                  <a:lnTo>
                    <a:pt x="285" y="216"/>
                  </a:lnTo>
                  <a:lnTo>
                    <a:pt x="252" y="245"/>
                  </a:lnTo>
                  <a:lnTo>
                    <a:pt x="225" y="276"/>
                  </a:lnTo>
                  <a:lnTo>
                    <a:pt x="200" y="312"/>
                  </a:lnTo>
                  <a:lnTo>
                    <a:pt x="181" y="350"/>
                  </a:lnTo>
                  <a:lnTo>
                    <a:pt x="167" y="391"/>
                  </a:lnTo>
                  <a:lnTo>
                    <a:pt x="158" y="434"/>
                  </a:lnTo>
                  <a:lnTo>
                    <a:pt x="155" y="481"/>
                  </a:lnTo>
                  <a:lnTo>
                    <a:pt x="158" y="526"/>
                  </a:lnTo>
                  <a:lnTo>
                    <a:pt x="167" y="570"/>
                  </a:lnTo>
                  <a:lnTo>
                    <a:pt x="181" y="611"/>
                  </a:lnTo>
                  <a:lnTo>
                    <a:pt x="200" y="649"/>
                  </a:lnTo>
                  <a:lnTo>
                    <a:pt x="225" y="685"/>
                  </a:lnTo>
                  <a:lnTo>
                    <a:pt x="252" y="716"/>
                  </a:lnTo>
                  <a:lnTo>
                    <a:pt x="284" y="745"/>
                  </a:lnTo>
                  <a:lnTo>
                    <a:pt x="320" y="768"/>
                  </a:lnTo>
                  <a:lnTo>
                    <a:pt x="358" y="788"/>
                  </a:lnTo>
                  <a:lnTo>
                    <a:pt x="400" y="802"/>
                  </a:lnTo>
                  <a:lnTo>
                    <a:pt x="443" y="811"/>
                  </a:lnTo>
                  <a:lnTo>
                    <a:pt x="489" y="813"/>
                  </a:lnTo>
                  <a:lnTo>
                    <a:pt x="534" y="811"/>
                  </a:lnTo>
                  <a:lnTo>
                    <a:pt x="577" y="802"/>
                  </a:lnTo>
                  <a:lnTo>
                    <a:pt x="619" y="788"/>
                  </a:lnTo>
                  <a:lnTo>
                    <a:pt x="657" y="769"/>
                  </a:lnTo>
                  <a:lnTo>
                    <a:pt x="693" y="745"/>
                  </a:lnTo>
                  <a:lnTo>
                    <a:pt x="725" y="716"/>
                  </a:lnTo>
                  <a:lnTo>
                    <a:pt x="752" y="685"/>
                  </a:lnTo>
                  <a:lnTo>
                    <a:pt x="777" y="650"/>
                  </a:lnTo>
                  <a:lnTo>
                    <a:pt x="796" y="611"/>
                  </a:lnTo>
                  <a:lnTo>
                    <a:pt x="810" y="570"/>
                  </a:lnTo>
                  <a:lnTo>
                    <a:pt x="819" y="526"/>
                  </a:lnTo>
                  <a:lnTo>
                    <a:pt x="822" y="481"/>
                  </a:lnTo>
                  <a:lnTo>
                    <a:pt x="819" y="436"/>
                  </a:lnTo>
                  <a:lnTo>
                    <a:pt x="810" y="391"/>
                  </a:lnTo>
                  <a:lnTo>
                    <a:pt x="796" y="350"/>
                  </a:lnTo>
                  <a:lnTo>
                    <a:pt x="777" y="312"/>
                  </a:lnTo>
                  <a:lnTo>
                    <a:pt x="752" y="276"/>
                  </a:lnTo>
                  <a:lnTo>
                    <a:pt x="725" y="245"/>
                  </a:lnTo>
                  <a:lnTo>
                    <a:pt x="692" y="216"/>
                  </a:lnTo>
                  <a:lnTo>
                    <a:pt x="657" y="193"/>
                  </a:lnTo>
                  <a:lnTo>
                    <a:pt x="618" y="173"/>
                  </a:lnTo>
                  <a:lnTo>
                    <a:pt x="577" y="159"/>
                  </a:lnTo>
                  <a:lnTo>
                    <a:pt x="534" y="151"/>
                  </a:lnTo>
                  <a:lnTo>
                    <a:pt x="489" y="147"/>
                  </a:lnTo>
                  <a:close/>
                  <a:moveTo>
                    <a:pt x="489" y="0"/>
                  </a:moveTo>
                  <a:lnTo>
                    <a:pt x="544" y="3"/>
                  </a:lnTo>
                  <a:lnTo>
                    <a:pt x="599" y="12"/>
                  </a:lnTo>
                  <a:lnTo>
                    <a:pt x="652" y="28"/>
                  </a:lnTo>
                  <a:lnTo>
                    <a:pt x="702" y="49"/>
                  </a:lnTo>
                  <a:lnTo>
                    <a:pt x="749" y="76"/>
                  </a:lnTo>
                  <a:lnTo>
                    <a:pt x="792" y="107"/>
                  </a:lnTo>
                  <a:lnTo>
                    <a:pt x="833" y="143"/>
                  </a:lnTo>
                  <a:lnTo>
                    <a:pt x="868" y="183"/>
                  </a:lnTo>
                  <a:lnTo>
                    <a:pt x="900" y="228"/>
                  </a:lnTo>
                  <a:lnTo>
                    <a:pt x="928" y="274"/>
                  </a:lnTo>
                  <a:lnTo>
                    <a:pt x="949" y="325"/>
                  </a:lnTo>
                  <a:lnTo>
                    <a:pt x="965" y="377"/>
                  </a:lnTo>
                  <a:lnTo>
                    <a:pt x="974" y="431"/>
                  </a:lnTo>
                  <a:lnTo>
                    <a:pt x="977" y="488"/>
                  </a:lnTo>
                  <a:lnTo>
                    <a:pt x="974" y="544"/>
                  </a:lnTo>
                  <a:lnTo>
                    <a:pt x="965" y="599"/>
                  </a:lnTo>
                  <a:lnTo>
                    <a:pt x="949" y="652"/>
                  </a:lnTo>
                  <a:lnTo>
                    <a:pt x="928" y="702"/>
                  </a:lnTo>
                  <a:lnTo>
                    <a:pt x="900" y="749"/>
                  </a:lnTo>
                  <a:lnTo>
                    <a:pt x="868" y="792"/>
                  </a:lnTo>
                  <a:lnTo>
                    <a:pt x="833" y="832"/>
                  </a:lnTo>
                  <a:lnTo>
                    <a:pt x="792" y="868"/>
                  </a:lnTo>
                  <a:lnTo>
                    <a:pt x="749" y="900"/>
                  </a:lnTo>
                  <a:lnTo>
                    <a:pt x="702" y="927"/>
                  </a:lnTo>
                  <a:lnTo>
                    <a:pt x="652" y="948"/>
                  </a:lnTo>
                  <a:lnTo>
                    <a:pt x="599" y="964"/>
                  </a:lnTo>
                  <a:lnTo>
                    <a:pt x="544" y="974"/>
                  </a:lnTo>
                  <a:lnTo>
                    <a:pt x="489" y="977"/>
                  </a:lnTo>
                  <a:lnTo>
                    <a:pt x="433" y="974"/>
                  </a:lnTo>
                  <a:lnTo>
                    <a:pt x="378" y="964"/>
                  </a:lnTo>
                  <a:lnTo>
                    <a:pt x="325" y="948"/>
                  </a:lnTo>
                  <a:lnTo>
                    <a:pt x="275" y="927"/>
                  </a:lnTo>
                  <a:lnTo>
                    <a:pt x="228" y="900"/>
                  </a:lnTo>
                  <a:lnTo>
                    <a:pt x="185" y="868"/>
                  </a:lnTo>
                  <a:lnTo>
                    <a:pt x="144" y="832"/>
                  </a:lnTo>
                  <a:lnTo>
                    <a:pt x="109" y="792"/>
                  </a:lnTo>
                  <a:lnTo>
                    <a:pt x="77" y="749"/>
                  </a:lnTo>
                  <a:lnTo>
                    <a:pt x="49" y="702"/>
                  </a:lnTo>
                  <a:lnTo>
                    <a:pt x="28" y="652"/>
                  </a:lnTo>
                  <a:lnTo>
                    <a:pt x="12" y="599"/>
                  </a:lnTo>
                  <a:lnTo>
                    <a:pt x="3" y="544"/>
                  </a:lnTo>
                  <a:lnTo>
                    <a:pt x="0" y="488"/>
                  </a:lnTo>
                  <a:lnTo>
                    <a:pt x="3" y="432"/>
                  </a:lnTo>
                  <a:lnTo>
                    <a:pt x="12" y="377"/>
                  </a:lnTo>
                  <a:lnTo>
                    <a:pt x="28" y="325"/>
                  </a:lnTo>
                  <a:lnTo>
                    <a:pt x="49" y="275"/>
                  </a:lnTo>
                  <a:lnTo>
                    <a:pt x="77" y="228"/>
                  </a:lnTo>
                  <a:lnTo>
                    <a:pt x="109" y="184"/>
                  </a:lnTo>
                  <a:lnTo>
                    <a:pt x="144" y="144"/>
                  </a:lnTo>
                  <a:lnTo>
                    <a:pt x="185" y="107"/>
                  </a:lnTo>
                  <a:lnTo>
                    <a:pt x="228" y="77"/>
                  </a:lnTo>
                  <a:lnTo>
                    <a:pt x="275" y="49"/>
                  </a:lnTo>
                  <a:lnTo>
                    <a:pt x="325" y="28"/>
                  </a:lnTo>
                  <a:lnTo>
                    <a:pt x="378" y="12"/>
                  </a:lnTo>
                  <a:lnTo>
                    <a:pt x="433" y="3"/>
                  </a:lnTo>
                  <a:lnTo>
                    <a:pt x="489"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grpSp>
        <p:nvGrpSpPr>
          <p:cNvPr id="64" name="Group 50"/>
          <p:cNvGrpSpPr/>
          <p:nvPr/>
        </p:nvGrpSpPr>
        <p:grpSpPr>
          <a:xfrm>
            <a:off x="1571459" y="2568536"/>
            <a:ext cx="614363" cy="600075"/>
            <a:chOff x="5305425" y="1893888"/>
            <a:chExt cx="614363" cy="600075"/>
          </a:xfrm>
          <a:solidFill>
            <a:schemeClr val="bg1"/>
          </a:solidFill>
        </p:grpSpPr>
        <p:sp>
          <p:nvSpPr>
            <p:cNvPr id="65" name="Freeform 153"/>
            <p:cNvSpPr>
              <a:spLocks noEditPoints="1"/>
            </p:cNvSpPr>
            <p:nvPr/>
          </p:nvSpPr>
          <p:spPr bwMode="auto">
            <a:xfrm>
              <a:off x="5484813" y="1992313"/>
              <a:ext cx="434975" cy="228600"/>
            </a:xfrm>
            <a:custGeom>
              <a:avLst/>
              <a:gdLst>
                <a:gd name="T0" fmla="*/ 403 w 2470"/>
                <a:gd name="T1" fmla="*/ 911 h 1295"/>
                <a:gd name="T2" fmla="*/ 471 w 2470"/>
                <a:gd name="T3" fmla="*/ 1140 h 1295"/>
                <a:gd name="T4" fmla="*/ 2013 w 2470"/>
                <a:gd name="T5" fmla="*/ 1140 h 1295"/>
                <a:gd name="T6" fmla="*/ 2080 w 2470"/>
                <a:gd name="T7" fmla="*/ 911 h 1295"/>
                <a:gd name="T8" fmla="*/ 403 w 2470"/>
                <a:gd name="T9" fmla="*/ 911 h 1295"/>
                <a:gd name="T10" fmla="*/ 291 w 2470"/>
                <a:gd name="T11" fmla="*/ 533 h 1295"/>
                <a:gd name="T12" fmla="*/ 356 w 2470"/>
                <a:gd name="T13" fmla="*/ 762 h 1295"/>
                <a:gd name="T14" fmla="*/ 2117 w 2470"/>
                <a:gd name="T15" fmla="*/ 762 h 1295"/>
                <a:gd name="T16" fmla="*/ 2184 w 2470"/>
                <a:gd name="T17" fmla="*/ 533 h 1295"/>
                <a:gd name="T18" fmla="*/ 291 w 2470"/>
                <a:gd name="T19" fmla="*/ 533 h 1295"/>
                <a:gd name="T20" fmla="*/ 181 w 2470"/>
                <a:gd name="T21" fmla="*/ 149 h 1295"/>
                <a:gd name="T22" fmla="*/ 247 w 2470"/>
                <a:gd name="T23" fmla="*/ 378 h 1295"/>
                <a:gd name="T24" fmla="*/ 2228 w 2470"/>
                <a:gd name="T25" fmla="*/ 378 h 1295"/>
                <a:gd name="T26" fmla="*/ 2296 w 2470"/>
                <a:gd name="T27" fmla="*/ 149 h 1295"/>
                <a:gd name="T28" fmla="*/ 181 w 2470"/>
                <a:gd name="T29" fmla="*/ 149 h 1295"/>
                <a:gd name="T30" fmla="*/ 77 w 2470"/>
                <a:gd name="T31" fmla="*/ 0 h 1295"/>
                <a:gd name="T32" fmla="*/ 2391 w 2470"/>
                <a:gd name="T33" fmla="*/ 0 h 1295"/>
                <a:gd name="T34" fmla="*/ 2412 w 2470"/>
                <a:gd name="T35" fmla="*/ 2 h 1295"/>
                <a:gd name="T36" fmla="*/ 2429 w 2470"/>
                <a:gd name="T37" fmla="*/ 9 h 1295"/>
                <a:gd name="T38" fmla="*/ 2443 w 2470"/>
                <a:gd name="T39" fmla="*/ 17 h 1295"/>
                <a:gd name="T40" fmla="*/ 2454 w 2470"/>
                <a:gd name="T41" fmla="*/ 29 h 1295"/>
                <a:gd name="T42" fmla="*/ 2462 w 2470"/>
                <a:gd name="T43" fmla="*/ 41 h 1295"/>
                <a:gd name="T44" fmla="*/ 2467 w 2470"/>
                <a:gd name="T45" fmla="*/ 55 h 1295"/>
                <a:gd name="T46" fmla="*/ 2470 w 2470"/>
                <a:gd name="T47" fmla="*/ 70 h 1295"/>
                <a:gd name="T48" fmla="*/ 2468 w 2470"/>
                <a:gd name="T49" fmla="*/ 84 h 1295"/>
                <a:gd name="T50" fmla="*/ 2465 w 2470"/>
                <a:gd name="T51" fmla="*/ 97 h 1295"/>
                <a:gd name="T52" fmla="*/ 2139 w 2470"/>
                <a:gd name="T53" fmla="*/ 1243 h 1295"/>
                <a:gd name="T54" fmla="*/ 2132 w 2470"/>
                <a:gd name="T55" fmla="*/ 1260 h 1295"/>
                <a:gd name="T56" fmla="*/ 2120 w 2470"/>
                <a:gd name="T57" fmla="*/ 1274 h 1295"/>
                <a:gd name="T58" fmla="*/ 2106 w 2470"/>
                <a:gd name="T59" fmla="*/ 1286 h 1295"/>
                <a:gd name="T60" fmla="*/ 2086 w 2470"/>
                <a:gd name="T61" fmla="*/ 1292 h 1295"/>
                <a:gd name="T62" fmla="*/ 2065 w 2470"/>
                <a:gd name="T63" fmla="*/ 1295 h 1295"/>
                <a:gd name="T64" fmla="*/ 411 w 2470"/>
                <a:gd name="T65" fmla="*/ 1295 h 1295"/>
                <a:gd name="T66" fmla="*/ 390 w 2470"/>
                <a:gd name="T67" fmla="*/ 1292 h 1295"/>
                <a:gd name="T68" fmla="*/ 371 w 2470"/>
                <a:gd name="T69" fmla="*/ 1286 h 1295"/>
                <a:gd name="T70" fmla="*/ 355 w 2470"/>
                <a:gd name="T71" fmla="*/ 1274 h 1295"/>
                <a:gd name="T72" fmla="*/ 344 w 2470"/>
                <a:gd name="T73" fmla="*/ 1260 h 1295"/>
                <a:gd name="T74" fmla="*/ 337 w 2470"/>
                <a:gd name="T75" fmla="*/ 1243 h 1295"/>
                <a:gd name="T76" fmla="*/ 3 w 2470"/>
                <a:gd name="T77" fmla="*/ 97 h 1295"/>
                <a:gd name="T78" fmla="*/ 0 w 2470"/>
                <a:gd name="T79" fmla="*/ 73 h 1295"/>
                <a:gd name="T80" fmla="*/ 2 w 2470"/>
                <a:gd name="T81" fmla="*/ 53 h 1295"/>
                <a:gd name="T82" fmla="*/ 9 w 2470"/>
                <a:gd name="T83" fmla="*/ 35 h 1295"/>
                <a:gd name="T84" fmla="*/ 20 w 2470"/>
                <a:gd name="T85" fmla="*/ 20 h 1295"/>
                <a:gd name="T86" fmla="*/ 36 w 2470"/>
                <a:gd name="T87" fmla="*/ 10 h 1295"/>
                <a:gd name="T88" fmla="*/ 55 w 2470"/>
                <a:gd name="T89" fmla="*/ 2 h 1295"/>
                <a:gd name="T90" fmla="*/ 77 w 2470"/>
                <a:gd name="T91" fmla="*/ 0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0" h="1295">
                  <a:moveTo>
                    <a:pt x="403" y="911"/>
                  </a:moveTo>
                  <a:lnTo>
                    <a:pt x="471" y="1140"/>
                  </a:lnTo>
                  <a:lnTo>
                    <a:pt x="2013" y="1140"/>
                  </a:lnTo>
                  <a:lnTo>
                    <a:pt x="2080" y="911"/>
                  </a:lnTo>
                  <a:lnTo>
                    <a:pt x="403" y="911"/>
                  </a:lnTo>
                  <a:close/>
                  <a:moveTo>
                    <a:pt x="291" y="533"/>
                  </a:moveTo>
                  <a:lnTo>
                    <a:pt x="356" y="762"/>
                  </a:lnTo>
                  <a:lnTo>
                    <a:pt x="2117" y="762"/>
                  </a:lnTo>
                  <a:lnTo>
                    <a:pt x="2184" y="533"/>
                  </a:lnTo>
                  <a:lnTo>
                    <a:pt x="291" y="533"/>
                  </a:lnTo>
                  <a:close/>
                  <a:moveTo>
                    <a:pt x="181" y="149"/>
                  </a:moveTo>
                  <a:lnTo>
                    <a:pt x="247" y="378"/>
                  </a:lnTo>
                  <a:lnTo>
                    <a:pt x="2228" y="378"/>
                  </a:lnTo>
                  <a:lnTo>
                    <a:pt x="2296" y="149"/>
                  </a:lnTo>
                  <a:lnTo>
                    <a:pt x="181" y="149"/>
                  </a:lnTo>
                  <a:close/>
                  <a:moveTo>
                    <a:pt x="77" y="0"/>
                  </a:moveTo>
                  <a:lnTo>
                    <a:pt x="2391" y="0"/>
                  </a:lnTo>
                  <a:lnTo>
                    <a:pt x="2412" y="2"/>
                  </a:lnTo>
                  <a:lnTo>
                    <a:pt x="2429" y="9"/>
                  </a:lnTo>
                  <a:lnTo>
                    <a:pt x="2443" y="17"/>
                  </a:lnTo>
                  <a:lnTo>
                    <a:pt x="2454" y="29"/>
                  </a:lnTo>
                  <a:lnTo>
                    <a:pt x="2462" y="41"/>
                  </a:lnTo>
                  <a:lnTo>
                    <a:pt x="2467" y="55"/>
                  </a:lnTo>
                  <a:lnTo>
                    <a:pt x="2470" y="70"/>
                  </a:lnTo>
                  <a:lnTo>
                    <a:pt x="2468" y="84"/>
                  </a:lnTo>
                  <a:lnTo>
                    <a:pt x="2465" y="97"/>
                  </a:lnTo>
                  <a:lnTo>
                    <a:pt x="2139" y="1243"/>
                  </a:lnTo>
                  <a:lnTo>
                    <a:pt x="2132" y="1260"/>
                  </a:lnTo>
                  <a:lnTo>
                    <a:pt x="2120" y="1274"/>
                  </a:lnTo>
                  <a:lnTo>
                    <a:pt x="2106" y="1286"/>
                  </a:lnTo>
                  <a:lnTo>
                    <a:pt x="2086" y="1292"/>
                  </a:lnTo>
                  <a:lnTo>
                    <a:pt x="2065" y="1295"/>
                  </a:lnTo>
                  <a:lnTo>
                    <a:pt x="411" y="1295"/>
                  </a:lnTo>
                  <a:lnTo>
                    <a:pt x="390" y="1292"/>
                  </a:lnTo>
                  <a:lnTo>
                    <a:pt x="371" y="1286"/>
                  </a:lnTo>
                  <a:lnTo>
                    <a:pt x="355" y="1274"/>
                  </a:lnTo>
                  <a:lnTo>
                    <a:pt x="344" y="1260"/>
                  </a:lnTo>
                  <a:lnTo>
                    <a:pt x="337" y="1243"/>
                  </a:lnTo>
                  <a:lnTo>
                    <a:pt x="3" y="97"/>
                  </a:lnTo>
                  <a:lnTo>
                    <a:pt x="0" y="73"/>
                  </a:lnTo>
                  <a:lnTo>
                    <a:pt x="2" y="53"/>
                  </a:lnTo>
                  <a:lnTo>
                    <a:pt x="9" y="35"/>
                  </a:lnTo>
                  <a:lnTo>
                    <a:pt x="20" y="20"/>
                  </a:lnTo>
                  <a:lnTo>
                    <a:pt x="36" y="10"/>
                  </a:lnTo>
                  <a:lnTo>
                    <a:pt x="55" y="2"/>
                  </a:lnTo>
                  <a:lnTo>
                    <a:pt x="7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6" name="Freeform 154"/>
            <p:cNvSpPr/>
            <p:nvPr/>
          </p:nvSpPr>
          <p:spPr bwMode="auto">
            <a:xfrm>
              <a:off x="5305425" y="1893888"/>
              <a:ext cx="544513" cy="393700"/>
            </a:xfrm>
            <a:custGeom>
              <a:avLst/>
              <a:gdLst>
                <a:gd name="T0" fmla="*/ 0 w 3086"/>
                <a:gd name="T1" fmla="*/ 0 h 2234"/>
                <a:gd name="T2" fmla="*/ 610 w 3086"/>
                <a:gd name="T3" fmla="*/ 0 h 2234"/>
                <a:gd name="T4" fmla="*/ 628 w 3086"/>
                <a:gd name="T5" fmla="*/ 2 h 2234"/>
                <a:gd name="T6" fmla="*/ 643 w 3086"/>
                <a:gd name="T7" fmla="*/ 7 h 2234"/>
                <a:gd name="T8" fmla="*/ 657 w 3086"/>
                <a:gd name="T9" fmla="*/ 16 h 2234"/>
                <a:gd name="T10" fmla="*/ 669 w 3086"/>
                <a:gd name="T11" fmla="*/ 27 h 2234"/>
                <a:gd name="T12" fmla="*/ 677 w 3086"/>
                <a:gd name="T13" fmla="*/ 42 h 2234"/>
                <a:gd name="T14" fmla="*/ 684 w 3086"/>
                <a:gd name="T15" fmla="*/ 59 h 2234"/>
                <a:gd name="T16" fmla="*/ 1187 w 3086"/>
                <a:gd name="T17" fmla="*/ 2079 h 2234"/>
                <a:gd name="T18" fmla="*/ 3086 w 3086"/>
                <a:gd name="T19" fmla="*/ 2079 h 2234"/>
                <a:gd name="T20" fmla="*/ 3086 w 3086"/>
                <a:gd name="T21" fmla="*/ 2234 h 2234"/>
                <a:gd name="T22" fmla="*/ 1127 w 3086"/>
                <a:gd name="T23" fmla="*/ 2234 h 2234"/>
                <a:gd name="T24" fmla="*/ 1110 w 3086"/>
                <a:gd name="T25" fmla="*/ 2232 h 2234"/>
                <a:gd name="T26" fmla="*/ 1093 w 3086"/>
                <a:gd name="T27" fmla="*/ 2227 h 2234"/>
                <a:gd name="T28" fmla="*/ 1079 w 3086"/>
                <a:gd name="T29" fmla="*/ 2218 h 2234"/>
                <a:gd name="T30" fmla="*/ 1068 w 3086"/>
                <a:gd name="T31" fmla="*/ 2207 h 2234"/>
                <a:gd name="T32" fmla="*/ 1059 w 3086"/>
                <a:gd name="T33" fmla="*/ 2192 h 2234"/>
                <a:gd name="T34" fmla="*/ 1054 w 3086"/>
                <a:gd name="T35" fmla="*/ 2175 h 2234"/>
                <a:gd name="T36" fmla="*/ 549 w 3086"/>
                <a:gd name="T37" fmla="*/ 149 h 2234"/>
                <a:gd name="T38" fmla="*/ 0 w 3086"/>
                <a:gd name="T39" fmla="*/ 149 h 2234"/>
                <a:gd name="T40" fmla="*/ 0 w 3086"/>
                <a:gd name="T41" fmla="*/ 0 h 2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6" h="2234">
                  <a:moveTo>
                    <a:pt x="0" y="0"/>
                  </a:moveTo>
                  <a:lnTo>
                    <a:pt x="610" y="0"/>
                  </a:lnTo>
                  <a:lnTo>
                    <a:pt x="628" y="2"/>
                  </a:lnTo>
                  <a:lnTo>
                    <a:pt x="643" y="7"/>
                  </a:lnTo>
                  <a:lnTo>
                    <a:pt x="657" y="16"/>
                  </a:lnTo>
                  <a:lnTo>
                    <a:pt x="669" y="27"/>
                  </a:lnTo>
                  <a:lnTo>
                    <a:pt x="677" y="42"/>
                  </a:lnTo>
                  <a:lnTo>
                    <a:pt x="684" y="59"/>
                  </a:lnTo>
                  <a:lnTo>
                    <a:pt x="1187" y="2079"/>
                  </a:lnTo>
                  <a:lnTo>
                    <a:pt x="3086" y="2079"/>
                  </a:lnTo>
                  <a:lnTo>
                    <a:pt x="3086" y="2234"/>
                  </a:lnTo>
                  <a:lnTo>
                    <a:pt x="1127" y="2234"/>
                  </a:lnTo>
                  <a:lnTo>
                    <a:pt x="1110" y="2232"/>
                  </a:lnTo>
                  <a:lnTo>
                    <a:pt x="1093" y="2227"/>
                  </a:lnTo>
                  <a:lnTo>
                    <a:pt x="1079" y="2218"/>
                  </a:lnTo>
                  <a:lnTo>
                    <a:pt x="1068" y="2207"/>
                  </a:lnTo>
                  <a:lnTo>
                    <a:pt x="1059" y="2192"/>
                  </a:lnTo>
                  <a:lnTo>
                    <a:pt x="1054" y="2175"/>
                  </a:lnTo>
                  <a:lnTo>
                    <a:pt x="549" y="149"/>
                  </a:lnTo>
                  <a:lnTo>
                    <a:pt x="0" y="149"/>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7" name="Rectangle 155"/>
            <p:cNvSpPr>
              <a:spLocks noChangeArrowheads="1"/>
            </p:cNvSpPr>
            <p:nvPr/>
          </p:nvSpPr>
          <p:spPr bwMode="auto">
            <a:xfrm>
              <a:off x="5503863" y="2328863"/>
              <a:ext cx="304800" cy="25400"/>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8" name="Freeform 156"/>
            <p:cNvSpPr>
              <a:spLocks noEditPoints="1"/>
            </p:cNvSpPr>
            <p:nvPr/>
          </p:nvSpPr>
          <p:spPr bwMode="auto">
            <a:xfrm>
              <a:off x="5741988" y="2389188"/>
              <a:ext cx="103188" cy="104775"/>
            </a:xfrm>
            <a:custGeom>
              <a:avLst/>
              <a:gdLst>
                <a:gd name="T0" fmla="*/ 267 w 592"/>
                <a:gd name="T1" fmla="*/ 158 h 591"/>
                <a:gd name="T2" fmla="*/ 216 w 592"/>
                <a:gd name="T3" fmla="*/ 180 h 591"/>
                <a:gd name="T4" fmla="*/ 179 w 592"/>
                <a:gd name="T5" fmla="*/ 219 h 591"/>
                <a:gd name="T6" fmla="*/ 159 w 592"/>
                <a:gd name="T7" fmla="*/ 269 h 591"/>
                <a:gd name="T8" fmla="*/ 159 w 592"/>
                <a:gd name="T9" fmla="*/ 322 h 591"/>
                <a:gd name="T10" fmla="*/ 181 w 592"/>
                <a:gd name="T11" fmla="*/ 372 h 591"/>
                <a:gd name="T12" fmla="*/ 219 w 592"/>
                <a:gd name="T13" fmla="*/ 411 h 591"/>
                <a:gd name="T14" fmla="*/ 269 w 592"/>
                <a:gd name="T15" fmla="*/ 433 h 591"/>
                <a:gd name="T16" fmla="*/ 324 w 592"/>
                <a:gd name="T17" fmla="*/ 433 h 591"/>
                <a:gd name="T18" fmla="*/ 373 w 592"/>
                <a:gd name="T19" fmla="*/ 411 h 591"/>
                <a:gd name="T20" fmla="*/ 413 w 592"/>
                <a:gd name="T21" fmla="*/ 372 h 591"/>
                <a:gd name="T22" fmla="*/ 435 w 592"/>
                <a:gd name="T23" fmla="*/ 322 h 591"/>
                <a:gd name="T24" fmla="*/ 435 w 592"/>
                <a:gd name="T25" fmla="*/ 269 h 591"/>
                <a:gd name="T26" fmla="*/ 414 w 592"/>
                <a:gd name="T27" fmla="*/ 219 h 591"/>
                <a:gd name="T28" fmla="*/ 377 w 592"/>
                <a:gd name="T29" fmla="*/ 180 h 591"/>
                <a:gd name="T30" fmla="*/ 326 w 592"/>
                <a:gd name="T31" fmla="*/ 158 h 591"/>
                <a:gd name="T32" fmla="*/ 296 w 592"/>
                <a:gd name="T33" fmla="*/ 0 h 591"/>
                <a:gd name="T34" fmla="*/ 382 w 592"/>
                <a:gd name="T35" fmla="*/ 12 h 591"/>
                <a:gd name="T36" fmla="*/ 458 w 592"/>
                <a:gd name="T37" fmla="*/ 47 h 591"/>
                <a:gd name="T38" fmla="*/ 520 w 592"/>
                <a:gd name="T39" fmla="*/ 101 h 591"/>
                <a:gd name="T40" fmla="*/ 565 w 592"/>
                <a:gd name="T41" fmla="*/ 171 h 591"/>
                <a:gd name="T42" fmla="*/ 589 w 592"/>
                <a:gd name="T43" fmla="*/ 252 h 591"/>
                <a:gd name="T44" fmla="*/ 589 w 592"/>
                <a:gd name="T45" fmla="*/ 338 h 591"/>
                <a:gd name="T46" fmla="*/ 565 w 592"/>
                <a:gd name="T47" fmla="*/ 420 h 591"/>
                <a:gd name="T48" fmla="*/ 519 w 592"/>
                <a:gd name="T49" fmla="*/ 488 h 591"/>
                <a:gd name="T50" fmla="*/ 457 w 592"/>
                <a:gd name="T51" fmla="*/ 543 h 591"/>
                <a:gd name="T52" fmla="*/ 382 w 592"/>
                <a:gd name="T53" fmla="*/ 578 h 591"/>
                <a:gd name="T54" fmla="*/ 296 w 592"/>
                <a:gd name="T55" fmla="*/ 591 h 591"/>
                <a:gd name="T56" fmla="*/ 211 w 592"/>
                <a:gd name="T57" fmla="*/ 578 h 591"/>
                <a:gd name="T58" fmla="*/ 135 w 592"/>
                <a:gd name="T59" fmla="*/ 543 h 591"/>
                <a:gd name="T60" fmla="*/ 73 w 592"/>
                <a:gd name="T61" fmla="*/ 489 h 591"/>
                <a:gd name="T62" fmla="*/ 27 w 592"/>
                <a:gd name="T63" fmla="*/ 420 h 591"/>
                <a:gd name="T64" fmla="*/ 3 w 592"/>
                <a:gd name="T65" fmla="*/ 338 h 591"/>
                <a:gd name="T66" fmla="*/ 3 w 592"/>
                <a:gd name="T67" fmla="*/ 252 h 591"/>
                <a:gd name="T68" fmla="*/ 27 w 592"/>
                <a:gd name="T69" fmla="*/ 171 h 591"/>
                <a:gd name="T70" fmla="*/ 73 w 592"/>
                <a:gd name="T71" fmla="*/ 101 h 591"/>
                <a:gd name="T72" fmla="*/ 135 w 592"/>
                <a:gd name="T73" fmla="*/ 47 h 591"/>
                <a:gd name="T74" fmla="*/ 210 w 592"/>
                <a:gd name="T75" fmla="*/ 12 h 591"/>
                <a:gd name="T76" fmla="*/ 296 w 592"/>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 h="591">
                  <a:moveTo>
                    <a:pt x="296" y="156"/>
                  </a:moveTo>
                  <a:lnTo>
                    <a:pt x="267" y="158"/>
                  </a:lnTo>
                  <a:lnTo>
                    <a:pt x="240" y="167"/>
                  </a:lnTo>
                  <a:lnTo>
                    <a:pt x="216" y="180"/>
                  </a:lnTo>
                  <a:lnTo>
                    <a:pt x="196" y="198"/>
                  </a:lnTo>
                  <a:lnTo>
                    <a:pt x="179" y="219"/>
                  </a:lnTo>
                  <a:lnTo>
                    <a:pt x="166" y="242"/>
                  </a:lnTo>
                  <a:lnTo>
                    <a:pt x="159" y="269"/>
                  </a:lnTo>
                  <a:lnTo>
                    <a:pt x="155" y="296"/>
                  </a:lnTo>
                  <a:lnTo>
                    <a:pt x="159" y="322"/>
                  </a:lnTo>
                  <a:lnTo>
                    <a:pt x="167" y="349"/>
                  </a:lnTo>
                  <a:lnTo>
                    <a:pt x="181" y="372"/>
                  </a:lnTo>
                  <a:lnTo>
                    <a:pt x="198" y="393"/>
                  </a:lnTo>
                  <a:lnTo>
                    <a:pt x="219" y="411"/>
                  </a:lnTo>
                  <a:lnTo>
                    <a:pt x="243" y="425"/>
                  </a:lnTo>
                  <a:lnTo>
                    <a:pt x="269" y="433"/>
                  </a:lnTo>
                  <a:lnTo>
                    <a:pt x="296" y="436"/>
                  </a:lnTo>
                  <a:lnTo>
                    <a:pt x="324" y="433"/>
                  </a:lnTo>
                  <a:lnTo>
                    <a:pt x="350" y="425"/>
                  </a:lnTo>
                  <a:lnTo>
                    <a:pt x="373" y="411"/>
                  </a:lnTo>
                  <a:lnTo>
                    <a:pt x="395" y="393"/>
                  </a:lnTo>
                  <a:lnTo>
                    <a:pt x="413" y="372"/>
                  </a:lnTo>
                  <a:lnTo>
                    <a:pt x="426" y="349"/>
                  </a:lnTo>
                  <a:lnTo>
                    <a:pt x="435" y="322"/>
                  </a:lnTo>
                  <a:lnTo>
                    <a:pt x="437" y="296"/>
                  </a:lnTo>
                  <a:lnTo>
                    <a:pt x="435" y="269"/>
                  </a:lnTo>
                  <a:lnTo>
                    <a:pt x="426" y="242"/>
                  </a:lnTo>
                  <a:lnTo>
                    <a:pt x="414" y="219"/>
                  </a:lnTo>
                  <a:lnTo>
                    <a:pt x="398" y="198"/>
                  </a:lnTo>
                  <a:lnTo>
                    <a:pt x="377" y="180"/>
                  </a:lnTo>
                  <a:lnTo>
                    <a:pt x="353" y="167"/>
                  </a:lnTo>
                  <a:lnTo>
                    <a:pt x="326" y="158"/>
                  </a:lnTo>
                  <a:lnTo>
                    <a:pt x="296" y="156"/>
                  </a:lnTo>
                  <a:close/>
                  <a:moveTo>
                    <a:pt x="296" y="0"/>
                  </a:moveTo>
                  <a:lnTo>
                    <a:pt x="341" y="3"/>
                  </a:lnTo>
                  <a:lnTo>
                    <a:pt x="382" y="12"/>
                  </a:lnTo>
                  <a:lnTo>
                    <a:pt x="421" y="27"/>
                  </a:lnTo>
                  <a:lnTo>
                    <a:pt x="458" y="47"/>
                  </a:lnTo>
                  <a:lnTo>
                    <a:pt x="491" y="72"/>
                  </a:lnTo>
                  <a:lnTo>
                    <a:pt x="520" y="101"/>
                  </a:lnTo>
                  <a:lnTo>
                    <a:pt x="545" y="135"/>
                  </a:lnTo>
                  <a:lnTo>
                    <a:pt x="565" y="171"/>
                  </a:lnTo>
                  <a:lnTo>
                    <a:pt x="581" y="210"/>
                  </a:lnTo>
                  <a:lnTo>
                    <a:pt x="589" y="252"/>
                  </a:lnTo>
                  <a:lnTo>
                    <a:pt x="592" y="295"/>
                  </a:lnTo>
                  <a:lnTo>
                    <a:pt x="589" y="338"/>
                  </a:lnTo>
                  <a:lnTo>
                    <a:pt x="580" y="379"/>
                  </a:lnTo>
                  <a:lnTo>
                    <a:pt x="565" y="420"/>
                  </a:lnTo>
                  <a:lnTo>
                    <a:pt x="545" y="455"/>
                  </a:lnTo>
                  <a:lnTo>
                    <a:pt x="519" y="488"/>
                  </a:lnTo>
                  <a:lnTo>
                    <a:pt x="491" y="518"/>
                  </a:lnTo>
                  <a:lnTo>
                    <a:pt x="457" y="543"/>
                  </a:lnTo>
                  <a:lnTo>
                    <a:pt x="421" y="563"/>
                  </a:lnTo>
                  <a:lnTo>
                    <a:pt x="382" y="578"/>
                  </a:lnTo>
                  <a:lnTo>
                    <a:pt x="340" y="587"/>
                  </a:lnTo>
                  <a:lnTo>
                    <a:pt x="296" y="591"/>
                  </a:lnTo>
                  <a:lnTo>
                    <a:pt x="253" y="587"/>
                  </a:lnTo>
                  <a:lnTo>
                    <a:pt x="211" y="578"/>
                  </a:lnTo>
                  <a:lnTo>
                    <a:pt x="171" y="563"/>
                  </a:lnTo>
                  <a:lnTo>
                    <a:pt x="135" y="543"/>
                  </a:lnTo>
                  <a:lnTo>
                    <a:pt x="102" y="518"/>
                  </a:lnTo>
                  <a:lnTo>
                    <a:pt x="73" y="489"/>
                  </a:lnTo>
                  <a:lnTo>
                    <a:pt x="47" y="455"/>
                  </a:lnTo>
                  <a:lnTo>
                    <a:pt x="27" y="420"/>
                  </a:lnTo>
                  <a:lnTo>
                    <a:pt x="13" y="381"/>
                  </a:lnTo>
                  <a:lnTo>
                    <a:pt x="3" y="338"/>
                  </a:lnTo>
                  <a:lnTo>
                    <a:pt x="0" y="295"/>
                  </a:lnTo>
                  <a:lnTo>
                    <a:pt x="3" y="252"/>
                  </a:lnTo>
                  <a:lnTo>
                    <a:pt x="13" y="210"/>
                  </a:lnTo>
                  <a:lnTo>
                    <a:pt x="27" y="171"/>
                  </a:lnTo>
                  <a:lnTo>
                    <a:pt x="47" y="135"/>
                  </a:lnTo>
                  <a:lnTo>
                    <a:pt x="73" y="101"/>
                  </a:lnTo>
                  <a:lnTo>
                    <a:pt x="101" y="72"/>
                  </a:lnTo>
                  <a:lnTo>
                    <a:pt x="135" y="47"/>
                  </a:lnTo>
                  <a:lnTo>
                    <a:pt x="171" y="27"/>
                  </a:lnTo>
                  <a:lnTo>
                    <a:pt x="210" y="12"/>
                  </a:lnTo>
                  <a:lnTo>
                    <a:pt x="253" y="3"/>
                  </a:lnTo>
                  <a:lnTo>
                    <a:pt x="296"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9" name="Freeform 157"/>
            <p:cNvSpPr>
              <a:spLocks noEditPoints="1"/>
            </p:cNvSpPr>
            <p:nvPr/>
          </p:nvSpPr>
          <p:spPr bwMode="auto">
            <a:xfrm>
              <a:off x="5487988" y="2389188"/>
              <a:ext cx="104775" cy="104775"/>
            </a:xfrm>
            <a:custGeom>
              <a:avLst/>
              <a:gdLst>
                <a:gd name="T0" fmla="*/ 267 w 593"/>
                <a:gd name="T1" fmla="*/ 158 h 591"/>
                <a:gd name="T2" fmla="*/ 216 w 593"/>
                <a:gd name="T3" fmla="*/ 180 h 591"/>
                <a:gd name="T4" fmla="*/ 179 w 593"/>
                <a:gd name="T5" fmla="*/ 219 h 591"/>
                <a:gd name="T6" fmla="*/ 158 w 593"/>
                <a:gd name="T7" fmla="*/ 269 h 591"/>
                <a:gd name="T8" fmla="*/ 158 w 593"/>
                <a:gd name="T9" fmla="*/ 322 h 591"/>
                <a:gd name="T10" fmla="*/ 181 w 593"/>
                <a:gd name="T11" fmla="*/ 372 h 591"/>
                <a:gd name="T12" fmla="*/ 220 w 593"/>
                <a:gd name="T13" fmla="*/ 411 h 591"/>
                <a:gd name="T14" fmla="*/ 270 w 593"/>
                <a:gd name="T15" fmla="*/ 433 h 591"/>
                <a:gd name="T16" fmla="*/ 324 w 593"/>
                <a:gd name="T17" fmla="*/ 433 h 591"/>
                <a:gd name="T18" fmla="*/ 373 w 593"/>
                <a:gd name="T19" fmla="*/ 411 h 591"/>
                <a:gd name="T20" fmla="*/ 412 w 593"/>
                <a:gd name="T21" fmla="*/ 372 h 591"/>
                <a:gd name="T22" fmla="*/ 435 w 593"/>
                <a:gd name="T23" fmla="*/ 322 h 591"/>
                <a:gd name="T24" fmla="*/ 435 w 593"/>
                <a:gd name="T25" fmla="*/ 269 h 591"/>
                <a:gd name="T26" fmla="*/ 412 w 593"/>
                <a:gd name="T27" fmla="*/ 219 h 591"/>
                <a:gd name="T28" fmla="*/ 373 w 593"/>
                <a:gd name="T29" fmla="*/ 180 h 591"/>
                <a:gd name="T30" fmla="*/ 324 w 593"/>
                <a:gd name="T31" fmla="*/ 158 h 591"/>
                <a:gd name="T32" fmla="*/ 297 w 593"/>
                <a:gd name="T33" fmla="*/ 0 h 591"/>
                <a:gd name="T34" fmla="*/ 382 w 593"/>
                <a:gd name="T35" fmla="*/ 12 h 591"/>
                <a:gd name="T36" fmla="*/ 458 w 593"/>
                <a:gd name="T37" fmla="*/ 47 h 591"/>
                <a:gd name="T38" fmla="*/ 520 w 593"/>
                <a:gd name="T39" fmla="*/ 101 h 591"/>
                <a:gd name="T40" fmla="*/ 565 w 593"/>
                <a:gd name="T41" fmla="*/ 171 h 591"/>
                <a:gd name="T42" fmla="*/ 590 w 593"/>
                <a:gd name="T43" fmla="*/ 252 h 591"/>
                <a:gd name="T44" fmla="*/ 590 w 593"/>
                <a:gd name="T45" fmla="*/ 338 h 591"/>
                <a:gd name="T46" fmla="*/ 565 w 593"/>
                <a:gd name="T47" fmla="*/ 420 h 591"/>
                <a:gd name="T48" fmla="*/ 520 w 593"/>
                <a:gd name="T49" fmla="*/ 488 h 591"/>
                <a:gd name="T50" fmla="*/ 458 w 593"/>
                <a:gd name="T51" fmla="*/ 543 h 591"/>
                <a:gd name="T52" fmla="*/ 382 w 593"/>
                <a:gd name="T53" fmla="*/ 578 h 591"/>
                <a:gd name="T54" fmla="*/ 297 w 593"/>
                <a:gd name="T55" fmla="*/ 591 h 591"/>
                <a:gd name="T56" fmla="*/ 211 w 593"/>
                <a:gd name="T57" fmla="*/ 578 h 591"/>
                <a:gd name="T58" fmla="*/ 135 w 593"/>
                <a:gd name="T59" fmla="*/ 543 h 591"/>
                <a:gd name="T60" fmla="*/ 73 w 593"/>
                <a:gd name="T61" fmla="*/ 489 h 591"/>
                <a:gd name="T62" fmla="*/ 28 w 593"/>
                <a:gd name="T63" fmla="*/ 420 h 591"/>
                <a:gd name="T64" fmla="*/ 3 w 593"/>
                <a:gd name="T65" fmla="*/ 338 h 591"/>
                <a:gd name="T66" fmla="*/ 3 w 593"/>
                <a:gd name="T67" fmla="*/ 252 h 591"/>
                <a:gd name="T68" fmla="*/ 27 w 593"/>
                <a:gd name="T69" fmla="*/ 171 h 591"/>
                <a:gd name="T70" fmla="*/ 73 w 593"/>
                <a:gd name="T71" fmla="*/ 101 h 591"/>
                <a:gd name="T72" fmla="*/ 135 w 593"/>
                <a:gd name="T73" fmla="*/ 47 h 591"/>
                <a:gd name="T74" fmla="*/ 211 w 593"/>
                <a:gd name="T75" fmla="*/ 12 h 591"/>
                <a:gd name="T76" fmla="*/ 297 w 593"/>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91">
                  <a:moveTo>
                    <a:pt x="297" y="156"/>
                  </a:moveTo>
                  <a:lnTo>
                    <a:pt x="267" y="158"/>
                  </a:lnTo>
                  <a:lnTo>
                    <a:pt x="240" y="167"/>
                  </a:lnTo>
                  <a:lnTo>
                    <a:pt x="216" y="180"/>
                  </a:lnTo>
                  <a:lnTo>
                    <a:pt x="195" y="198"/>
                  </a:lnTo>
                  <a:lnTo>
                    <a:pt x="179" y="219"/>
                  </a:lnTo>
                  <a:lnTo>
                    <a:pt x="166" y="242"/>
                  </a:lnTo>
                  <a:lnTo>
                    <a:pt x="158" y="269"/>
                  </a:lnTo>
                  <a:lnTo>
                    <a:pt x="156" y="296"/>
                  </a:lnTo>
                  <a:lnTo>
                    <a:pt x="158" y="322"/>
                  </a:lnTo>
                  <a:lnTo>
                    <a:pt x="167" y="349"/>
                  </a:lnTo>
                  <a:lnTo>
                    <a:pt x="181" y="372"/>
                  </a:lnTo>
                  <a:lnTo>
                    <a:pt x="199" y="393"/>
                  </a:lnTo>
                  <a:lnTo>
                    <a:pt x="220" y="411"/>
                  </a:lnTo>
                  <a:lnTo>
                    <a:pt x="243" y="425"/>
                  </a:lnTo>
                  <a:lnTo>
                    <a:pt x="270" y="433"/>
                  </a:lnTo>
                  <a:lnTo>
                    <a:pt x="297" y="436"/>
                  </a:lnTo>
                  <a:lnTo>
                    <a:pt x="324" y="433"/>
                  </a:lnTo>
                  <a:lnTo>
                    <a:pt x="350" y="425"/>
                  </a:lnTo>
                  <a:lnTo>
                    <a:pt x="373" y="411"/>
                  </a:lnTo>
                  <a:lnTo>
                    <a:pt x="394" y="393"/>
                  </a:lnTo>
                  <a:lnTo>
                    <a:pt x="412" y="372"/>
                  </a:lnTo>
                  <a:lnTo>
                    <a:pt x="426" y="349"/>
                  </a:lnTo>
                  <a:lnTo>
                    <a:pt x="435" y="322"/>
                  </a:lnTo>
                  <a:lnTo>
                    <a:pt x="438" y="296"/>
                  </a:lnTo>
                  <a:lnTo>
                    <a:pt x="435" y="269"/>
                  </a:lnTo>
                  <a:lnTo>
                    <a:pt x="426" y="242"/>
                  </a:lnTo>
                  <a:lnTo>
                    <a:pt x="412" y="219"/>
                  </a:lnTo>
                  <a:lnTo>
                    <a:pt x="394" y="198"/>
                  </a:lnTo>
                  <a:lnTo>
                    <a:pt x="373" y="180"/>
                  </a:lnTo>
                  <a:lnTo>
                    <a:pt x="350" y="167"/>
                  </a:lnTo>
                  <a:lnTo>
                    <a:pt x="324" y="158"/>
                  </a:lnTo>
                  <a:lnTo>
                    <a:pt x="297" y="156"/>
                  </a:lnTo>
                  <a:close/>
                  <a:moveTo>
                    <a:pt x="297" y="0"/>
                  </a:moveTo>
                  <a:lnTo>
                    <a:pt x="340" y="3"/>
                  </a:lnTo>
                  <a:lnTo>
                    <a:pt x="382" y="12"/>
                  </a:lnTo>
                  <a:lnTo>
                    <a:pt x="421" y="27"/>
                  </a:lnTo>
                  <a:lnTo>
                    <a:pt x="458" y="47"/>
                  </a:lnTo>
                  <a:lnTo>
                    <a:pt x="491" y="72"/>
                  </a:lnTo>
                  <a:lnTo>
                    <a:pt x="520" y="101"/>
                  </a:lnTo>
                  <a:lnTo>
                    <a:pt x="545" y="135"/>
                  </a:lnTo>
                  <a:lnTo>
                    <a:pt x="565" y="171"/>
                  </a:lnTo>
                  <a:lnTo>
                    <a:pt x="581" y="210"/>
                  </a:lnTo>
                  <a:lnTo>
                    <a:pt x="590" y="252"/>
                  </a:lnTo>
                  <a:lnTo>
                    <a:pt x="593" y="295"/>
                  </a:lnTo>
                  <a:lnTo>
                    <a:pt x="590" y="338"/>
                  </a:lnTo>
                  <a:lnTo>
                    <a:pt x="581" y="379"/>
                  </a:lnTo>
                  <a:lnTo>
                    <a:pt x="565" y="420"/>
                  </a:lnTo>
                  <a:lnTo>
                    <a:pt x="545" y="455"/>
                  </a:lnTo>
                  <a:lnTo>
                    <a:pt x="520" y="488"/>
                  </a:lnTo>
                  <a:lnTo>
                    <a:pt x="491" y="518"/>
                  </a:lnTo>
                  <a:lnTo>
                    <a:pt x="458" y="543"/>
                  </a:lnTo>
                  <a:lnTo>
                    <a:pt x="421" y="563"/>
                  </a:lnTo>
                  <a:lnTo>
                    <a:pt x="382" y="578"/>
                  </a:lnTo>
                  <a:lnTo>
                    <a:pt x="340" y="587"/>
                  </a:lnTo>
                  <a:lnTo>
                    <a:pt x="297" y="591"/>
                  </a:lnTo>
                  <a:lnTo>
                    <a:pt x="253" y="587"/>
                  </a:lnTo>
                  <a:lnTo>
                    <a:pt x="211" y="578"/>
                  </a:lnTo>
                  <a:lnTo>
                    <a:pt x="172" y="563"/>
                  </a:lnTo>
                  <a:lnTo>
                    <a:pt x="135" y="543"/>
                  </a:lnTo>
                  <a:lnTo>
                    <a:pt x="102" y="518"/>
                  </a:lnTo>
                  <a:lnTo>
                    <a:pt x="73" y="489"/>
                  </a:lnTo>
                  <a:lnTo>
                    <a:pt x="48" y="455"/>
                  </a:lnTo>
                  <a:lnTo>
                    <a:pt x="28" y="420"/>
                  </a:lnTo>
                  <a:lnTo>
                    <a:pt x="12" y="381"/>
                  </a:lnTo>
                  <a:lnTo>
                    <a:pt x="3" y="338"/>
                  </a:lnTo>
                  <a:lnTo>
                    <a:pt x="0" y="295"/>
                  </a:lnTo>
                  <a:lnTo>
                    <a:pt x="3" y="252"/>
                  </a:lnTo>
                  <a:lnTo>
                    <a:pt x="12" y="210"/>
                  </a:lnTo>
                  <a:lnTo>
                    <a:pt x="27" y="171"/>
                  </a:lnTo>
                  <a:lnTo>
                    <a:pt x="48" y="135"/>
                  </a:lnTo>
                  <a:lnTo>
                    <a:pt x="73" y="101"/>
                  </a:lnTo>
                  <a:lnTo>
                    <a:pt x="102" y="72"/>
                  </a:lnTo>
                  <a:lnTo>
                    <a:pt x="135" y="47"/>
                  </a:lnTo>
                  <a:lnTo>
                    <a:pt x="172" y="27"/>
                  </a:lnTo>
                  <a:lnTo>
                    <a:pt x="211" y="12"/>
                  </a:lnTo>
                  <a:lnTo>
                    <a:pt x="253" y="3"/>
                  </a:lnTo>
                  <a:lnTo>
                    <a:pt x="29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28" name="菱形 27"/>
          <p:cNvSpPr/>
          <p:nvPr/>
        </p:nvSpPr>
        <p:spPr>
          <a:xfrm>
            <a:off x="1109705" y="2491367"/>
            <a:ext cx="1726059" cy="1726059"/>
          </a:xfrm>
          <a:prstGeom prst="diamond">
            <a:avLst/>
          </a:prstGeom>
          <a:solidFill>
            <a:srgbClr val="E3CAB4"/>
          </a:solidFill>
          <a:ln>
            <a:noFill/>
          </a:ln>
        </p:spPr>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1410970" y="3203575"/>
            <a:ext cx="1296670" cy="398780"/>
          </a:xfrm>
          <a:prstGeom prst="rect">
            <a:avLst/>
          </a:prstGeom>
          <a:noFill/>
        </p:spPr>
        <p:txBody>
          <a:bodyPr wrap="square" rtlCol="0">
            <a:spAutoFit/>
            <a:scene3d>
              <a:camera prst="orthographicFront"/>
              <a:lightRig rig="threePt" dir="t"/>
            </a:scene3d>
          </a:bodyPr>
          <a:p>
            <a:r>
              <a:rPr lang="zh-CN" altLang="en-US" sz="2000">
                <a:ln/>
                <a:gradFill>
                  <a:gsLst>
                    <a:gs pos="21000">
                      <a:srgbClr val="53575C"/>
                    </a:gs>
                    <a:gs pos="88000">
                      <a:srgbClr val="C5C7CA"/>
                    </a:gs>
                  </a:gsLst>
                  <a:lin ang="5400000"/>
                </a:gradFill>
                <a:effectLst/>
              </a:rPr>
              <a:t>研发背景</a:t>
            </a:r>
            <a:endParaRPr lang="zh-CN" altLang="en-US" sz="2000">
              <a:ln/>
              <a:gradFill>
                <a:gsLst>
                  <a:gs pos="21000">
                    <a:srgbClr val="53575C"/>
                  </a:gs>
                  <a:gs pos="88000">
                    <a:srgbClr val="C5C7CA"/>
                  </a:gs>
                </a:gsLst>
                <a:lin ang="5400000"/>
              </a:gradFill>
              <a:effectLst/>
            </a:endParaRPr>
          </a:p>
        </p:txBody>
      </p:sp>
      <p:sp>
        <p:nvSpPr>
          <p:cNvPr id="4" name="文本框 3"/>
          <p:cNvSpPr txBox="1"/>
          <p:nvPr/>
        </p:nvSpPr>
        <p:spPr>
          <a:xfrm>
            <a:off x="4074795" y="1784985"/>
            <a:ext cx="6711315" cy="3138170"/>
          </a:xfrm>
          <a:prstGeom prst="rect">
            <a:avLst/>
          </a:prstGeom>
          <a:noFill/>
        </p:spPr>
        <p:txBody>
          <a:bodyPr wrap="square" rtlCol="0">
            <a:spAutoFit/>
          </a:bodyPr>
          <a:p>
            <a:pPr algn="l"/>
            <a:r>
              <a:rPr lang="en-US" altLang="zh-CN"/>
              <a:t>      </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由于我国经济的快速发展，城市化的趋势越来越明显，错综复杂的道路和愈发增多的交通工具经常导致交通堵塞的问题。传统的租车方式伴随着随机接客、路线规划等众多问题已经不再高效，司机可能产生大量无效车程，收益也不稳定。恰逢互联网的快速发展和智能设备的普及，将租车线上化，通过构建好的城市道路交通网，配合一些算法，根据乘客与司机的位置进行一个匹配和分发，司机可以快速接到附近的订单，减少了大量无用功的提示，提升了用户的体验体验。在行使的过程中，车载导航系统可以根据道路网和道路状况进行一个择优，最终使整个租车过程更加高效、司机的收入更加稳定、乘客的用户体验更好，达到一个双方乃至三方的共同利益。</a:t>
            </a:r>
            <a:endParaRPr lang="zh-CN" altLang="en-US">
              <a:latin typeface="楷体" panose="02010609060101010101" charset="-122"/>
              <a:ea typeface="楷体" panose="02010609060101010101" charset="-122"/>
              <a:cs typeface="楷体" panose="02010609060101010101" charset="-122"/>
            </a:endParaRPr>
          </a:p>
        </p:txBody>
      </p:sp>
      <p:cxnSp>
        <p:nvCxnSpPr>
          <p:cNvPr id="5" name="直接连接符 4"/>
          <p:cNvCxnSpPr/>
          <p:nvPr/>
        </p:nvCxnSpPr>
        <p:spPr>
          <a:xfrm>
            <a:off x="2990215" y="3354070"/>
            <a:ext cx="930275" cy="0"/>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ppt_y</p:attrName>
                                        </p:attrNameLst>
                                      </p:cBhvr>
                                      <p:tavLst>
                                        <p:tav tm="0">
                                          <p:val>
                                            <p:strVal val="#ppt_y+#ppt_h*1.125000"/>
                                          </p:val>
                                        </p:tav>
                                        <p:tav tm="100000">
                                          <p:val>
                                            <p:strVal val="#ppt_y"/>
                                          </p:val>
                                        </p:tav>
                                      </p:tavLst>
                                    </p:anim>
                                    <p:animEffect transition="in" filter="wipe(up)">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28" grpId="0" animBg="1"/>
      <p:bldP spid="28" grpId="1" animBg="1"/>
      <p:bldP spid="2" grpId="0"/>
      <p:bldP spid="2"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项目概述</a:t>
            </a:r>
            <a:endParaRPr lang="zh-CN" altLang="en-US" sz="3200" dirty="0">
              <a:ea typeface="字魂58号-创中黑" panose="00000500000000000000" pitchFamily="2" charset="-122"/>
              <a:sym typeface="字魂58号-创中黑" panose="00000500000000000000" pitchFamily="2" charset="-122"/>
            </a:endParaRPr>
          </a:p>
        </p:txBody>
      </p:sp>
      <p:grpSp>
        <p:nvGrpSpPr>
          <p:cNvPr id="53" name="Group 36"/>
          <p:cNvGrpSpPr/>
          <p:nvPr/>
        </p:nvGrpSpPr>
        <p:grpSpPr>
          <a:xfrm>
            <a:off x="4385891" y="2563772"/>
            <a:ext cx="609601" cy="609601"/>
            <a:chOff x="2517775" y="2660650"/>
            <a:chExt cx="609601" cy="609601"/>
          </a:xfrm>
          <a:solidFill>
            <a:schemeClr val="bg1"/>
          </a:solidFill>
        </p:grpSpPr>
        <p:sp>
          <p:nvSpPr>
            <p:cNvPr id="54" name="Freeform 45"/>
            <p:cNvSpPr/>
            <p:nvPr/>
          </p:nvSpPr>
          <p:spPr bwMode="auto">
            <a:xfrm>
              <a:off x="2517775" y="2954338"/>
              <a:ext cx="592138" cy="315913"/>
            </a:xfrm>
            <a:custGeom>
              <a:avLst/>
              <a:gdLst>
                <a:gd name="T0" fmla="*/ 147 w 3357"/>
                <a:gd name="T1" fmla="*/ 7 h 1793"/>
                <a:gd name="T2" fmla="*/ 150 w 3357"/>
                <a:gd name="T3" fmla="*/ 170 h 1793"/>
                <a:gd name="T4" fmla="*/ 176 w 3357"/>
                <a:gd name="T5" fmla="*/ 372 h 1793"/>
                <a:gd name="T6" fmla="*/ 228 w 3357"/>
                <a:gd name="T7" fmla="*/ 566 h 1793"/>
                <a:gd name="T8" fmla="*/ 301 w 3357"/>
                <a:gd name="T9" fmla="*/ 749 h 1793"/>
                <a:gd name="T10" fmla="*/ 396 w 3357"/>
                <a:gd name="T11" fmla="*/ 919 h 1793"/>
                <a:gd name="T12" fmla="*/ 511 w 3357"/>
                <a:gd name="T13" fmla="*/ 1077 h 1793"/>
                <a:gd name="T14" fmla="*/ 644 w 3357"/>
                <a:gd name="T15" fmla="*/ 1217 h 1793"/>
                <a:gd name="T16" fmla="*/ 793 w 3357"/>
                <a:gd name="T17" fmla="*/ 1341 h 1793"/>
                <a:gd name="T18" fmla="*/ 957 w 3357"/>
                <a:gd name="T19" fmla="*/ 1446 h 1793"/>
                <a:gd name="T20" fmla="*/ 1134 w 3357"/>
                <a:gd name="T21" fmla="*/ 1531 h 1793"/>
                <a:gd name="T22" fmla="*/ 1322 w 3357"/>
                <a:gd name="T23" fmla="*/ 1593 h 1793"/>
                <a:gd name="T24" fmla="*/ 1521 w 3357"/>
                <a:gd name="T25" fmla="*/ 1632 h 1793"/>
                <a:gd name="T26" fmla="*/ 1726 w 3357"/>
                <a:gd name="T27" fmla="*/ 1646 h 1793"/>
                <a:gd name="T28" fmla="*/ 1919 w 3357"/>
                <a:gd name="T29" fmla="*/ 1634 h 1793"/>
                <a:gd name="T30" fmla="*/ 2104 w 3357"/>
                <a:gd name="T31" fmla="*/ 1599 h 1793"/>
                <a:gd name="T32" fmla="*/ 2284 w 3357"/>
                <a:gd name="T33" fmla="*/ 1544 h 1793"/>
                <a:gd name="T34" fmla="*/ 2454 w 3357"/>
                <a:gd name="T35" fmla="*/ 1467 h 1793"/>
                <a:gd name="T36" fmla="*/ 2615 w 3357"/>
                <a:gd name="T37" fmla="*/ 1372 h 1793"/>
                <a:gd name="T38" fmla="*/ 2764 w 3357"/>
                <a:gd name="T39" fmla="*/ 1256 h 1793"/>
                <a:gd name="T40" fmla="*/ 2899 w 3357"/>
                <a:gd name="T41" fmla="*/ 1124 h 1793"/>
                <a:gd name="T42" fmla="*/ 3039 w 3357"/>
                <a:gd name="T43" fmla="*/ 936 h 1793"/>
                <a:gd name="T44" fmla="*/ 2676 w 3357"/>
                <a:gd name="T45" fmla="*/ 853 h 1793"/>
                <a:gd name="T46" fmla="*/ 3197 w 3357"/>
                <a:gd name="T47" fmla="*/ 756 h 1793"/>
                <a:gd name="T48" fmla="*/ 3233 w 3357"/>
                <a:gd name="T49" fmla="*/ 770 h 1793"/>
                <a:gd name="T50" fmla="*/ 3256 w 3357"/>
                <a:gd name="T51" fmla="*/ 798 h 1793"/>
                <a:gd name="T52" fmla="*/ 3357 w 3357"/>
                <a:gd name="T53" fmla="*/ 1315 h 1793"/>
                <a:gd name="T54" fmla="*/ 3152 w 3357"/>
                <a:gd name="T55" fmla="*/ 1037 h 1793"/>
                <a:gd name="T56" fmla="*/ 3021 w 3357"/>
                <a:gd name="T57" fmla="*/ 1215 h 1793"/>
                <a:gd name="T58" fmla="*/ 2880 w 3357"/>
                <a:gd name="T59" fmla="*/ 1354 h 1793"/>
                <a:gd name="T60" fmla="*/ 2727 w 3357"/>
                <a:gd name="T61" fmla="*/ 1476 h 1793"/>
                <a:gd name="T62" fmla="*/ 2563 w 3357"/>
                <a:gd name="T63" fmla="*/ 1578 h 1793"/>
                <a:gd name="T64" fmla="*/ 2390 w 3357"/>
                <a:gd name="T65" fmla="*/ 1661 h 1793"/>
                <a:gd name="T66" fmla="*/ 2208 w 3357"/>
                <a:gd name="T67" fmla="*/ 1724 h 1793"/>
                <a:gd name="T68" fmla="*/ 2019 w 3357"/>
                <a:gd name="T69" fmla="*/ 1767 h 1793"/>
                <a:gd name="T70" fmla="*/ 1825 w 3357"/>
                <a:gd name="T71" fmla="*/ 1789 h 1793"/>
                <a:gd name="T72" fmla="*/ 1621 w 3357"/>
                <a:gd name="T73" fmla="*/ 1789 h 1793"/>
                <a:gd name="T74" fmla="*/ 1416 w 3357"/>
                <a:gd name="T75" fmla="*/ 1764 h 1793"/>
                <a:gd name="T76" fmla="*/ 1219 w 3357"/>
                <a:gd name="T77" fmla="*/ 1717 h 1793"/>
                <a:gd name="T78" fmla="*/ 1031 w 3357"/>
                <a:gd name="T79" fmla="*/ 1647 h 1793"/>
                <a:gd name="T80" fmla="*/ 855 w 3357"/>
                <a:gd name="T81" fmla="*/ 1556 h 1793"/>
                <a:gd name="T82" fmla="*/ 691 w 3357"/>
                <a:gd name="T83" fmla="*/ 1448 h 1793"/>
                <a:gd name="T84" fmla="*/ 541 w 3357"/>
                <a:gd name="T85" fmla="*/ 1321 h 1793"/>
                <a:gd name="T86" fmla="*/ 405 w 3357"/>
                <a:gd name="T87" fmla="*/ 1178 h 1793"/>
                <a:gd name="T88" fmla="*/ 288 w 3357"/>
                <a:gd name="T89" fmla="*/ 1022 h 1793"/>
                <a:gd name="T90" fmla="*/ 188 w 3357"/>
                <a:gd name="T91" fmla="*/ 851 h 1793"/>
                <a:gd name="T92" fmla="*/ 108 w 3357"/>
                <a:gd name="T93" fmla="*/ 669 h 1793"/>
                <a:gd name="T94" fmla="*/ 49 w 3357"/>
                <a:gd name="T95" fmla="*/ 476 h 1793"/>
                <a:gd name="T96" fmla="*/ 13 w 3357"/>
                <a:gd name="T97" fmla="*/ 274 h 1793"/>
                <a:gd name="T98" fmla="*/ 0 w 3357"/>
                <a:gd name="T99" fmla="*/ 65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7" h="1793">
                  <a:moveTo>
                    <a:pt x="0" y="0"/>
                  </a:moveTo>
                  <a:lnTo>
                    <a:pt x="147" y="7"/>
                  </a:lnTo>
                  <a:lnTo>
                    <a:pt x="147" y="65"/>
                  </a:lnTo>
                  <a:lnTo>
                    <a:pt x="150" y="170"/>
                  </a:lnTo>
                  <a:lnTo>
                    <a:pt x="161" y="272"/>
                  </a:lnTo>
                  <a:lnTo>
                    <a:pt x="176" y="372"/>
                  </a:lnTo>
                  <a:lnTo>
                    <a:pt x="198" y="471"/>
                  </a:lnTo>
                  <a:lnTo>
                    <a:pt x="228" y="566"/>
                  </a:lnTo>
                  <a:lnTo>
                    <a:pt x="261" y="659"/>
                  </a:lnTo>
                  <a:lnTo>
                    <a:pt x="301" y="749"/>
                  </a:lnTo>
                  <a:lnTo>
                    <a:pt x="346" y="836"/>
                  </a:lnTo>
                  <a:lnTo>
                    <a:pt x="396" y="919"/>
                  </a:lnTo>
                  <a:lnTo>
                    <a:pt x="452" y="1000"/>
                  </a:lnTo>
                  <a:lnTo>
                    <a:pt x="511" y="1077"/>
                  </a:lnTo>
                  <a:lnTo>
                    <a:pt x="575" y="1149"/>
                  </a:lnTo>
                  <a:lnTo>
                    <a:pt x="644" y="1217"/>
                  </a:lnTo>
                  <a:lnTo>
                    <a:pt x="716" y="1281"/>
                  </a:lnTo>
                  <a:lnTo>
                    <a:pt x="793" y="1341"/>
                  </a:lnTo>
                  <a:lnTo>
                    <a:pt x="874" y="1396"/>
                  </a:lnTo>
                  <a:lnTo>
                    <a:pt x="957" y="1446"/>
                  </a:lnTo>
                  <a:lnTo>
                    <a:pt x="1044" y="1491"/>
                  </a:lnTo>
                  <a:lnTo>
                    <a:pt x="1134" y="1531"/>
                  </a:lnTo>
                  <a:lnTo>
                    <a:pt x="1227" y="1565"/>
                  </a:lnTo>
                  <a:lnTo>
                    <a:pt x="1322" y="1593"/>
                  </a:lnTo>
                  <a:lnTo>
                    <a:pt x="1420" y="1616"/>
                  </a:lnTo>
                  <a:lnTo>
                    <a:pt x="1521" y="1632"/>
                  </a:lnTo>
                  <a:lnTo>
                    <a:pt x="1622" y="1642"/>
                  </a:lnTo>
                  <a:lnTo>
                    <a:pt x="1726" y="1646"/>
                  </a:lnTo>
                  <a:lnTo>
                    <a:pt x="1823" y="1642"/>
                  </a:lnTo>
                  <a:lnTo>
                    <a:pt x="1919" y="1634"/>
                  </a:lnTo>
                  <a:lnTo>
                    <a:pt x="2012" y="1619"/>
                  </a:lnTo>
                  <a:lnTo>
                    <a:pt x="2104" y="1599"/>
                  </a:lnTo>
                  <a:lnTo>
                    <a:pt x="2196" y="1574"/>
                  </a:lnTo>
                  <a:lnTo>
                    <a:pt x="2284" y="1544"/>
                  </a:lnTo>
                  <a:lnTo>
                    <a:pt x="2370" y="1508"/>
                  </a:lnTo>
                  <a:lnTo>
                    <a:pt x="2454" y="1467"/>
                  </a:lnTo>
                  <a:lnTo>
                    <a:pt x="2536" y="1422"/>
                  </a:lnTo>
                  <a:lnTo>
                    <a:pt x="2615" y="1372"/>
                  </a:lnTo>
                  <a:lnTo>
                    <a:pt x="2690" y="1316"/>
                  </a:lnTo>
                  <a:lnTo>
                    <a:pt x="2764" y="1256"/>
                  </a:lnTo>
                  <a:lnTo>
                    <a:pt x="2833" y="1192"/>
                  </a:lnTo>
                  <a:lnTo>
                    <a:pt x="2899" y="1124"/>
                  </a:lnTo>
                  <a:lnTo>
                    <a:pt x="2961" y="1050"/>
                  </a:lnTo>
                  <a:lnTo>
                    <a:pt x="3039" y="936"/>
                  </a:lnTo>
                  <a:lnTo>
                    <a:pt x="2704" y="1000"/>
                  </a:lnTo>
                  <a:lnTo>
                    <a:pt x="2676" y="853"/>
                  </a:lnTo>
                  <a:lnTo>
                    <a:pt x="3176" y="757"/>
                  </a:lnTo>
                  <a:lnTo>
                    <a:pt x="3197" y="756"/>
                  </a:lnTo>
                  <a:lnTo>
                    <a:pt x="3217" y="760"/>
                  </a:lnTo>
                  <a:lnTo>
                    <a:pt x="3233" y="770"/>
                  </a:lnTo>
                  <a:lnTo>
                    <a:pt x="3247" y="783"/>
                  </a:lnTo>
                  <a:lnTo>
                    <a:pt x="3256" y="798"/>
                  </a:lnTo>
                  <a:lnTo>
                    <a:pt x="3262" y="815"/>
                  </a:lnTo>
                  <a:lnTo>
                    <a:pt x="3357" y="1315"/>
                  </a:lnTo>
                  <a:lnTo>
                    <a:pt x="3210" y="1344"/>
                  </a:lnTo>
                  <a:lnTo>
                    <a:pt x="3152" y="1037"/>
                  </a:lnTo>
                  <a:lnTo>
                    <a:pt x="3086" y="1138"/>
                  </a:lnTo>
                  <a:lnTo>
                    <a:pt x="3021" y="1215"/>
                  </a:lnTo>
                  <a:lnTo>
                    <a:pt x="2952" y="1287"/>
                  </a:lnTo>
                  <a:lnTo>
                    <a:pt x="2880" y="1354"/>
                  </a:lnTo>
                  <a:lnTo>
                    <a:pt x="2805" y="1417"/>
                  </a:lnTo>
                  <a:lnTo>
                    <a:pt x="2727" y="1476"/>
                  </a:lnTo>
                  <a:lnTo>
                    <a:pt x="2646" y="1529"/>
                  </a:lnTo>
                  <a:lnTo>
                    <a:pt x="2563" y="1578"/>
                  </a:lnTo>
                  <a:lnTo>
                    <a:pt x="2478" y="1623"/>
                  </a:lnTo>
                  <a:lnTo>
                    <a:pt x="2390" y="1661"/>
                  </a:lnTo>
                  <a:lnTo>
                    <a:pt x="2300" y="1696"/>
                  </a:lnTo>
                  <a:lnTo>
                    <a:pt x="2208" y="1724"/>
                  </a:lnTo>
                  <a:lnTo>
                    <a:pt x="2115" y="1749"/>
                  </a:lnTo>
                  <a:lnTo>
                    <a:pt x="2019" y="1767"/>
                  </a:lnTo>
                  <a:lnTo>
                    <a:pt x="1923" y="1781"/>
                  </a:lnTo>
                  <a:lnTo>
                    <a:pt x="1825" y="1789"/>
                  </a:lnTo>
                  <a:lnTo>
                    <a:pt x="1726" y="1793"/>
                  </a:lnTo>
                  <a:lnTo>
                    <a:pt x="1621" y="1789"/>
                  </a:lnTo>
                  <a:lnTo>
                    <a:pt x="1517" y="1780"/>
                  </a:lnTo>
                  <a:lnTo>
                    <a:pt x="1416" y="1764"/>
                  </a:lnTo>
                  <a:lnTo>
                    <a:pt x="1316" y="1743"/>
                  </a:lnTo>
                  <a:lnTo>
                    <a:pt x="1219" y="1717"/>
                  </a:lnTo>
                  <a:lnTo>
                    <a:pt x="1124" y="1684"/>
                  </a:lnTo>
                  <a:lnTo>
                    <a:pt x="1031" y="1647"/>
                  </a:lnTo>
                  <a:lnTo>
                    <a:pt x="941" y="1605"/>
                  </a:lnTo>
                  <a:lnTo>
                    <a:pt x="855" y="1556"/>
                  </a:lnTo>
                  <a:lnTo>
                    <a:pt x="771" y="1505"/>
                  </a:lnTo>
                  <a:lnTo>
                    <a:pt x="691" y="1448"/>
                  </a:lnTo>
                  <a:lnTo>
                    <a:pt x="613" y="1386"/>
                  </a:lnTo>
                  <a:lnTo>
                    <a:pt x="541" y="1321"/>
                  </a:lnTo>
                  <a:lnTo>
                    <a:pt x="471" y="1252"/>
                  </a:lnTo>
                  <a:lnTo>
                    <a:pt x="405" y="1178"/>
                  </a:lnTo>
                  <a:lnTo>
                    <a:pt x="344" y="1102"/>
                  </a:lnTo>
                  <a:lnTo>
                    <a:pt x="288" y="1022"/>
                  </a:lnTo>
                  <a:lnTo>
                    <a:pt x="235" y="938"/>
                  </a:lnTo>
                  <a:lnTo>
                    <a:pt x="188" y="851"/>
                  </a:lnTo>
                  <a:lnTo>
                    <a:pt x="146" y="762"/>
                  </a:lnTo>
                  <a:lnTo>
                    <a:pt x="108" y="669"/>
                  </a:lnTo>
                  <a:lnTo>
                    <a:pt x="76" y="574"/>
                  </a:lnTo>
                  <a:lnTo>
                    <a:pt x="49" y="476"/>
                  </a:lnTo>
                  <a:lnTo>
                    <a:pt x="28" y="376"/>
                  </a:lnTo>
                  <a:lnTo>
                    <a:pt x="13" y="274"/>
                  </a:lnTo>
                  <a:lnTo>
                    <a:pt x="3" y="171"/>
                  </a:lnTo>
                  <a:lnTo>
                    <a:pt x="0" y="65"/>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5" name="Freeform 46"/>
            <p:cNvSpPr/>
            <p:nvPr/>
          </p:nvSpPr>
          <p:spPr bwMode="auto">
            <a:xfrm>
              <a:off x="2535238" y="2660650"/>
              <a:ext cx="592138" cy="317500"/>
            </a:xfrm>
            <a:custGeom>
              <a:avLst/>
              <a:gdLst>
                <a:gd name="T0" fmla="*/ 1729 w 3351"/>
                <a:gd name="T1" fmla="*/ 3 h 1793"/>
                <a:gd name="T2" fmla="*/ 1935 w 3351"/>
                <a:gd name="T3" fmla="*/ 28 h 1793"/>
                <a:gd name="T4" fmla="*/ 2132 w 3351"/>
                <a:gd name="T5" fmla="*/ 76 h 1793"/>
                <a:gd name="T6" fmla="*/ 2320 w 3351"/>
                <a:gd name="T7" fmla="*/ 145 h 1793"/>
                <a:gd name="T8" fmla="*/ 2496 w 3351"/>
                <a:gd name="T9" fmla="*/ 235 h 1793"/>
                <a:gd name="T10" fmla="*/ 2660 w 3351"/>
                <a:gd name="T11" fmla="*/ 345 h 1793"/>
                <a:gd name="T12" fmla="*/ 2810 w 3351"/>
                <a:gd name="T13" fmla="*/ 471 h 1793"/>
                <a:gd name="T14" fmla="*/ 2946 w 3351"/>
                <a:gd name="T15" fmla="*/ 613 h 1793"/>
                <a:gd name="T16" fmla="*/ 3063 w 3351"/>
                <a:gd name="T17" fmla="*/ 771 h 1793"/>
                <a:gd name="T18" fmla="*/ 3163 w 3351"/>
                <a:gd name="T19" fmla="*/ 941 h 1793"/>
                <a:gd name="T20" fmla="*/ 3243 w 3351"/>
                <a:gd name="T21" fmla="*/ 1124 h 1793"/>
                <a:gd name="T22" fmla="*/ 3302 w 3351"/>
                <a:gd name="T23" fmla="*/ 1316 h 1793"/>
                <a:gd name="T24" fmla="*/ 3338 w 3351"/>
                <a:gd name="T25" fmla="*/ 1517 h 1793"/>
                <a:gd name="T26" fmla="*/ 3351 w 3351"/>
                <a:gd name="T27" fmla="*/ 1726 h 1793"/>
                <a:gd name="T28" fmla="*/ 3204 w 3351"/>
                <a:gd name="T29" fmla="*/ 1785 h 1793"/>
                <a:gd name="T30" fmla="*/ 3201 w 3351"/>
                <a:gd name="T31" fmla="*/ 1622 h 1793"/>
                <a:gd name="T32" fmla="*/ 3174 w 3351"/>
                <a:gd name="T33" fmla="*/ 1420 h 1793"/>
                <a:gd name="T34" fmla="*/ 3123 w 3351"/>
                <a:gd name="T35" fmla="*/ 1227 h 1793"/>
                <a:gd name="T36" fmla="*/ 3050 w 3351"/>
                <a:gd name="T37" fmla="*/ 1044 h 1793"/>
                <a:gd name="T38" fmla="*/ 2955 w 3351"/>
                <a:gd name="T39" fmla="*/ 873 h 1793"/>
                <a:gd name="T40" fmla="*/ 2839 w 3351"/>
                <a:gd name="T41" fmla="*/ 716 h 1793"/>
                <a:gd name="T42" fmla="*/ 2707 w 3351"/>
                <a:gd name="T43" fmla="*/ 576 h 1793"/>
                <a:gd name="T44" fmla="*/ 2558 w 3351"/>
                <a:gd name="T45" fmla="*/ 452 h 1793"/>
                <a:gd name="T46" fmla="*/ 2394 w 3351"/>
                <a:gd name="T47" fmla="*/ 346 h 1793"/>
                <a:gd name="T48" fmla="*/ 2217 w 3351"/>
                <a:gd name="T49" fmla="*/ 262 h 1793"/>
                <a:gd name="T50" fmla="*/ 2029 w 3351"/>
                <a:gd name="T51" fmla="*/ 199 h 1793"/>
                <a:gd name="T52" fmla="*/ 1830 w 3351"/>
                <a:gd name="T53" fmla="*/ 160 h 1793"/>
                <a:gd name="T54" fmla="*/ 1623 w 3351"/>
                <a:gd name="T55" fmla="*/ 147 h 1793"/>
                <a:gd name="T56" fmla="*/ 1432 w 3351"/>
                <a:gd name="T57" fmla="*/ 159 h 1793"/>
                <a:gd name="T58" fmla="*/ 1246 w 3351"/>
                <a:gd name="T59" fmla="*/ 192 h 1793"/>
                <a:gd name="T60" fmla="*/ 1067 w 3351"/>
                <a:gd name="T61" fmla="*/ 249 h 1793"/>
                <a:gd name="T62" fmla="*/ 897 w 3351"/>
                <a:gd name="T63" fmla="*/ 325 h 1793"/>
                <a:gd name="T64" fmla="*/ 736 w 3351"/>
                <a:gd name="T65" fmla="*/ 421 h 1793"/>
                <a:gd name="T66" fmla="*/ 588 w 3351"/>
                <a:gd name="T67" fmla="*/ 537 h 1793"/>
                <a:gd name="T68" fmla="*/ 453 w 3351"/>
                <a:gd name="T69" fmla="*/ 670 h 1793"/>
                <a:gd name="T70" fmla="*/ 317 w 3351"/>
                <a:gd name="T71" fmla="*/ 851 h 1793"/>
                <a:gd name="T72" fmla="*/ 684 w 3351"/>
                <a:gd name="T73" fmla="*/ 934 h 1793"/>
                <a:gd name="T74" fmla="*/ 160 w 3351"/>
                <a:gd name="T75" fmla="*/ 1029 h 1793"/>
                <a:gd name="T76" fmla="*/ 120 w 3351"/>
                <a:gd name="T77" fmla="*/ 1016 h 1793"/>
                <a:gd name="T78" fmla="*/ 94 w 3351"/>
                <a:gd name="T79" fmla="*/ 988 h 1793"/>
                <a:gd name="T80" fmla="*/ 0 w 3351"/>
                <a:gd name="T81" fmla="*/ 471 h 1793"/>
                <a:gd name="T82" fmla="*/ 206 w 3351"/>
                <a:gd name="T83" fmla="*/ 745 h 1793"/>
                <a:gd name="T84" fmla="*/ 330 w 3351"/>
                <a:gd name="T85" fmla="*/ 578 h 1793"/>
                <a:gd name="T86" fmla="*/ 470 w 3351"/>
                <a:gd name="T87" fmla="*/ 438 h 1793"/>
                <a:gd name="T88" fmla="*/ 624 w 3351"/>
                <a:gd name="T89" fmla="*/ 317 h 1793"/>
                <a:gd name="T90" fmla="*/ 788 w 3351"/>
                <a:gd name="T91" fmla="*/ 214 h 1793"/>
                <a:gd name="T92" fmla="*/ 961 w 3351"/>
                <a:gd name="T93" fmla="*/ 131 h 1793"/>
                <a:gd name="T94" fmla="*/ 1142 w 3351"/>
                <a:gd name="T95" fmla="*/ 67 h 1793"/>
                <a:gd name="T96" fmla="*/ 1331 w 3351"/>
                <a:gd name="T97" fmla="*/ 24 h 1793"/>
                <a:gd name="T98" fmla="*/ 1526 w 3351"/>
                <a:gd name="T99" fmla="*/ 3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1" h="1793">
                  <a:moveTo>
                    <a:pt x="1623" y="0"/>
                  </a:moveTo>
                  <a:lnTo>
                    <a:pt x="1729" y="3"/>
                  </a:lnTo>
                  <a:lnTo>
                    <a:pt x="1833" y="13"/>
                  </a:lnTo>
                  <a:lnTo>
                    <a:pt x="1935" y="28"/>
                  </a:lnTo>
                  <a:lnTo>
                    <a:pt x="2035" y="50"/>
                  </a:lnTo>
                  <a:lnTo>
                    <a:pt x="2132" y="76"/>
                  </a:lnTo>
                  <a:lnTo>
                    <a:pt x="2227" y="108"/>
                  </a:lnTo>
                  <a:lnTo>
                    <a:pt x="2320" y="145"/>
                  </a:lnTo>
                  <a:lnTo>
                    <a:pt x="2409" y="188"/>
                  </a:lnTo>
                  <a:lnTo>
                    <a:pt x="2496" y="235"/>
                  </a:lnTo>
                  <a:lnTo>
                    <a:pt x="2580" y="288"/>
                  </a:lnTo>
                  <a:lnTo>
                    <a:pt x="2660" y="345"/>
                  </a:lnTo>
                  <a:lnTo>
                    <a:pt x="2738" y="406"/>
                  </a:lnTo>
                  <a:lnTo>
                    <a:pt x="2810" y="471"/>
                  </a:lnTo>
                  <a:lnTo>
                    <a:pt x="2879" y="541"/>
                  </a:lnTo>
                  <a:lnTo>
                    <a:pt x="2946" y="613"/>
                  </a:lnTo>
                  <a:lnTo>
                    <a:pt x="3006" y="690"/>
                  </a:lnTo>
                  <a:lnTo>
                    <a:pt x="3063" y="771"/>
                  </a:lnTo>
                  <a:lnTo>
                    <a:pt x="3116" y="855"/>
                  </a:lnTo>
                  <a:lnTo>
                    <a:pt x="3163" y="941"/>
                  </a:lnTo>
                  <a:lnTo>
                    <a:pt x="3205" y="1031"/>
                  </a:lnTo>
                  <a:lnTo>
                    <a:pt x="3243" y="1124"/>
                  </a:lnTo>
                  <a:lnTo>
                    <a:pt x="3275" y="1218"/>
                  </a:lnTo>
                  <a:lnTo>
                    <a:pt x="3302" y="1316"/>
                  </a:lnTo>
                  <a:lnTo>
                    <a:pt x="3323" y="1416"/>
                  </a:lnTo>
                  <a:lnTo>
                    <a:pt x="3338" y="1517"/>
                  </a:lnTo>
                  <a:lnTo>
                    <a:pt x="3348" y="1621"/>
                  </a:lnTo>
                  <a:lnTo>
                    <a:pt x="3351" y="1726"/>
                  </a:lnTo>
                  <a:lnTo>
                    <a:pt x="3351" y="1793"/>
                  </a:lnTo>
                  <a:lnTo>
                    <a:pt x="3204" y="1785"/>
                  </a:lnTo>
                  <a:lnTo>
                    <a:pt x="3204" y="1726"/>
                  </a:lnTo>
                  <a:lnTo>
                    <a:pt x="3201" y="1622"/>
                  </a:lnTo>
                  <a:lnTo>
                    <a:pt x="3190" y="1521"/>
                  </a:lnTo>
                  <a:lnTo>
                    <a:pt x="3174" y="1420"/>
                  </a:lnTo>
                  <a:lnTo>
                    <a:pt x="3151" y="1322"/>
                  </a:lnTo>
                  <a:lnTo>
                    <a:pt x="3123" y="1227"/>
                  </a:lnTo>
                  <a:lnTo>
                    <a:pt x="3089" y="1134"/>
                  </a:lnTo>
                  <a:lnTo>
                    <a:pt x="3050" y="1044"/>
                  </a:lnTo>
                  <a:lnTo>
                    <a:pt x="3004" y="957"/>
                  </a:lnTo>
                  <a:lnTo>
                    <a:pt x="2955" y="873"/>
                  </a:lnTo>
                  <a:lnTo>
                    <a:pt x="2899" y="793"/>
                  </a:lnTo>
                  <a:lnTo>
                    <a:pt x="2839" y="716"/>
                  </a:lnTo>
                  <a:lnTo>
                    <a:pt x="2775" y="644"/>
                  </a:lnTo>
                  <a:lnTo>
                    <a:pt x="2707" y="576"/>
                  </a:lnTo>
                  <a:lnTo>
                    <a:pt x="2635" y="511"/>
                  </a:lnTo>
                  <a:lnTo>
                    <a:pt x="2558" y="452"/>
                  </a:lnTo>
                  <a:lnTo>
                    <a:pt x="2477" y="396"/>
                  </a:lnTo>
                  <a:lnTo>
                    <a:pt x="2394" y="346"/>
                  </a:lnTo>
                  <a:lnTo>
                    <a:pt x="2307" y="302"/>
                  </a:lnTo>
                  <a:lnTo>
                    <a:pt x="2217" y="262"/>
                  </a:lnTo>
                  <a:lnTo>
                    <a:pt x="2124" y="227"/>
                  </a:lnTo>
                  <a:lnTo>
                    <a:pt x="2029" y="199"/>
                  </a:lnTo>
                  <a:lnTo>
                    <a:pt x="1931" y="177"/>
                  </a:lnTo>
                  <a:lnTo>
                    <a:pt x="1830" y="160"/>
                  </a:lnTo>
                  <a:lnTo>
                    <a:pt x="1728" y="150"/>
                  </a:lnTo>
                  <a:lnTo>
                    <a:pt x="1623" y="147"/>
                  </a:lnTo>
                  <a:lnTo>
                    <a:pt x="1528" y="150"/>
                  </a:lnTo>
                  <a:lnTo>
                    <a:pt x="1432" y="159"/>
                  </a:lnTo>
                  <a:lnTo>
                    <a:pt x="1339" y="173"/>
                  </a:lnTo>
                  <a:lnTo>
                    <a:pt x="1246" y="192"/>
                  </a:lnTo>
                  <a:lnTo>
                    <a:pt x="1155" y="218"/>
                  </a:lnTo>
                  <a:lnTo>
                    <a:pt x="1067" y="249"/>
                  </a:lnTo>
                  <a:lnTo>
                    <a:pt x="981" y="285"/>
                  </a:lnTo>
                  <a:lnTo>
                    <a:pt x="897" y="325"/>
                  </a:lnTo>
                  <a:lnTo>
                    <a:pt x="815" y="371"/>
                  </a:lnTo>
                  <a:lnTo>
                    <a:pt x="736" y="421"/>
                  </a:lnTo>
                  <a:lnTo>
                    <a:pt x="660" y="477"/>
                  </a:lnTo>
                  <a:lnTo>
                    <a:pt x="588" y="537"/>
                  </a:lnTo>
                  <a:lnTo>
                    <a:pt x="519" y="601"/>
                  </a:lnTo>
                  <a:lnTo>
                    <a:pt x="453" y="670"/>
                  </a:lnTo>
                  <a:lnTo>
                    <a:pt x="391" y="743"/>
                  </a:lnTo>
                  <a:lnTo>
                    <a:pt x="317" y="851"/>
                  </a:lnTo>
                  <a:lnTo>
                    <a:pt x="655" y="787"/>
                  </a:lnTo>
                  <a:lnTo>
                    <a:pt x="684" y="934"/>
                  </a:lnTo>
                  <a:lnTo>
                    <a:pt x="184" y="1029"/>
                  </a:lnTo>
                  <a:lnTo>
                    <a:pt x="160" y="1029"/>
                  </a:lnTo>
                  <a:lnTo>
                    <a:pt x="139" y="1025"/>
                  </a:lnTo>
                  <a:lnTo>
                    <a:pt x="120" y="1016"/>
                  </a:lnTo>
                  <a:lnTo>
                    <a:pt x="105" y="1003"/>
                  </a:lnTo>
                  <a:lnTo>
                    <a:pt x="94" y="988"/>
                  </a:lnTo>
                  <a:lnTo>
                    <a:pt x="88" y="970"/>
                  </a:lnTo>
                  <a:lnTo>
                    <a:pt x="0" y="471"/>
                  </a:lnTo>
                  <a:lnTo>
                    <a:pt x="148" y="440"/>
                  </a:lnTo>
                  <a:lnTo>
                    <a:pt x="206" y="745"/>
                  </a:lnTo>
                  <a:lnTo>
                    <a:pt x="265" y="654"/>
                  </a:lnTo>
                  <a:lnTo>
                    <a:pt x="330" y="578"/>
                  </a:lnTo>
                  <a:lnTo>
                    <a:pt x="399" y="505"/>
                  </a:lnTo>
                  <a:lnTo>
                    <a:pt x="470" y="438"/>
                  </a:lnTo>
                  <a:lnTo>
                    <a:pt x="546" y="375"/>
                  </a:lnTo>
                  <a:lnTo>
                    <a:pt x="624" y="317"/>
                  </a:lnTo>
                  <a:lnTo>
                    <a:pt x="705" y="264"/>
                  </a:lnTo>
                  <a:lnTo>
                    <a:pt x="788" y="214"/>
                  </a:lnTo>
                  <a:lnTo>
                    <a:pt x="873" y="170"/>
                  </a:lnTo>
                  <a:lnTo>
                    <a:pt x="961" y="131"/>
                  </a:lnTo>
                  <a:lnTo>
                    <a:pt x="1051" y="97"/>
                  </a:lnTo>
                  <a:lnTo>
                    <a:pt x="1142" y="67"/>
                  </a:lnTo>
                  <a:lnTo>
                    <a:pt x="1236" y="43"/>
                  </a:lnTo>
                  <a:lnTo>
                    <a:pt x="1331" y="24"/>
                  </a:lnTo>
                  <a:lnTo>
                    <a:pt x="1428" y="11"/>
                  </a:lnTo>
                  <a:lnTo>
                    <a:pt x="1526" y="3"/>
                  </a:lnTo>
                  <a:lnTo>
                    <a:pt x="1623"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6" name="Rectangle 47"/>
            <p:cNvSpPr>
              <a:spLocks noChangeArrowheads="1"/>
            </p:cNvSpPr>
            <p:nvPr/>
          </p:nvSpPr>
          <p:spPr bwMode="auto">
            <a:xfrm>
              <a:off x="2674938" y="2840038"/>
              <a:ext cx="25400" cy="250825"/>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7" name="Rectangle 48"/>
            <p:cNvSpPr>
              <a:spLocks noChangeArrowheads="1"/>
            </p:cNvSpPr>
            <p:nvPr/>
          </p:nvSpPr>
          <p:spPr bwMode="auto">
            <a:xfrm>
              <a:off x="2763838" y="2924175"/>
              <a:ext cx="26988"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8" name="Rectangle 49"/>
            <p:cNvSpPr>
              <a:spLocks noChangeArrowheads="1"/>
            </p:cNvSpPr>
            <p:nvPr/>
          </p:nvSpPr>
          <p:spPr bwMode="auto">
            <a:xfrm>
              <a:off x="2854325" y="2882900"/>
              <a:ext cx="26988" cy="207963"/>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9" name="Rectangle 50"/>
            <p:cNvSpPr>
              <a:spLocks noChangeArrowheads="1"/>
            </p:cNvSpPr>
            <p:nvPr/>
          </p:nvSpPr>
          <p:spPr bwMode="auto">
            <a:xfrm>
              <a:off x="2944813" y="2924175"/>
              <a:ext cx="25400"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60" name="Freeform 91"/>
          <p:cNvSpPr>
            <a:spLocks noEditPoints="1"/>
          </p:cNvSpPr>
          <p:nvPr/>
        </p:nvSpPr>
        <p:spPr bwMode="auto">
          <a:xfrm>
            <a:off x="7196355" y="2562185"/>
            <a:ext cx="612775" cy="612775"/>
          </a:xfrm>
          <a:custGeom>
            <a:avLst/>
            <a:gdLst>
              <a:gd name="T0" fmla="*/ 1133 w 3474"/>
              <a:gd name="T1" fmla="*/ 1077 h 3475"/>
              <a:gd name="T2" fmla="*/ 1072 w 3474"/>
              <a:gd name="T3" fmla="*/ 1158 h 3475"/>
              <a:gd name="T4" fmla="*/ 1124 w 3474"/>
              <a:gd name="T5" fmla="*/ 1172 h 3475"/>
              <a:gd name="T6" fmla="*/ 1180 w 3474"/>
              <a:gd name="T7" fmla="*/ 1194 h 3475"/>
              <a:gd name="T8" fmla="*/ 1199 w 3474"/>
              <a:gd name="T9" fmla="*/ 1253 h 3475"/>
              <a:gd name="T10" fmla="*/ 1167 w 3474"/>
              <a:gd name="T11" fmla="*/ 1309 h 3475"/>
              <a:gd name="T12" fmla="*/ 1228 w 3474"/>
              <a:gd name="T13" fmla="*/ 1326 h 3475"/>
              <a:gd name="T14" fmla="*/ 1315 w 3474"/>
              <a:gd name="T15" fmla="*/ 1268 h 3475"/>
              <a:gd name="T16" fmla="*/ 1334 w 3474"/>
              <a:gd name="T17" fmla="*/ 1166 h 3475"/>
              <a:gd name="T18" fmla="*/ 1287 w 3474"/>
              <a:gd name="T19" fmla="*/ 1085 h 3475"/>
              <a:gd name="T20" fmla="*/ 1210 w 3474"/>
              <a:gd name="T21" fmla="*/ 1057 h 3475"/>
              <a:gd name="T22" fmla="*/ 736 w 3474"/>
              <a:gd name="T23" fmla="*/ 1040 h 3475"/>
              <a:gd name="T24" fmla="*/ 924 w 3474"/>
              <a:gd name="T25" fmla="*/ 1147 h 3475"/>
              <a:gd name="T26" fmla="*/ 978 w 3474"/>
              <a:gd name="T27" fmla="*/ 1020 h 3475"/>
              <a:gd name="T28" fmla="*/ 1094 w 3474"/>
              <a:gd name="T29" fmla="*/ 934 h 3475"/>
              <a:gd name="T30" fmla="*/ 1236 w 3474"/>
              <a:gd name="T31" fmla="*/ 916 h 3475"/>
              <a:gd name="T32" fmla="*/ 1372 w 3474"/>
              <a:gd name="T33" fmla="*/ 968 h 3475"/>
              <a:gd name="T34" fmla="*/ 1464 w 3474"/>
              <a:gd name="T35" fmla="*/ 1085 h 3475"/>
              <a:gd name="T36" fmla="*/ 1482 w 3474"/>
              <a:gd name="T37" fmla="*/ 1227 h 3475"/>
              <a:gd name="T38" fmla="*/ 1427 w 3474"/>
              <a:gd name="T39" fmla="*/ 1363 h 3475"/>
              <a:gd name="T40" fmla="*/ 1310 w 3474"/>
              <a:gd name="T41" fmla="*/ 1452 h 3475"/>
              <a:gd name="T42" fmla="*/ 1165 w 3474"/>
              <a:gd name="T43" fmla="*/ 1471 h 3475"/>
              <a:gd name="T44" fmla="*/ 1031 w 3474"/>
              <a:gd name="T45" fmla="*/ 1415 h 3475"/>
              <a:gd name="T46" fmla="*/ 942 w 3474"/>
              <a:gd name="T47" fmla="*/ 1299 h 3475"/>
              <a:gd name="T48" fmla="*/ 719 w 3474"/>
              <a:gd name="T49" fmla="*/ 1199 h 3475"/>
              <a:gd name="T50" fmla="*/ 3298 w 3474"/>
              <a:gd name="T51" fmla="*/ 2319 h 3475"/>
              <a:gd name="T52" fmla="*/ 208 w 3474"/>
              <a:gd name="T53" fmla="*/ 148 h 3475"/>
              <a:gd name="T54" fmla="*/ 147 w 3474"/>
              <a:gd name="T55" fmla="*/ 208 h 3475"/>
              <a:gd name="T56" fmla="*/ 151 w 3474"/>
              <a:gd name="T57" fmla="*/ 322 h 3475"/>
              <a:gd name="T58" fmla="*/ 214 w 3474"/>
              <a:gd name="T59" fmla="*/ 473 h 3475"/>
              <a:gd name="T60" fmla="*/ 329 w 3474"/>
              <a:gd name="T61" fmla="*/ 647 h 3475"/>
              <a:gd name="T62" fmla="*/ 489 w 3474"/>
              <a:gd name="T63" fmla="*/ 830 h 3475"/>
              <a:gd name="T64" fmla="*/ 602 w 3474"/>
              <a:gd name="T65" fmla="*/ 609 h 3475"/>
              <a:gd name="T66" fmla="*/ 649 w 3474"/>
              <a:gd name="T67" fmla="*/ 577 h 3475"/>
              <a:gd name="T68" fmla="*/ 734 w 3474"/>
              <a:gd name="T69" fmla="*/ 408 h 3475"/>
              <a:gd name="T70" fmla="*/ 555 w 3474"/>
              <a:gd name="T71" fmla="*/ 269 h 3475"/>
              <a:gd name="T72" fmla="*/ 392 w 3474"/>
              <a:gd name="T73" fmla="*/ 177 h 3475"/>
              <a:gd name="T74" fmla="*/ 259 w 3474"/>
              <a:gd name="T75" fmla="*/ 142 h 3475"/>
              <a:gd name="T76" fmla="*/ 336 w 3474"/>
              <a:gd name="T77" fmla="*/ 15 h 3475"/>
              <a:gd name="T78" fmla="*/ 524 w 3474"/>
              <a:gd name="T79" fmla="*/ 87 h 3475"/>
              <a:gd name="T80" fmla="*/ 726 w 3474"/>
              <a:gd name="T81" fmla="*/ 213 h 3475"/>
              <a:gd name="T82" fmla="*/ 929 w 3474"/>
              <a:gd name="T83" fmla="*/ 389 h 3475"/>
              <a:gd name="T84" fmla="*/ 1592 w 3474"/>
              <a:gd name="T85" fmla="*/ 427 h 3475"/>
              <a:gd name="T86" fmla="*/ 1645 w 3474"/>
              <a:gd name="T87" fmla="*/ 452 h 3475"/>
              <a:gd name="T88" fmla="*/ 3474 w 3474"/>
              <a:gd name="T89" fmla="*/ 2318 h 3475"/>
              <a:gd name="T90" fmla="*/ 2375 w 3474"/>
              <a:gd name="T91" fmla="*/ 3452 h 3475"/>
              <a:gd name="T92" fmla="*/ 2323 w 3474"/>
              <a:gd name="T93" fmla="*/ 3475 h 3475"/>
              <a:gd name="T94" fmla="*/ 2272 w 3474"/>
              <a:gd name="T95" fmla="*/ 3452 h 3475"/>
              <a:gd name="T96" fmla="*/ 443 w 3474"/>
              <a:gd name="T97" fmla="*/ 1592 h 3475"/>
              <a:gd name="T98" fmla="*/ 430 w 3474"/>
              <a:gd name="T99" fmla="*/ 978 h 3475"/>
              <a:gd name="T100" fmla="*/ 249 w 3474"/>
              <a:gd name="T101" fmla="*/ 781 h 3475"/>
              <a:gd name="T102" fmla="*/ 111 w 3474"/>
              <a:gd name="T103" fmla="*/ 575 h 3475"/>
              <a:gd name="T104" fmla="*/ 26 w 3474"/>
              <a:gd name="T105" fmla="*/ 381 h 3475"/>
              <a:gd name="T106" fmla="*/ 0 w 3474"/>
              <a:gd name="T107" fmla="*/ 212 h 3475"/>
              <a:gd name="T108" fmla="*/ 39 w 3474"/>
              <a:gd name="T109" fmla="*/ 83 h 3475"/>
              <a:gd name="T110" fmla="*/ 142 w 3474"/>
              <a:gd name="T111" fmla="*/ 11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475">
                <a:moveTo>
                  <a:pt x="1210" y="1057"/>
                </a:moveTo>
                <a:lnTo>
                  <a:pt x="1184" y="1059"/>
                </a:lnTo>
                <a:lnTo>
                  <a:pt x="1159" y="1065"/>
                </a:lnTo>
                <a:lnTo>
                  <a:pt x="1133" y="1077"/>
                </a:lnTo>
                <a:lnTo>
                  <a:pt x="1107" y="1097"/>
                </a:lnTo>
                <a:lnTo>
                  <a:pt x="1091" y="1115"/>
                </a:lnTo>
                <a:lnTo>
                  <a:pt x="1080" y="1136"/>
                </a:lnTo>
                <a:lnTo>
                  <a:pt x="1072" y="1158"/>
                </a:lnTo>
                <a:lnTo>
                  <a:pt x="1068" y="1181"/>
                </a:lnTo>
                <a:lnTo>
                  <a:pt x="1088" y="1180"/>
                </a:lnTo>
                <a:lnTo>
                  <a:pt x="1106" y="1176"/>
                </a:lnTo>
                <a:lnTo>
                  <a:pt x="1124" y="1172"/>
                </a:lnTo>
                <a:lnTo>
                  <a:pt x="1141" y="1172"/>
                </a:lnTo>
                <a:lnTo>
                  <a:pt x="1157" y="1176"/>
                </a:lnTo>
                <a:lnTo>
                  <a:pt x="1170" y="1183"/>
                </a:lnTo>
                <a:lnTo>
                  <a:pt x="1180" y="1194"/>
                </a:lnTo>
                <a:lnTo>
                  <a:pt x="1190" y="1207"/>
                </a:lnTo>
                <a:lnTo>
                  <a:pt x="1195" y="1222"/>
                </a:lnTo>
                <a:lnTo>
                  <a:pt x="1199" y="1237"/>
                </a:lnTo>
                <a:lnTo>
                  <a:pt x="1199" y="1253"/>
                </a:lnTo>
                <a:lnTo>
                  <a:pt x="1196" y="1269"/>
                </a:lnTo>
                <a:lnTo>
                  <a:pt x="1191" y="1283"/>
                </a:lnTo>
                <a:lnTo>
                  <a:pt x="1181" y="1297"/>
                </a:lnTo>
                <a:lnTo>
                  <a:pt x="1167" y="1309"/>
                </a:lnTo>
                <a:lnTo>
                  <a:pt x="1151" y="1317"/>
                </a:lnTo>
                <a:lnTo>
                  <a:pt x="1175" y="1325"/>
                </a:lnTo>
                <a:lnTo>
                  <a:pt x="1201" y="1328"/>
                </a:lnTo>
                <a:lnTo>
                  <a:pt x="1228" y="1326"/>
                </a:lnTo>
                <a:lnTo>
                  <a:pt x="1253" y="1318"/>
                </a:lnTo>
                <a:lnTo>
                  <a:pt x="1277" y="1306"/>
                </a:lnTo>
                <a:lnTo>
                  <a:pt x="1298" y="1289"/>
                </a:lnTo>
                <a:lnTo>
                  <a:pt x="1315" y="1268"/>
                </a:lnTo>
                <a:lnTo>
                  <a:pt x="1328" y="1244"/>
                </a:lnTo>
                <a:lnTo>
                  <a:pt x="1334" y="1219"/>
                </a:lnTo>
                <a:lnTo>
                  <a:pt x="1337" y="1193"/>
                </a:lnTo>
                <a:lnTo>
                  <a:pt x="1334" y="1166"/>
                </a:lnTo>
                <a:lnTo>
                  <a:pt x="1328" y="1141"/>
                </a:lnTo>
                <a:lnTo>
                  <a:pt x="1315" y="1117"/>
                </a:lnTo>
                <a:lnTo>
                  <a:pt x="1298" y="1097"/>
                </a:lnTo>
                <a:lnTo>
                  <a:pt x="1287" y="1085"/>
                </a:lnTo>
                <a:lnTo>
                  <a:pt x="1271" y="1074"/>
                </a:lnTo>
                <a:lnTo>
                  <a:pt x="1253" y="1066"/>
                </a:lnTo>
                <a:lnTo>
                  <a:pt x="1232" y="1060"/>
                </a:lnTo>
                <a:lnTo>
                  <a:pt x="1210" y="1057"/>
                </a:lnTo>
                <a:close/>
                <a:moveTo>
                  <a:pt x="1572" y="585"/>
                </a:moveTo>
                <a:lnTo>
                  <a:pt x="730" y="718"/>
                </a:lnTo>
                <a:lnTo>
                  <a:pt x="686" y="1004"/>
                </a:lnTo>
                <a:lnTo>
                  <a:pt x="736" y="1040"/>
                </a:lnTo>
                <a:lnTo>
                  <a:pt x="785" y="1073"/>
                </a:lnTo>
                <a:lnTo>
                  <a:pt x="834" y="1102"/>
                </a:lnTo>
                <a:lnTo>
                  <a:pt x="879" y="1126"/>
                </a:lnTo>
                <a:lnTo>
                  <a:pt x="924" y="1147"/>
                </a:lnTo>
                <a:lnTo>
                  <a:pt x="931" y="1114"/>
                </a:lnTo>
                <a:lnTo>
                  <a:pt x="944" y="1081"/>
                </a:lnTo>
                <a:lnTo>
                  <a:pt x="959" y="1049"/>
                </a:lnTo>
                <a:lnTo>
                  <a:pt x="978" y="1020"/>
                </a:lnTo>
                <a:lnTo>
                  <a:pt x="1003" y="992"/>
                </a:lnTo>
                <a:lnTo>
                  <a:pt x="1030" y="968"/>
                </a:lnTo>
                <a:lnTo>
                  <a:pt x="1061" y="949"/>
                </a:lnTo>
                <a:lnTo>
                  <a:pt x="1094" y="934"/>
                </a:lnTo>
                <a:lnTo>
                  <a:pt x="1128" y="922"/>
                </a:lnTo>
                <a:lnTo>
                  <a:pt x="1163" y="916"/>
                </a:lnTo>
                <a:lnTo>
                  <a:pt x="1200" y="914"/>
                </a:lnTo>
                <a:lnTo>
                  <a:pt x="1236" y="916"/>
                </a:lnTo>
                <a:lnTo>
                  <a:pt x="1272" y="922"/>
                </a:lnTo>
                <a:lnTo>
                  <a:pt x="1308" y="934"/>
                </a:lnTo>
                <a:lnTo>
                  <a:pt x="1341" y="949"/>
                </a:lnTo>
                <a:lnTo>
                  <a:pt x="1372" y="968"/>
                </a:lnTo>
                <a:lnTo>
                  <a:pt x="1402" y="992"/>
                </a:lnTo>
                <a:lnTo>
                  <a:pt x="1427" y="1021"/>
                </a:lnTo>
                <a:lnTo>
                  <a:pt x="1448" y="1052"/>
                </a:lnTo>
                <a:lnTo>
                  <a:pt x="1464" y="1085"/>
                </a:lnTo>
                <a:lnTo>
                  <a:pt x="1476" y="1120"/>
                </a:lnTo>
                <a:lnTo>
                  <a:pt x="1482" y="1156"/>
                </a:lnTo>
                <a:lnTo>
                  <a:pt x="1485" y="1192"/>
                </a:lnTo>
                <a:lnTo>
                  <a:pt x="1482" y="1227"/>
                </a:lnTo>
                <a:lnTo>
                  <a:pt x="1476" y="1263"/>
                </a:lnTo>
                <a:lnTo>
                  <a:pt x="1464" y="1298"/>
                </a:lnTo>
                <a:lnTo>
                  <a:pt x="1448" y="1331"/>
                </a:lnTo>
                <a:lnTo>
                  <a:pt x="1427" y="1363"/>
                </a:lnTo>
                <a:lnTo>
                  <a:pt x="1402" y="1392"/>
                </a:lnTo>
                <a:lnTo>
                  <a:pt x="1374" y="1415"/>
                </a:lnTo>
                <a:lnTo>
                  <a:pt x="1344" y="1435"/>
                </a:lnTo>
                <a:lnTo>
                  <a:pt x="1310" y="1452"/>
                </a:lnTo>
                <a:lnTo>
                  <a:pt x="1275" y="1464"/>
                </a:lnTo>
                <a:lnTo>
                  <a:pt x="1239" y="1471"/>
                </a:lnTo>
                <a:lnTo>
                  <a:pt x="1202" y="1473"/>
                </a:lnTo>
                <a:lnTo>
                  <a:pt x="1165" y="1471"/>
                </a:lnTo>
                <a:lnTo>
                  <a:pt x="1129" y="1464"/>
                </a:lnTo>
                <a:lnTo>
                  <a:pt x="1095" y="1452"/>
                </a:lnTo>
                <a:lnTo>
                  <a:pt x="1062" y="1435"/>
                </a:lnTo>
                <a:lnTo>
                  <a:pt x="1031" y="1415"/>
                </a:lnTo>
                <a:lnTo>
                  <a:pt x="1003" y="1392"/>
                </a:lnTo>
                <a:lnTo>
                  <a:pt x="978" y="1363"/>
                </a:lnTo>
                <a:lnTo>
                  <a:pt x="957" y="1332"/>
                </a:lnTo>
                <a:lnTo>
                  <a:pt x="942" y="1299"/>
                </a:lnTo>
                <a:lnTo>
                  <a:pt x="889" y="1281"/>
                </a:lnTo>
                <a:lnTo>
                  <a:pt x="833" y="1258"/>
                </a:lnTo>
                <a:lnTo>
                  <a:pt x="777" y="1231"/>
                </a:lnTo>
                <a:lnTo>
                  <a:pt x="719" y="1199"/>
                </a:lnTo>
                <a:lnTo>
                  <a:pt x="661" y="1162"/>
                </a:lnTo>
                <a:lnTo>
                  <a:pt x="597" y="1563"/>
                </a:lnTo>
                <a:lnTo>
                  <a:pt x="2323" y="3296"/>
                </a:lnTo>
                <a:lnTo>
                  <a:pt x="3298" y="2319"/>
                </a:lnTo>
                <a:lnTo>
                  <a:pt x="1572" y="585"/>
                </a:lnTo>
                <a:close/>
                <a:moveTo>
                  <a:pt x="259" y="142"/>
                </a:moveTo>
                <a:lnTo>
                  <a:pt x="231" y="144"/>
                </a:lnTo>
                <a:lnTo>
                  <a:pt x="208" y="148"/>
                </a:lnTo>
                <a:lnTo>
                  <a:pt x="187" y="157"/>
                </a:lnTo>
                <a:lnTo>
                  <a:pt x="169" y="170"/>
                </a:lnTo>
                <a:lnTo>
                  <a:pt x="156" y="188"/>
                </a:lnTo>
                <a:lnTo>
                  <a:pt x="147" y="208"/>
                </a:lnTo>
                <a:lnTo>
                  <a:pt x="142" y="232"/>
                </a:lnTo>
                <a:lnTo>
                  <a:pt x="141" y="260"/>
                </a:lnTo>
                <a:lnTo>
                  <a:pt x="145" y="289"/>
                </a:lnTo>
                <a:lnTo>
                  <a:pt x="151" y="322"/>
                </a:lnTo>
                <a:lnTo>
                  <a:pt x="161" y="357"/>
                </a:lnTo>
                <a:lnTo>
                  <a:pt x="176" y="394"/>
                </a:lnTo>
                <a:lnTo>
                  <a:pt x="193" y="433"/>
                </a:lnTo>
                <a:lnTo>
                  <a:pt x="214" y="473"/>
                </a:lnTo>
                <a:lnTo>
                  <a:pt x="239" y="515"/>
                </a:lnTo>
                <a:lnTo>
                  <a:pt x="266" y="558"/>
                </a:lnTo>
                <a:lnTo>
                  <a:pt x="296" y="603"/>
                </a:lnTo>
                <a:lnTo>
                  <a:pt x="329" y="647"/>
                </a:lnTo>
                <a:lnTo>
                  <a:pt x="365" y="692"/>
                </a:lnTo>
                <a:lnTo>
                  <a:pt x="403" y="739"/>
                </a:lnTo>
                <a:lnTo>
                  <a:pt x="444" y="784"/>
                </a:lnTo>
                <a:lnTo>
                  <a:pt x="489" y="830"/>
                </a:lnTo>
                <a:lnTo>
                  <a:pt x="550" y="889"/>
                </a:lnTo>
                <a:lnTo>
                  <a:pt x="590" y="637"/>
                </a:lnTo>
                <a:lnTo>
                  <a:pt x="594" y="623"/>
                </a:lnTo>
                <a:lnTo>
                  <a:pt x="602" y="609"/>
                </a:lnTo>
                <a:lnTo>
                  <a:pt x="611" y="596"/>
                </a:lnTo>
                <a:lnTo>
                  <a:pt x="622" y="587"/>
                </a:lnTo>
                <a:lnTo>
                  <a:pt x="634" y="581"/>
                </a:lnTo>
                <a:lnTo>
                  <a:pt x="649" y="577"/>
                </a:lnTo>
                <a:lnTo>
                  <a:pt x="870" y="543"/>
                </a:lnTo>
                <a:lnTo>
                  <a:pt x="824" y="494"/>
                </a:lnTo>
                <a:lnTo>
                  <a:pt x="779" y="450"/>
                </a:lnTo>
                <a:lnTo>
                  <a:pt x="734" y="408"/>
                </a:lnTo>
                <a:lnTo>
                  <a:pt x="688" y="369"/>
                </a:lnTo>
                <a:lnTo>
                  <a:pt x="644" y="334"/>
                </a:lnTo>
                <a:lnTo>
                  <a:pt x="600" y="300"/>
                </a:lnTo>
                <a:lnTo>
                  <a:pt x="555" y="269"/>
                </a:lnTo>
                <a:lnTo>
                  <a:pt x="513" y="242"/>
                </a:lnTo>
                <a:lnTo>
                  <a:pt x="471" y="216"/>
                </a:lnTo>
                <a:lnTo>
                  <a:pt x="431" y="195"/>
                </a:lnTo>
                <a:lnTo>
                  <a:pt x="392" y="177"/>
                </a:lnTo>
                <a:lnTo>
                  <a:pt x="356" y="164"/>
                </a:lnTo>
                <a:lnTo>
                  <a:pt x="321" y="153"/>
                </a:lnTo>
                <a:lnTo>
                  <a:pt x="288" y="146"/>
                </a:lnTo>
                <a:lnTo>
                  <a:pt x="259" y="142"/>
                </a:lnTo>
                <a:close/>
                <a:moveTo>
                  <a:pt x="212" y="0"/>
                </a:moveTo>
                <a:lnTo>
                  <a:pt x="251" y="1"/>
                </a:lnTo>
                <a:lnTo>
                  <a:pt x="292" y="6"/>
                </a:lnTo>
                <a:lnTo>
                  <a:pt x="336" y="15"/>
                </a:lnTo>
                <a:lnTo>
                  <a:pt x="380" y="27"/>
                </a:lnTo>
                <a:lnTo>
                  <a:pt x="426" y="43"/>
                </a:lnTo>
                <a:lnTo>
                  <a:pt x="474" y="63"/>
                </a:lnTo>
                <a:lnTo>
                  <a:pt x="524" y="87"/>
                </a:lnTo>
                <a:lnTo>
                  <a:pt x="573" y="113"/>
                </a:lnTo>
                <a:lnTo>
                  <a:pt x="624" y="144"/>
                </a:lnTo>
                <a:lnTo>
                  <a:pt x="674" y="176"/>
                </a:lnTo>
                <a:lnTo>
                  <a:pt x="726" y="213"/>
                </a:lnTo>
                <a:lnTo>
                  <a:pt x="777" y="253"/>
                </a:lnTo>
                <a:lnTo>
                  <a:pt x="829" y="296"/>
                </a:lnTo>
                <a:lnTo>
                  <a:pt x="879" y="341"/>
                </a:lnTo>
                <a:lnTo>
                  <a:pt x="929" y="389"/>
                </a:lnTo>
                <a:lnTo>
                  <a:pt x="987" y="452"/>
                </a:lnTo>
                <a:lnTo>
                  <a:pt x="1042" y="515"/>
                </a:lnTo>
                <a:lnTo>
                  <a:pt x="1578" y="430"/>
                </a:lnTo>
                <a:lnTo>
                  <a:pt x="1592" y="427"/>
                </a:lnTo>
                <a:lnTo>
                  <a:pt x="1606" y="430"/>
                </a:lnTo>
                <a:lnTo>
                  <a:pt x="1618" y="435"/>
                </a:lnTo>
                <a:lnTo>
                  <a:pt x="1632" y="443"/>
                </a:lnTo>
                <a:lnTo>
                  <a:pt x="1645" y="452"/>
                </a:lnTo>
                <a:lnTo>
                  <a:pt x="3453" y="2267"/>
                </a:lnTo>
                <a:lnTo>
                  <a:pt x="3464" y="2282"/>
                </a:lnTo>
                <a:lnTo>
                  <a:pt x="3472" y="2300"/>
                </a:lnTo>
                <a:lnTo>
                  <a:pt x="3474" y="2318"/>
                </a:lnTo>
                <a:lnTo>
                  <a:pt x="3472" y="2337"/>
                </a:lnTo>
                <a:lnTo>
                  <a:pt x="3464" y="2355"/>
                </a:lnTo>
                <a:lnTo>
                  <a:pt x="3453" y="2371"/>
                </a:lnTo>
                <a:lnTo>
                  <a:pt x="2375" y="3452"/>
                </a:lnTo>
                <a:lnTo>
                  <a:pt x="2365" y="3462"/>
                </a:lnTo>
                <a:lnTo>
                  <a:pt x="2352" y="3468"/>
                </a:lnTo>
                <a:lnTo>
                  <a:pt x="2339" y="3472"/>
                </a:lnTo>
                <a:lnTo>
                  <a:pt x="2323" y="3475"/>
                </a:lnTo>
                <a:lnTo>
                  <a:pt x="2309" y="3472"/>
                </a:lnTo>
                <a:lnTo>
                  <a:pt x="2295" y="3468"/>
                </a:lnTo>
                <a:lnTo>
                  <a:pt x="2283" y="3462"/>
                </a:lnTo>
                <a:lnTo>
                  <a:pt x="2272" y="3452"/>
                </a:lnTo>
                <a:lnTo>
                  <a:pt x="464" y="1637"/>
                </a:lnTo>
                <a:lnTo>
                  <a:pt x="455" y="1624"/>
                </a:lnTo>
                <a:lnTo>
                  <a:pt x="448" y="1610"/>
                </a:lnTo>
                <a:lnTo>
                  <a:pt x="443" y="1592"/>
                </a:lnTo>
                <a:lnTo>
                  <a:pt x="442" y="1571"/>
                </a:lnTo>
                <a:lnTo>
                  <a:pt x="524" y="1061"/>
                </a:lnTo>
                <a:lnTo>
                  <a:pt x="476" y="1021"/>
                </a:lnTo>
                <a:lnTo>
                  <a:pt x="430" y="978"/>
                </a:lnTo>
                <a:lnTo>
                  <a:pt x="384" y="934"/>
                </a:lnTo>
                <a:lnTo>
                  <a:pt x="336" y="883"/>
                </a:lnTo>
                <a:lnTo>
                  <a:pt x="291" y="833"/>
                </a:lnTo>
                <a:lnTo>
                  <a:pt x="249" y="781"/>
                </a:lnTo>
                <a:lnTo>
                  <a:pt x="209" y="729"/>
                </a:lnTo>
                <a:lnTo>
                  <a:pt x="173" y="678"/>
                </a:lnTo>
                <a:lnTo>
                  <a:pt x="140" y="626"/>
                </a:lnTo>
                <a:lnTo>
                  <a:pt x="111" y="575"/>
                </a:lnTo>
                <a:lnTo>
                  <a:pt x="84" y="526"/>
                </a:lnTo>
                <a:lnTo>
                  <a:pt x="61" y="476"/>
                </a:lnTo>
                <a:lnTo>
                  <a:pt x="42" y="427"/>
                </a:lnTo>
                <a:lnTo>
                  <a:pt x="26" y="381"/>
                </a:lnTo>
                <a:lnTo>
                  <a:pt x="14" y="336"/>
                </a:lnTo>
                <a:lnTo>
                  <a:pt x="5" y="292"/>
                </a:lnTo>
                <a:lnTo>
                  <a:pt x="1" y="251"/>
                </a:lnTo>
                <a:lnTo>
                  <a:pt x="0" y="212"/>
                </a:lnTo>
                <a:lnTo>
                  <a:pt x="4" y="175"/>
                </a:lnTo>
                <a:lnTo>
                  <a:pt x="12" y="141"/>
                </a:lnTo>
                <a:lnTo>
                  <a:pt x="23" y="111"/>
                </a:lnTo>
                <a:lnTo>
                  <a:pt x="39" y="83"/>
                </a:lnTo>
                <a:lnTo>
                  <a:pt x="59" y="59"/>
                </a:lnTo>
                <a:lnTo>
                  <a:pt x="83" y="38"/>
                </a:lnTo>
                <a:lnTo>
                  <a:pt x="112" y="22"/>
                </a:lnTo>
                <a:lnTo>
                  <a:pt x="142" y="11"/>
                </a:lnTo>
                <a:lnTo>
                  <a:pt x="176" y="3"/>
                </a:lnTo>
                <a:lnTo>
                  <a:pt x="212"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nvGrpSpPr>
          <p:cNvPr id="61" name="Group 44"/>
          <p:cNvGrpSpPr/>
          <p:nvPr/>
        </p:nvGrpSpPr>
        <p:grpSpPr>
          <a:xfrm>
            <a:off x="10007609" y="2561391"/>
            <a:ext cx="614363" cy="614363"/>
            <a:chOff x="10948988" y="2659063"/>
            <a:chExt cx="614362" cy="614362"/>
          </a:xfrm>
          <a:solidFill>
            <a:schemeClr val="bg1"/>
          </a:solidFill>
        </p:grpSpPr>
        <p:sp>
          <p:nvSpPr>
            <p:cNvPr id="62" name="Freeform 112"/>
            <p:cNvSpPr>
              <a:spLocks noEditPoints="1"/>
            </p:cNvSpPr>
            <p:nvPr/>
          </p:nvSpPr>
          <p:spPr bwMode="auto">
            <a:xfrm>
              <a:off x="10948988" y="2659063"/>
              <a:ext cx="614362" cy="614362"/>
            </a:xfrm>
            <a:custGeom>
              <a:avLst/>
              <a:gdLst>
                <a:gd name="T0" fmla="*/ 1246 w 3483"/>
                <a:gd name="T1" fmla="*/ 2263 h 3483"/>
                <a:gd name="T2" fmla="*/ 1059 w 3483"/>
                <a:gd name="T3" fmla="*/ 2432 h 3483"/>
                <a:gd name="T4" fmla="*/ 986 w 3483"/>
                <a:gd name="T5" fmla="*/ 2683 h 3483"/>
                <a:gd name="T6" fmla="*/ 1307 w 3483"/>
                <a:gd name="T7" fmla="*/ 3026 h 3483"/>
                <a:gd name="T8" fmla="*/ 1668 w 3483"/>
                <a:gd name="T9" fmla="*/ 2861 h 3483"/>
                <a:gd name="T10" fmla="*/ 2092 w 3483"/>
                <a:gd name="T11" fmla="*/ 3052 h 3483"/>
                <a:gd name="T12" fmla="*/ 2491 w 3483"/>
                <a:gd name="T13" fmla="*/ 2872 h 3483"/>
                <a:gd name="T14" fmla="*/ 2443 w 3483"/>
                <a:gd name="T15" fmla="*/ 2476 h 3483"/>
                <a:gd name="T16" fmla="*/ 2275 w 3483"/>
                <a:gd name="T17" fmla="*/ 2288 h 3483"/>
                <a:gd name="T18" fmla="*/ 2023 w 3483"/>
                <a:gd name="T19" fmla="*/ 2215 h 3483"/>
                <a:gd name="T20" fmla="*/ 1394 w 3483"/>
                <a:gd name="T21" fmla="*/ 430 h 3483"/>
                <a:gd name="T22" fmla="*/ 988 w 3483"/>
                <a:gd name="T23" fmla="*/ 614 h 3483"/>
                <a:gd name="T24" fmla="*/ 666 w 3483"/>
                <a:gd name="T25" fmla="*/ 915 h 3483"/>
                <a:gd name="T26" fmla="*/ 457 w 3483"/>
                <a:gd name="T27" fmla="*/ 1307 h 3483"/>
                <a:gd name="T28" fmla="*/ 622 w 3483"/>
                <a:gd name="T29" fmla="*/ 1667 h 3483"/>
                <a:gd name="T30" fmla="*/ 432 w 3483"/>
                <a:gd name="T31" fmla="*/ 2093 h 3483"/>
                <a:gd name="T32" fmla="*/ 614 w 3483"/>
                <a:gd name="T33" fmla="*/ 2495 h 3483"/>
                <a:gd name="T34" fmla="*/ 844 w 3483"/>
                <a:gd name="T35" fmla="*/ 2682 h 3483"/>
                <a:gd name="T36" fmla="*/ 915 w 3483"/>
                <a:gd name="T37" fmla="*/ 2386 h 3483"/>
                <a:gd name="T38" fmla="*/ 1112 w 3483"/>
                <a:gd name="T39" fmla="*/ 2166 h 3483"/>
                <a:gd name="T40" fmla="*/ 1396 w 3483"/>
                <a:gd name="T41" fmla="*/ 2062 h 3483"/>
                <a:gd name="T42" fmla="*/ 2214 w 3483"/>
                <a:gd name="T43" fmla="*/ 2087 h 3483"/>
                <a:gd name="T44" fmla="*/ 2470 w 3483"/>
                <a:gd name="T45" fmla="*/ 2240 h 3483"/>
                <a:gd name="T46" fmla="*/ 2625 w 3483"/>
                <a:gd name="T47" fmla="*/ 2495 h 3483"/>
                <a:gd name="T48" fmla="*/ 2715 w 3483"/>
                <a:gd name="T49" fmla="*/ 2685 h 3483"/>
                <a:gd name="T50" fmla="*/ 2962 w 3483"/>
                <a:gd name="T51" fmla="*/ 2334 h 3483"/>
                <a:gd name="T52" fmla="*/ 3086 w 3483"/>
                <a:gd name="T53" fmla="*/ 1912 h 3483"/>
                <a:gd name="T54" fmla="*/ 3087 w 3483"/>
                <a:gd name="T55" fmla="*/ 1574 h 3483"/>
                <a:gd name="T56" fmla="*/ 2958 w 3483"/>
                <a:gd name="T57" fmla="*/ 1143 h 3483"/>
                <a:gd name="T58" fmla="*/ 2703 w 3483"/>
                <a:gd name="T59" fmla="*/ 785 h 3483"/>
                <a:gd name="T60" fmla="*/ 2346 w 3483"/>
                <a:gd name="T61" fmla="*/ 527 h 3483"/>
                <a:gd name="T62" fmla="*/ 1916 w 3483"/>
                <a:gd name="T63" fmla="*/ 396 h 3483"/>
                <a:gd name="T64" fmla="*/ 1667 w 3483"/>
                <a:gd name="T65" fmla="*/ 0 h 3483"/>
                <a:gd name="T66" fmla="*/ 2115 w 3483"/>
                <a:gd name="T67" fmla="*/ 278 h 3483"/>
                <a:gd name="T68" fmla="*/ 2553 w 3483"/>
                <a:gd name="T69" fmla="*/ 469 h 3483"/>
                <a:gd name="T70" fmla="*/ 2907 w 3483"/>
                <a:gd name="T71" fmla="*/ 782 h 3483"/>
                <a:gd name="T72" fmla="*/ 3148 w 3483"/>
                <a:gd name="T73" fmla="*/ 1191 h 3483"/>
                <a:gd name="T74" fmla="*/ 3251 w 3483"/>
                <a:gd name="T75" fmla="*/ 1668 h 3483"/>
                <a:gd name="T76" fmla="*/ 3227 w 3483"/>
                <a:gd name="T77" fmla="*/ 2019 h 3483"/>
                <a:gd name="T78" fmla="*/ 3064 w 3483"/>
                <a:gd name="T79" fmla="*/ 2470 h 3483"/>
                <a:gd name="T80" fmla="*/ 2774 w 3483"/>
                <a:gd name="T81" fmla="*/ 2841 h 3483"/>
                <a:gd name="T82" fmla="*/ 2384 w 3483"/>
                <a:gd name="T83" fmla="*/ 3108 h 3483"/>
                <a:gd name="T84" fmla="*/ 1922 w 3483"/>
                <a:gd name="T85" fmla="*/ 3242 h 3483"/>
                <a:gd name="T86" fmla="*/ 1567 w 3483"/>
                <a:gd name="T87" fmla="*/ 3243 h 3483"/>
                <a:gd name="T88" fmla="*/ 1102 w 3483"/>
                <a:gd name="T89" fmla="*/ 3110 h 3483"/>
                <a:gd name="T90" fmla="*/ 710 w 3483"/>
                <a:gd name="T91" fmla="*/ 2844 h 3483"/>
                <a:gd name="T92" fmla="*/ 419 w 3483"/>
                <a:gd name="T93" fmla="*/ 2472 h 3483"/>
                <a:gd name="T94" fmla="*/ 255 w 3483"/>
                <a:gd name="T95" fmla="*/ 2020 h 3483"/>
                <a:gd name="T96" fmla="*/ 232 w 3483"/>
                <a:gd name="T97" fmla="*/ 1668 h 3483"/>
                <a:gd name="T98" fmla="*/ 336 w 3483"/>
                <a:gd name="T99" fmla="*/ 1189 h 3483"/>
                <a:gd name="T100" fmla="*/ 578 w 3483"/>
                <a:gd name="T101" fmla="*/ 780 h 3483"/>
                <a:gd name="T102" fmla="*/ 933 w 3483"/>
                <a:gd name="T103" fmla="*/ 467 h 3483"/>
                <a:gd name="T104" fmla="*/ 1373 w 3483"/>
                <a:gd name="T105" fmla="*/ 275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3" h="3483">
                  <a:moveTo>
                    <a:pt x="1453" y="2215"/>
                  </a:moveTo>
                  <a:lnTo>
                    <a:pt x="1398" y="2219"/>
                  </a:lnTo>
                  <a:lnTo>
                    <a:pt x="1346" y="2228"/>
                  </a:lnTo>
                  <a:lnTo>
                    <a:pt x="1295" y="2243"/>
                  </a:lnTo>
                  <a:lnTo>
                    <a:pt x="1246" y="2263"/>
                  </a:lnTo>
                  <a:lnTo>
                    <a:pt x="1202" y="2288"/>
                  </a:lnTo>
                  <a:lnTo>
                    <a:pt x="1160" y="2318"/>
                  </a:lnTo>
                  <a:lnTo>
                    <a:pt x="1122" y="2352"/>
                  </a:lnTo>
                  <a:lnTo>
                    <a:pt x="1088" y="2390"/>
                  </a:lnTo>
                  <a:lnTo>
                    <a:pt x="1059" y="2432"/>
                  </a:lnTo>
                  <a:lnTo>
                    <a:pt x="1033" y="2476"/>
                  </a:lnTo>
                  <a:lnTo>
                    <a:pt x="1013" y="2525"/>
                  </a:lnTo>
                  <a:lnTo>
                    <a:pt x="998" y="2575"/>
                  </a:lnTo>
                  <a:lnTo>
                    <a:pt x="989" y="2628"/>
                  </a:lnTo>
                  <a:lnTo>
                    <a:pt x="986" y="2683"/>
                  </a:lnTo>
                  <a:lnTo>
                    <a:pt x="986" y="2868"/>
                  </a:lnTo>
                  <a:lnTo>
                    <a:pt x="1062" y="2915"/>
                  </a:lnTo>
                  <a:lnTo>
                    <a:pt x="1140" y="2957"/>
                  </a:lnTo>
                  <a:lnTo>
                    <a:pt x="1222" y="2994"/>
                  </a:lnTo>
                  <a:lnTo>
                    <a:pt x="1307" y="3026"/>
                  </a:lnTo>
                  <a:lnTo>
                    <a:pt x="1393" y="3052"/>
                  </a:lnTo>
                  <a:lnTo>
                    <a:pt x="1483" y="3072"/>
                  </a:lnTo>
                  <a:lnTo>
                    <a:pt x="1574" y="3087"/>
                  </a:lnTo>
                  <a:lnTo>
                    <a:pt x="1668" y="3096"/>
                  </a:lnTo>
                  <a:lnTo>
                    <a:pt x="1668" y="2861"/>
                  </a:lnTo>
                  <a:lnTo>
                    <a:pt x="1824" y="2861"/>
                  </a:lnTo>
                  <a:lnTo>
                    <a:pt x="1824" y="3096"/>
                  </a:lnTo>
                  <a:lnTo>
                    <a:pt x="1915" y="3087"/>
                  </a:lnTo>
                  <a:lnTo>
                    <a:pt x="2004" y="3072"/>
                  </a:lnTo>
                  <a:lnTo>
                    <a:pt x="2092" y="3052"/>
                  </a:lnTo>
                  <a:lnTo>
                    <a:pt x="2176" y="3027"/>
                  </a:lnTo>
                  <a:lnTo>
                    <a:pt x="2260" y="2995"/>
                  </a:lnTo>
                  <a:lnTo>
                    <a:pt x="2340" y="2959"/>
                  </a:lnTo>
                  <a:lnTo>
                    <a:pt x="2417" y="2918"/>
                  </a:lnTo>
                  <a:lnTo>
                    <a:pt x="2491" y="2872"/>
                  </a:lnTo>
                  <a:lnTo>
                    <a:pt x="2491" y="2683"/>
                  </a:lnTo>
                  <a:lnTo>
                    <a:pt x="2488" y="2628"/>
                  </a:lnTo>
                  <a:lnTo>
                    <a:pt x="2478" y="2575"/>
                  </a:lnTo>
                  <a:lnTo>
                    <a:pt x="2463" y="2525"/>
                  </a:lnTo>
                  <a:lnTo>
                    <a:pt x="2443" y="2476"/>
                  </a:lnTo>
                  <a:lnTo>
                    <a:pt x="2418" y="2432"/>
                  </a:lnTo>
                  <a:lnTo>
                    <a:pt x="2388" y="2390"/>
                  </a:lnTo>
                  <a:lnTo>
                    <a:pt x="2355" y="2352"/>
                  </a:lnTo>
                  <a:lnTo>
                    <a:pt x="2317" y="2318"/>
                  </a:lnTo>
                  <a:lnTo>
                    <a:pt x="2275" y="2288"/>
                  </a:lnTo>
                  <a:lnTo>
                    <a:pt x="2230" y="2263"/>
                  </a:lnTo>
                  <a:lnTo>
                    <a:pt x="2182" y="2243"/>
                  </a:lnTo>
                  <a:lnTo>
                    <a:pt x="2131" y="2228"/>
                  </a:lnTo>
                  <a:lnTo>
                    <a:pt x="2078" y="2219"/>
                  </a:lnTo>
                  <a:lnTo>
                    <a:pt x="2023" y="2215"/>
                  </a:lnTo>
                  <a:lnTo>
                    <a:pt x="1453" y="2215"/>
                  </a:lnTo>
                  <a:close/>
                  <a:moveTo>
                    <a:pt x="1668" y="386"/>
                  </a:moveTo>
                  <a:lnTo>
                    <a:pt x="1575" y="395"/>
                  </a:lnTo>
                  <a:lnTo>
                    <a:pt x="1483" y="410"/>
                  </a:lnTo>
                  <a:lnTo>
                    <a:pt x="1394" y="430"/>
                  </a:lnTo>
                  <a:lnTo>
                    <a:pt x="1308" y="456"/>
                  </a:lnTo>
                  <a:lnTo>
                    <a:pt x="1223" y="488"/>
                  </a:lnTo>
                  <a:lnTo>
                    <a:pt x="1141" y="525"/>
                  </a:lnTo>
                  <a:lnTo>
                    <a:pt x="1063" y="567"/>
                  </a:lnTo>
                  <a:lnTo>
                    <a:pt x="988" y="614"/>
                  </a:lnTo>
                  <a:lnTo>
                    <a:pt x="916" y="666"/>
                  </a:lnTo>
                  <a:lnTo>
                    <a:pt x="848" y="722"/>
                  </a:lnTo>
                  <a:lnTo>
                    <a:pt x="783" y="782"/>
                  </a:lnTo>
                  <a:lnTo>
                    <a:pt x="722" y="846"/>
                  </a:lnTo>
                  <a:lnTo>
                    <a:pt x="666" y="915"/>
                  </a:lnTo>
                  <a:lnTo>
                    <a:pt x="614" y="987"/>
                  </a:lnTo>
                  <a:lnTo>
                    <a:pt x="568" y="1063"/>
                  </a:lnTo>
                  <a:lnTo>
                    <a:pt x="526" y="1141"/>
                  </a:lnTo>
                  <a:lnTo>
                    <a:pt x="489" y="1222"/>
                  </a:lnTo>
                  <a:lnTo>
                    <a:pt x="457" y="1307"/>
                  </a:lnTo>
                  <a:lnTo>
                    <a:pt x="431" y="1393"/>
                  </a:lnTo>
                  <a:lnTo>
                    <a:pt x="410" y="1483"/>
                  </a:lnTo>
                  <a:lnTo>
                    <a:pt x="396" y="1574"/>
                  </a:lnTo>
                  <a:lnTo>
                    <a:pt x="387" y="1667"/>
                  </a:lnTo>
                  <a:lnTo>
                    <a:pt x="622" y="1667"/>
                  </a:lnTo>
                  <a:lnTo>
                    <a:pt x="622" y="1823"/>
                  </a:lnTo>
                  <a:lnTo>
                    <a:pt x="387" y="1823"/>
                  </a:lnTo>
                  <a:lnTo>
                    <a:pt x="396" y="1915"/>
                  </a:lnTo>
                  <a:lnTo>
                    <a:pt x="411" y="2004"/>
                  </a:lnTo>
                  <a:lnTo>
                    <a:pt x="432" y="2093"/>
                  </a:lnTo>
                  <a:lnTo>
                    <a:pt x="457" y="2178"/>
                  </a:lnTo>
                  <a:lnTo>
                    <a:pt x="489" y="2262"/>
                  </a:lnTo>
                  <a:lnTo>
                    <a:pt x="526" y="2343"/>
                  </a:lnTo>
                  <a:lnTo>
                    <a:pt x="568" y="2420"/>
                  </a:lnTo>
                  <a:lnTo>
                    <a:pt x="614" y="2495"/>
                  </a:lnTo>
                  <a:lnTo>
                    <a:pt x="666" y="2566"/>
                  </a:lnTo>
                  <a:lnTo>
                    <a:pt x="721" y="2634"/>
                  </a:lnTo>
                  <a:lnTo>
                    <a:pt x="781" y="2698"/>
                  </a:lnTo>
                  <a:lnTo>
                    <a:pt x="844" y="2758"/>
                  </a:lnTo>
                  <a:lnTo>
                    <a:pt x="844" y="2682"/>
                  </a:lnTo>
                  <a:lnTo>
                    <a:pt x="846" y="2619"/>
                  </a:lnTo>
                  <a:lnTo>
                    <a:pt x="855" y="2557"/>
                  </a:lnTo>
                  <a:lnTo>
                    <a:pt x="869" y="2498"/>
                  </a:lnTo>
                  <a:lnTo>
                    <a:pt x="890" y="2440"/>
                  </a:lnTo>
                  <a:lnTo>
                    <a:pt x="915" y="2386"/>
                  </a:lnTo>
                  <a:lnTo>
                    <a:pt x="946" y="2335"/>
                  </a:lnTo>
                  <a:lnTo>
                    <a:pt x="982" y="2287"/>
                  </a:lnTo>
                  <a:lnTo>
                    <a:pt x="1021" y="2243"/>
                  </a:lnTo>
                  <a:lnTo>
                    <a:pt x="1065" y="2203"/>
                  </a:lnTo>
                  <a:lnTo>
                    <a:pt x="1112" y="2166"/>
                  </a:lnTo>
                  <a:lnTo>
                    <a:pt x="1164" y="2135"/>
                  </a:lnTo>
                  <a:lnTo>
                    <a:pt x="1218" y="2109"/>
                  </a:lnTo>
                  <a:lnTo>
                    <a:pt x="1275" y="2088"/>
                  </a:lnTo>
                  <a:lnTo>
                    <a:pt x="1334" y="2072"/>
                  </a:lnTo>
                  <a:lnTo>
                    <a:pt x="1396" y="2062"/>
                  </a:lnTo>
                  <a:lnTo>
                    <a:pt x="1460" y="2059"/>
                  </a:lnTo>
                  <a:lnTo>
                    <a:pt x="2030" y="2059"/>
                  </a:lnTo>
                  <a:lnTo>
                    <a:pt x="2093" y="2062"/>
                  </a:lnTo>
                  <a:lnTo>
                    <a:pt x="2155" y="2072"/>
                  </a:lnTo>
                  <a:lnTo>
                    <a:pt x="2214" y="2087"/>
                  </a:lnTo>
                  <a:lnTo>
                    <a:pt x="2271" y="2108"/>
                  </a:lnTo>
                  <a:lnTo>
                    <a:pt x="2325" y="2133"/>
                  </a:lnTo>
                  <a:lnTo>
                    <a:pt x="2377" y="2165"/>
                  </a:lnTo>
                  <a:lnTo>
                    <a:pt x="2425" y="2200"/>
                  </a:lnTo>
                  <a:lnTo>
                    <a:pt x="2470" y="2240"/>
                  </a:lnTo>
                  <a:lnTo>
                    <a:pt x="2510" y="2284"/>
                  </a:lnTo>
                  <a:lnTo>
                    <a:pt x="2546" y="2331"/>
                  </a:lnTo>
                  <a:lnTo>
                    <a:pt x="2577" y="2383"/>
                  </a:lnTo>
                  <a:lnTo>
                    <a:pt x="2604" y="2438"/>
                  </a:lnTo>
                  <a:lnTo>
                    <a:pt x="2625" y="2495"/>
                  </a:lnTo>
                  <a:lnTo>
                    <a:pt x="2640" y="2555"/>
                  </a:lnTo>
                  <a:lnTo>
                    <a:pt x="2649" y="2618"/>
                  </a:lnTo>
                  <a:lnTo>
                    <a:pt x="2652" y="2682"/>
                  </a:lnTo>
                  <a:lnTo>
                    <a:pt x="2652" y="2744"/>
                  </a:lnTo>
                  <a:lnTo>
                    <a:pt x="2715" y="2685"/>
                  </a:lnTo>
                  <a:lnTo>
                    <a:pt x="2773" y="2622"/>
                  </a:lnTo>
                  <a:lnTo>
                    <a:pt x="2827" y="2554"/>
                  </a:lnTo>
                  <a:lnTo>
                    <a:pt x="2876" y="2483"/>
                  </a:lnTo>
                  <a:lnTo>
                    <a:pt x="2920" y="2411"/>
                  </a:lnTo>
                  <a:lnTo>
                    <a:pt x="2962" y="2334"/>
                  </a:lnTo>
                  <a:lnTo>
                    <a:pt x="2996" y="2254"/>
                  </a:lnTo>
                  <a:lnTo>
                    <a:pt x="3027" y="2172"/>
                  </a:lnTo>
                  <a:lnTo>
                    <a:pt x="3052" y="2088"/>
                  </a:lnTo>
                  <a:lnTo>
                    <a:pt x="3072" y="2001"/>
                  </a:lnTo>
                  <a:lnTo>
                    <a:pt x="3086" y="1912"/>
                  </a:lnTo>
                  <a:lnTo>
                    <a:pt x="3095" y="1823"/>
                  </a:lnTo>
                  <a:lnTo>
                    <a:pt x="2860" y="1823"/>
                  </a:lnTo>
                  <a:lnTo>
                    <a:pt x="2860" y="1667"/>
                  </a:lnTo>
                  <a:lnTo>
                    <a:pt x="3096" y="1667"/>
                  </a:lnTo>
                  <a:lnTo>
                    <a:pt x="3087" y="1574"/>
                  </a:lnTo>
                  <a:lnTo>
                    <a:pt x="3073" y="1483"/>
                  </a:lnTo>
                  <a:lnTo>
                    <a:pt x="3052" y="1394"/>
                  </a:lnTo>
                  <a:lnTo>
                    <a:pt x="3027" y="1308"/>
                  </a:lnTo>
                  <a:lnTo>
                    <a:pt x="2995" y="1224"/>
                  </a:lnTo>
                  <a:lnTo>
                    <a:pt x="2958" y="1143"/>
                  </a:lnTo>
                  <a:lnTo>
                    <a:pt x="2917" y="1064"/>
                  </a:lnTo>
                  <a:lnTo>
                    <a:pt x="2870" y="989"/>
                  </a:lnTo>
                  <a:lnTo>
                    <a:pt x="2819" y="917"/>
                  </a:lnTo>
                  <a:lnTo>
                    <a:pt x="2763" y="850"/>
                  </a:lnTo>
                  <a:lnTo>
                    <a:pt x="2703" y="785"/>
                  </a:lnTo>
                  <a:lnTo>
                    <a:pt x="2639" y="724"/>
                  </a:lnTo>
                  <a:lnTo>
                    <a:pt x="2571" y="668"/>
                  </a:lnTo>
                  <a:lnTo>
                    <a:pt x="2499" y="616"/>
                  </a:lnTo>
                  <a:lnTo>
                    <a:pt x="2424" y="569"/>
                  </a:lnTo>
                  <a:lnTo>
                    <a:pt x="2346" y="527"/>
                  </a:lnTo>
                  <a:lnTo>
                    <a:pt x="2265" y="490"/>
                  </a:lnTo>
                  <a:lnTo>
                    <a:pt x="2182" y="458"/>
                  </a:lnTo>
                  <a:lnTo>
                    <a:pt x="2095" y="432"/>
                  </a:lnTo>
                  <a:lnTo>
                    <a:pt x="2006" y="411"/>
                  </a:lnTo>
                  <a:lnTo>
                    <a:pt x="1916" y="396"/>
                  </a:lnTo>
                  <a:lnTo>
                    <a:pt x="1823" y="387"/>
                  </a:lnTo>
                  <a:lnTo>
                    <a:pt x="1823" y="622"/>
                  </a:lnTo>
                  <a:lnTo>
                    <a:pt x="1668" y="622"/>
                  </a:lnTo>
                  <a:lnTo>
                    <a:pt x="1668" y="386"/>
                  </a:lnTo>
                  <a:close/>
                  <a:moveTo>
                    <a:pt x="1667" y="0"/>
                  </a:moveTo>
                  <a:lnTo>
                    <a:pt x="1823" y="0"/>
                  </a:lnTo>
                  <a:lnTo>
                    <a:pt x="1823" y="232"/>
                  </a:lnTo>
                  <a:lnTo>
                    <a:pt x="1922" y="241"/>
                  </a:lnTo>
                  <a:lnTo>
                    <a:pt x="2019" y="256"/>
                  </a:lnTo>
                  <a:lnTo>
                    <a:pt x="2115" y="278"/>
                  </a:lnTo>
                  <a:lnTo>
                    <a:pt x="2208" y="305"/>
                  </a:lnTo>
                  <a:lnTo>
                    <a:pt x="2299" y="338"/>
                  </a:lnTo>
                  <a:lnTo>
                    <a:pt x="2386" y="376"/>
                  </a:lnTo>
                  <a:lnTo>
                    <a:pt x="2471" y="420"/>
                  </a:lnTo>
                  <a:lnTo>
                    <a:pt x="2553" y="469"/>
                  </a:lnTo>
                  <a:lnTo>
                    <a:pt x="2631" y="522"/>
                  </a:lnTo>
                  <a:lnTo>
                    <a:pt x="2706" y="582"/>
                  </a:lnTo>
                  <a:lnTo>
                    <a:pt x="2777" y="644"/>
                  </a:lnTo>
                  <a:lnTo>
                    <a:pt x="2843" y="711"/>
                  </a:lnTo>
                  <a:lnTo>
                    <a:pt x="2907" y="782"/>
                  </a:lnTo>
                  <a:lnTo>
                    <a:pt x="2965" y="857"/>
                  </a:lnTo>
                  <a:lnTo>
                    <a:pt x="3019" y="936"/>
                  </a:lnTo>
                  <a:lnTo>
                    <a:pt x="3067" y="1017"/>
                  </a:lnTo>
                  <a:lnTo>
                    <a:pt x="3110" y="1103"/>
                  </a:lnTo>
                  <a:lnTo>
                    <a:pt x="3148" y="1191"/>
                  </a:lnTo>
                  <a:lnTo>
                    <a:pt x="3181" y="1281"/>
                  </a:lnTo>
                  <a:lnTo>
                    <a:pt x="3208" y="1375"/>
                  </a:lnTo>
                  <a:lnTo>
                    <a:pt x="3229" y="1470"/>
                  </a:lnTo>
                  <a:lnTo>
                    <a:pt x="3243" y="1568"/>
                  </a:lnTo>
                  <a:lnTo>
                    <a:pt x="3251" y="1668"/>
                  </a:lnTo>
                  <a:lnTo>
                    <a:pt x="3483" y="1668"/>
                  </a:lnTo>
                  <a:lnTo>
                    <a:pt x="3483" y="1823"/>
                  </a:lnTo>
                  <a:lnTo>
                    <a:pt x="3251" y="1823"/>
                  </a:lnTo>
                  <a:lnTo>
                    <a:pt x="3242" y="1922"/>
                  </a:lnTo>
                  <a:lnTo>
                    <a:pt x="3227" y="2019"/>
                  </a:lnTo>
                  <a:lnTo>
                    <a:pt x="3205" y="2114"/>
                  </a:lnTo>
                  <a:lnTo>
                    <a:pt x="3179" y="2207"/>
                  </a:lnTo>
                  <a:lnTo>
                    <a:pt x="3146" y="2298"/>
                  </a:lnTo>
                  <a:lnTo>
                    <a:pt x="3107" y="2385"/>
                  </a:lnTo>
                  <a:lnTo>
                    <a:pt x="3064" y="2470"/>
                  </a:lnTo>
                  <a:lnTo>
                    <a:pt x="3015" y="2551"/>
                  </a:lnTo>
                  <a:lnTo>
                    <a:pt x="2962" y="2629"/>
                  </a:lnTo>
                  <a:lnTo>
                    <a:pt x="2904" y="2704"/>
                  </a:lnTo>
                  <a:lnTo>
                    <a:pt x="2841" y="2775"/>
                  </a:lnTo>
                  <a:lnTo>
                    <a:pt x="2774" y="2841"/>
                  </a:lnTo>
                  <a:lnTo>
                    <a:pt x="2703" y="2905"/>
                  </a:lnTo>
                  <a:lnTo>
                    <a:pt x="2629" y="2963"/>
                  </a:lnTo>
                  <a:lnTo>
                    <a:pt x="2551" y="3016"/>
                  </a:lnTo>
                  <a:lnTo>
                    <a:pt x="2469" y="3065"/>
                  </a:lnTo>
                  <a:lnTo>
                    <a:pt x="2384" y="3108"/>
                  </a:lnTo>
                  <a:lnTo>
                    <a:pt x="2297" y="3146"/>
                  </a:lnTo>
                  <a:lnTo>
                    <a:pt x="2207" y="3179"/>
                  </a:lnTo>
                  <a:lnTo>
                    <a:pt x="2114" y="3206"/>
                  </a:lnTo>
                  <a:lnTo>
                    <a:pt x="2019" y="3228"/>
                  </a:lnTo>
                  <a:lnTo>
                    <a:pt x="1922" y="3242"/>
                  </a:lnTo>
                  <a:lnTo>
                    <a:pt x="1823" y="3251"/>
                  </a:lnTo>
                  <a:lnTo>
                    <a:pt x="1823" y="3483"/>
                  </a:lnTo>
                  <a:lnTo>
                    <a:pt x="1667" y="3483"/>
                  </a:lnTo>
                  <a:lnTo>
                    <a:pt x="1667" y="3252"/>
                  </a:lnTo>
                  <a:lnTo>
                    <a:pt x="1567" y="3243"/>
                  </a:lnTo>
                  <a:lnTo>
                    <a:pt x="1470" y="3229"/>
                  </a:lnTo>
                  <a:lnTo>
                    <a:pt x="1374" y="3209"/>
                  </a:lnTo>
                  <a:lnTo>
                    <a:pt x="1281" y="3181"/>
                  </a:lnTo>
                  <a:lnTo>
                    <a:pt x="1191" y="3148"/>
                  </a:lnTo>
                  <a:lnTo>
                    <a:pt x="1102" y="3110"/>
                  </a:lnTo>
                  <a:lnTo>
                    <a:pt x="1017" y="3067"/>
                  </a:lnTo>
                  <a:lnTo>
                    <a:pt x="935" y="3019"/>
                  </a:lnTo>
                  <a:lnTo>
                    <a:pt x="857" y="2965"/>
                  </a:lnTo>
                  <a:lnTo>
                    <a:pt x="782" y="2907"/>
                  </a:lnTo>
                  <a:lnTo>
                    <a:pt x="710" y="2844"/>
                  </a:lnTo>
                  <a:lnTo>
                    <a:pt x="643" y="2777"/>
                  </a:lnTo>
                  <a:lnTo>
                    <a:pt x="581" y="2706"/>
                  </a:lnTo>
                  <a:lnTo>
                    <a:pt x="521" y="2632"/>
                  </a:lnTo>
                  <a:lnTo>
                    <a:pt x="468" y="2553"/>
                  </a:lnTo>
                  <a:lnTo>
                    <a:pt x="419" y="2472"/>
                  </a:lnTo>
                  <a:lnTo>
                    <a:pt x="376" y="2387"/>
                  </a:lnTo>
                  <a:lnTo>
                    <a:pt x="337" y="2299"/>
                  </a:lnTo>
                  <a:lnTo>
                    <a:pt x="304" y="2209"/>
                  </a:lnTo>
                  <a:lnTo>
                    <a:pt x="277" y="2115"/>
                  </a:lnTo>
                  <a:lnTo>
                    <a:pt x="255" y="2020"/>
                  </a:lnTo>
                  <a:lnTo>
                    <a:pt x="241" y="1923"/>
                  </a:lnTo>
                  <a:lnTo>
                    <a:pt x="232" y="1823"/>
                  </a:lnTo>
                  <a:lnTo>
                    <a:pt x="0" y="1823"/>
                  </a:lnTo>
                  <a:lnTo>
                    <a:pt x="0" y="1668"/>
                  </a:lnTo>
                  <a:lnTo>
                    <a:pt x="232" y="1668"/>
                  </a:lnTo>
                  <a:lnTo>
                    <a:pt x="240" y="1567"/>
                  </a:lnTo>
                  <a:lnTo>
                    <a:pt x="254" y="1470"/>
                  </a:lnTo>
                  <a:lnTo>
                    <a:pt x="275" y="1374"/>
                  </a:lnTo>
                  <a:lnTo>
                    <a:pt x="303" y="1280"/>
                  </a:lnTo>
                  <a:lnTo>
                    <a:pt x="336" y="1189"/>
                  </a:lnTo>
                  <a:lnTo>
                    <a:pt x="374" y="1101"/>
                  </a:lnTo>
                  <a:lnTo>
                    <a:pt x="417" y="1015"/>
                  </a:lnTo>
                  <a:lnTo>
                    <a:pt x="467" y="934"/>
                  </a:lnTo>
                  <a:lnTo>
                    <a:pt x="519" y="855"/>
                  </a:lnTo>
                  <a:lnTo>
                    <a:pt x="578" y="780"/>
                  </a:lnTo>
                  <a:lnTo>
                    <a:pt x="641" y="708"/>
                  </a:lnTo>
                  <a:lnTo>
                    <a:pt x="708" y="642"/>
                  </a:lnTo>
                  <a:lnTo>
                    <a:pt x="780" y="578"/>
                  </a:lnTo>
                  <a:lnTo>
                    <a:pt x="855" y="519"/>
                  </a:lnTo>
                  <a:lnTo>
                    <a:pt x="933" y="467"/>
                  </a:lnTo>
                  <a:lnTo>
                    <a:pt x="1015" y="417"/>
                  </a:lnTo>
                  <a:lnTo>
                    <a:pt x="1101" y="374"/>
                  </a:lnTo>
                  <a:lnTo>
                    <a:pt x="1189" y="336"/>
                  </a:lnTo>
                  <a:lnTo>
                    <a:pt x="1280" y="303"/>
                  </a:lnTo>
                  <a:lnTo>
                    <a:pt x="1373" y="275"/>
                  </a:lnTo>
                  <a:lnTo>
                    <a:pt x="1469" y="254"/>
                  </a:lnTo>
                  <a:lnTo>
                    <a:pt x="1567" y="240"/>
                  </a:lnTo>
                  <a:lnTo>
                    <a:pt x="1667" y="232"/>
                  </a:lnTo>
                  <a:lnTo>
                    <a:pt x="166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3" name="Freeform 113"/>
            <p:cNvSpPr>
              <a:spLocks noEditPoints="1"/>
            </p:cNvSpPr>
            <p:nvPr/>
          </p:nvSpPr>
          <p:spPr bwMode="auto">
            <a:xfrm>
              <a:off x="11169650" y="2805113"/>
              <a:ext cx="173037" cy="173037"/>
            </a:xfrm>
            <a:custGeom>
              <a:avLst/>
              <a:gdLst>
                <a:gd name="T0" fmla="*/ 443 w 977"/>
                <a:gd name="T1" fmla="*/ 151 h 977"/>
                <a:gd name="T2" fmla="*/ 359 w 977"/>
                <a:gd name="T3" fmla="*/ 173 h 977"/>
                <a:gd name="T4" fmla="*/ 285 w 977"/>
                <a:gd name="T5" fmla="*/ 216 h 977"/>
                <a:gd name="T6" fmla="*/ 225 w 977"/>
                <a:gd name="T7" fmla="*/ 276 h 977"/>
                <a:gd name="T8" fmla="*/ 181 w 977"/>
                <a:gd name="T9" fmla="*/ 350 h 977"/>
                <a:gd name="T10" fmla="*/ 158 w 977"/>
                <a:gd name="T11" fmla="*/ 434 h 977"/>
                <a:gd name="T12" fmla="*/ 158 w 977"/>
                <a:gd name="T13" fmla="*/ 526 h 977"/>
                <a:gd name="T14" fmla="*/ 181 w 977"/>
                <a:gd name="T15" fmla="*/ 611 h 977"/>
                <a:gd name="T16" fmla="*/ 225 w 977"/>
                <a:gd name="T17" fmla="*/ 685 h 977"/>
                <a:gd name="T18" fmla="*/ 284 w 977"/>
                <a:gd name="T19" fmla="*/ 745 h 977"/>
                <a:gd name="T20" fmla="*/ 358 w 977"/>
                <a:gd name="T21" fmla="*/ 788 h 977"/>
                <a:gd name="T22" fmla="*/ 443 w 977"/>
                <a:gd name="T23" fmla="*/ 811 h 977"/>
                <a:gd name="T24" fmla="*/ 534 w 977"/>
                <a:gd name="T25" fmla="*/ 811 h 977"/>
                <a:gd name="T26" fmla="*/ 619 w 977"/>
                <a:gd name="T27" fmla="*/ 788 h 977"/>
                <a:gd name="T28" fmla="*/ 693 w 977"/>
                <a:gd name="T29" fmla="*/ 745 h 977"/>
                <a:gd name="T30" fmla="*/ 752 w 977"/>
                <a:gd name="T31" fmla="*/ 685 h 977"/>
                <a:gd name="T32" fmla="*/ 796 w 977"/>
                <a:gd name="T33" fmla="*/ 611 h 977"/>
                <a:gd name="T34" fmla="*/ 819 w 977"/>
                <a:gd name="T35" fmla="*/ 526 h 977"/>
                <a:gd name="T36" fmla="*/ 819 w 977"/>
                <a:gd name="T37" fmla="*/ 436 h 977"/>
                <a:gd name="T38" fmla="*/ 796 w 977"/>
                <a:gd name="T39" fmla="*/ 350 h 977"/>
                <a:gd name="T40" fmla="*/ 752 w 977"/>
                <a:gd name="T41" fmla="*/ 276 h 977"/>
                <a:gd name="T42" fmla="*/ 692 w 977"/>
                <a:gd name="T43" fmla="*/ 216 h 977"/>
                <a:gd name="T44" fmla="*/ 618 w 977"/>
                <a:gd name="T45" fmla="*/ 173 h 977"/>
                <a:gd name="T46" fmla="*/ 534 w 977"/>
                <a:gd name="T47" fmla="*/ 151 h 977"/>
                <a:gd name="T48" fmla="*/ 489 w 977"/>
                <a:gd name="T49" fmla="*/ 0 h 977"/>
                <a:gd name="T50" fmla="*/ 599 w 977"/>
                <a:gd name="T51" fmla="*/ 12 h 977"/>
                <a:gd name="T52" fmla="*/ 702 w 977"/>
                <a:gd name="T53" fmla="*/ 49 h 977"/>
                <a:gd name="T54" fmla="*/ 792 w 977"/>
                <a:gd name="T55" fmla="*/ 107 h 977"/>
                <a:gd name="T56" fmla="*/ 868 w 977"/>
                <a:gd name="T57" fmla="*/ 183 h 977"/>
                <a:gd name="T58" fmla="*/ 928 w 977"/>
                <a:gd name="T59" fmla="*/ 274 h 977"/>
                <a:gd name="T60" fmla="*/ 965 w 977"/>
                <a:gd name="T61" fmla="*/ 377 h 977"/>
                <a:gd name="T62" fmla="*/ 977 w 977"/>
                <a:gd name="T63" fmla="*/ 488 h 977"/>
                <a:gd name="T64" fmla="*/ 965 w 977"/>
                <a:gd name="T65" fmla="*/ 599 h 977"/>
                <a:gd name="T66" fmla="*/ 928 w 977"/>
                <a:gd name="T67" fmla="*/ 702 h 977"/>
                <a:gd name="T68" fmla="*/ 868 w 977"/>
                <a:gd name="T69" fmla="*/ 792 h 977"/>
                <a:gd name="T70" fmla="*/ 792 w 977"/>
                <a:gd name="T71" fmla="*/ 868 h 977"/>
                <a:gd name="T72" fmla="*/ 702 w 977"/>
                <a:gd name="T73" fmla="*/ 927 h 977"/>
                <a:gd name="T74" fmla="*/ 599 w 977"/>
                <a:gd name="T75" fmla="*/ 964 h 977"/>
                <a:gd name="T76" fmla="*/ 489 w 977"/>
                <a:gd name="T77" fmla="*/ 977 h 977"/>
                <a:gd name="T78" fmla="*/ 378 w 977"/>
                <a:gd name="T79" fmla="*/ 964 h 977"/>
                <a:gd name="T80" fmla="*/ 275 w 977"/>
                <a:gd name="T81" fmla="*/ 927 h 977"/>
                <a:gd name="T82" fmla="*/ 185 w 977"/>
                <a:gd name="T83" fmla="*/ 868 h 977"/>
                <a:gd name="T84" fmla="*/ 109 w 977"/>
                <a:gd name="T85" fmla="*/ 792 h 977"/>
                <a:gd name="T86" fmla="*/ 49 w 977"/>
                <a:gd name="T87" fmla="*/ 702 h 977"/>
                <a:gd name="T88" fmla="*/ 12 w 977"/>
                <a:gd name="T89" fmla="*/ 599 h 977"/>
                <a:gd name="T90" fmla="*/ 0 w 977"/>
                <a:gd name="T91" fmla="*/ 488 h 977"/>
                <a:gd name="T92" fmla="*/ 12 w 977"/>
                <a:gd name="T93" fmla="*/ 377 h 977"/>
                <a:gd name="T94" fmla="*/ 49 w 977"/>
                <a:gd name="T95" fmla="*/ 275 h 977"/>
                <a:gd name="T96" fmla="*/ 109 w 977"/>
                <a:gd name="T97" fmla="*/ 184 h 977"/>
                <a:gd name="T98" fmla="*/ 185 w 977"/>
                <a:gd name="T99" fmla="*/ 107 h 977"/>
                <a:gd name="T100" fmla="*/ 275 w 977"/>
                <a:gd name="T101" fmla="*/ 49 h 977"/>
                <a:gd name="T102" fmla="*/ 378 w 977"/>
                <a:gd name="T103" fmla="*/ 12 h 977"/>
                <a:gd name="T104" fmla="*/ 489 w 977"/>
                <a:gd name="T105"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7" h="977">
                  <a:moveTo>
                    <a:pt x="489" y="147"/>
                  </a:moveTo>
                  <a:lnTo>
                    <a:pt x="443" y="151"/>
                  </a:lnTo>
                  <a:lnTo>
                    <a:pt x="400" y="159"/>
                  </a:lnTo>
                  <a:lnTo>
                    <a:pt x="359" y="173"/>
                  </a:lnTo>
                  <a:lnTo>
                    <a:pt x="320" y="193"/>
                  </a:lnTo>
                  <a:lnTo>
                    <a:pt x="285" y="216"/>
                  </a:lnTo>
                  <a:lnTo>
                    <a:pt x="252" y="245"/>
                  </a:lnTo>
                  <a:lnTo>
                    <a:pt x="225" y="276"/>
                  </a:lnTo>
                  <a:lnTo>
                    <a:pt x="200" y="312"/>
                  </a:lnTo>
                  <a:lnTo>
                    <a:pt x="181" y="350"/>
                  </a:lnTo>
                  <a:lnTo>
                    <a:pt x="167" y="391"/>
                  </a:lnTo>
                  <a:lnTo>
                    <a:pt x="158" y="434"/>
                  </a:lnTo>
                  <a:lnTo>
                    <a:pt x="155" y="481"/>
                  </a:lnTo>
                  <a:lnTo>
                    <a:pt x="158" y="526"/>
                  </a:lnTo>
                  <a:lnTo>
                    <a:pt x="167" y="570"/>
                  </a:lnTo>
                  <a:lnTo>
                    <a:pt x="181" y="611"/>
                  </a:lnTo>
                  <a:lnTo>
                    <a:pt x="200" y="649"/>
                  </a:lnTo>
                  <a:lnTo>
                    <a:pt x="225" y="685"/>
                  </a:lnTo>
                  <a:lnTo>
                    <a:pt x="252" y="716"/>
                  </a:lnTo>
                  <a:lnTo>
                    <a:pt x="284" y="745"/>
                  </a:lnTo>
                  <a:lnTo>
                    <a:pt x="320" y="768"/>
                  </a:lnTo>
                  <a:lnTo>
                    <a:pt x="358" y="788"/>
                  </a:lnTo>
                  <a:lnTo>
                    <a:pt x="400" y="802"/>
                  </a:lnTo>
                  <a:lnTo>
                    <a:pt x="443" y="811"/>
                  </a:lnTo>
                  <a:lnTo>
                    <a:pt x="489" y="813"/>
                  </a:lnTo>
                  <a:lnTo>
                    <a:pt x="534" y="811"/>
                  </a:lnTo>
                  <a:lnTo>
                    <a:pt x="577" y="802"/>
                  </a:lnTo>
                  <a:lnTo>
                    <a:pt x="619" y="788"/>
                  </a:lnTo>
                  <a:lnTo>
                    <a:pt x="657" y="769"/>
                  </a:lnTo>
                  <a:lnTo>
                    <a:pt x="693" y="745"/>
                  </a:lnTo>
                  <a:lnTo>
                    <a:pt x="725" y="716"/>
                  </a:lnTo>
                  <a:lnTo>
                    <a:pt x="752" y="685"/>
                  </a:lnTo>
                  <a:lnTo>
                    <a:pt x="777" y="650"/>
                  </a:lnTo>
                  <a:lnTo>
                    <a:pt x="796" y="611"/>
                  </a:lnTo>
                  <a:lnTo>
                    <a:pt x="810" y="570"/>
                  </a:lnTo>
                  <a:lnTo>
                    <a:pt x="819" y="526"/>
                  </a:lnTo>
                  <a:lnTo>
                    <a:pt x="822" y="481"/>
                  </a:lnTo>
                  <a:lnTo>
                    <a:pt x="819" y="436"/>
                  </a:lnTo>
                  <a:lnTo>
                    <a:pt x="810" y="391"/>
                  </a:lnTo>
                  <a:lnTo>
                    <a:pt x="796" y="350"/>
                  </a:lnTo>
                  <a:lnTo>
                    <a:pt x="777" y="312"/>
                  </a:lnTo>
                  <a:lnTo>
                    <a:pt x="752" y="276"/>
                  </a:lnTo>
                  <a:lnTo>
                    <a:pt x="725" y="245"/>
                  </a:lnTo>
                  <a:lnTo>
                    <a:pt x="692" y="216"/>
                  </a:lnTo>
                  <a:lnTo>
                    <a:pt x="657" y="193"/>
                  </a:lnTo>
                  <a:lnTo>
                    <a:pt x="618" y="173"/>
                  </a:lnTo>
                  <a:lnTo>
                    <a:pt x="577" y="159"/>
                  </a:lnTo>
                  <a:lnTo>
                    <a:pt x="534" y="151"/>
                  </a:lnTo>
                  <a:lnTo>
                    <a:pt x="489" y="147"/>
                  </a:lnTo>
                  <a:close/>
                  <a:moveTo>
                    <a:pt x="489" y="0"/>
                  </a:moveTo>
                  <a:lnTo>
                    <a:pt x="544" y="3"/>
                  </a:lnTo>
                  <a:lnTo>
                    <a:pt x="599" y="12"/>
                  </a:lnTo>
                  <a:lnTo>
                    <a:pt x="652" y="28"/>
                  </a:lnTo>
                  <a:lnTo>
                    <a:pt x="702" y="49"/>
                  </a:lnTo>
                  <a:lnTo>
                    <a:pt x="749" y="76"/>
                  </a:lnTo>
                  <a:lnTo>
                    <a:pt x="792" y="107"/>
                  </a:lnTo>
                  <a:lnTo>
                    <a:pt x="833" y="143"/>
                  </a:lnTo>
                  <a:lnTo>
                    <a:pt x="868" y="183"/>
                  </a:lnTo>
                  <a:lnTo>
                    <a:pt x="900" y="228"/>
                  </a:lnTo>
                  <a:lnTo>
                    <a:pt x="928" y="274"/>
                  </a:lnTo>
                  <a:lnTo>
                    <a:pt x="949" y="325"/>
                  </a:lnTo>
                  <a:lnTo>
                    <a:pt x="965" y="377"/>
                  </a:lnTo>
                  <a:lnTo>
                    <a:pt x="974" y="431"/>
                  </a:lnTo>
                  <a:lnTo>
                    <a:pt x="977" y="488"/>
                  </a:lnTo>
                  <a:lnTo>
                    <a:pt x="974" y="544"/>
                  </a:lnTo>
                  <a:lnTo>
                    <a:pt x="965" y="599"/>
                  </a:lnTo>
                  <a:lnTo>
                    <a:pt x="949" y="652"/>
                  </a:lnTo>
                  <a:lnTo>
                    <a:pt x="928" y="702"/>
                  </a:lnTo>
                  <a:lnTo>
                    <a:pt x="900" y="749"/>
                  </a:lnTo>
                  <a:lnTo>
                    <a:pt x="868" y="792"/>
                  </a:lnTo>
                  <a:lnTo>
                    <a:pt x="833" y="832"/>
                  </a:lnTo>
                  <a:lnTo>
                    <a:pt x="792" y="868"/>
                  </a:lnTo>
                  <a:lnTo>
                    <a:pt x="749" y="900"/>
                  </a:lnTo>
                  <a:lnTo>
                    <a:pt x="702" y="927"/>
                  </a:lnTo>
                  <a:lnTo>
                    <a:pt x="652" y="948"/>
                  </a:lnTo>
                  <a:lnTo>
                    <a:pt x="599" y="964"/>
                  </a:lnTo>
                  <a:lnTo>
                    <a:pt x="544" y="974"/>
                  </a:lnTo>
                  <a:lnTo>
                    <a:pt x="489" y="977"/>
                  </a:lnTo>
                  <a:lnTo>
                    <a:pt x="433" y="974"/>
                  </a:lnTo>
                  <a:lnTo>
                    <a:pt x="378" y="964"/>
                  </a:lnTo>
                  <a:lnTo>
                    <a:pt x="325" y="948"/>
                  </a:lnTo>
                  <a:lnTo>
                    <a:pt x="275" y="927"/>
                  </a:lnTo>
                  <a:lnTo>
                    <a:pt x="228" y="900"/>
                  </a:lnTo>
                  <a:lnTo>
                    <a:pt x="185" y="868"/>
                  </a:lnTo>
                  <a:lnTo>
                    <a:pt x="144" y="832"/>
                  </a:lnTo>
                  <a:lnTo>
                    <a:pt x="109" y="792"/>
                  </a:lnTo>
                  <a:lnTo>
                    <a:pt x="77" y="749"/>
                  </a:lnTo>
                  <a:lnTo>
                    <a:pt x="49" y="702"/>
                  </a:lnTo>
                  <a:lnTo>
                    <a:pt x="28" y="652"/>
                  </a:lnTo>
                  <a:lnTo>
                    <a:pt x="12" y="599"/>
                  </a:lnTo>
                  <a:lnTo>
                    <a:pt x="3" y="544"/>
                  </a:lnTo>
                  <a:lnTo>
                    <a:pt x="0" y="488"/>
                  </a:lnTo>
                  <a:lnTo>
                    <a:pt x="3" y="432"/>
                  </a:lnTo>
                  <a:lnTo>
                    <a:pt x="12" y="377"/>
                  </a:lnTo>
                  <a:lnTo>
                    <a:pt x="28" y="325"/>
                  </a:lnTo>
                  <a:lnTo>
                    <a:pt x="49" y="275"/>
                  </a:lnTo>
                  <a:lnTo>
                    <a:pt x="77" y="228"/>
                  </a:lnTo>
                  <a:lnTo>
                    <a:pt x="109" y="184"/>
                  </a:lnTo>
                  <a:lnTo>
                    <a:pt x="144" y="144"/>
                  </a:lnTo>
                  <a:lnTo>
                    <a:pt x="185" y="107"/>
                  </a:lnTo>
                  <a:lnTo>
                    <a:pt x="228" y="77"/>
                  </a:lnTo>
                  <a:lnTo>
                    <a:pt x="275" y="49"/>
                  </a:lnTo>
                  <a:lnTo>
                    <a:pt x="325" y="28"/>
                  </a:lnTo>
                  <a:lnTo>
                    <a:pt x="378" y="12"/>
                  </a:lnTo>
                  <a:lnTo>
                    <a:pt x="433" y="3"/>
                  </a:lnTo>
                  <a:lnTo>
                    <a:pt x="489"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grpSp>
        <p:nvGrpSpPr>
          <p:cNvPr id="64" name="Group 50"/>
          <p:cNvGrpSpPr/>
          <p:nvPr/>
        </p:nvGrpSpPr>
        <p:grpSpPr>
          <a:xfrm>
            <a:off x="1571459" y="2568536"/>
            <a:ext cx="614363" cy="600075"/>
            <a:chOff x="5305425" y="1893888"/>
            <a:chExt cx="614363" cy="600075"/>
          </a:xfrm>
          <a:solidFill>
            <a:schemeClr val="bg1"/>
          </a:solidFill>
        </p:grpSpPr>
        <p:sp>
          <p:nvSpPr>
            <p:cNvPr id="65" name="Freeform 153"/>
            <p:cNvSpPr>
              <a:spLocks noEditPoints="1"/>
            </p:cNvSpPr>
            <p:nvPr/>
          </p:nvSpPr>
          <p:spPr bwMode="auto">
            <a:xfrm>
              <a:off x="5484813" y="1992313"/>
              <a:ext cx="434975" cy="228600"/>
            </a:xfrm>
            <a:custGeom>
              <a:avLst/>
              <a:gdLst>
                <a:gd name="T0" fmla="*/ 403 w 2470"/>
                <a:gd name="T1" fmla="*/ 911 h 1295"/>
                <a:gd name="T2" fmla="*/ 471 w 2470"/>
                <a:gd name="T3" fmla="*/ 1140 h 1295"/>
                <a:gd name="T4" fmla="*/ 2013 w 2470"/>
                <a:gd name="T5" fmla="*/ 1140 h 1295"/>
                <a:gd name="T6" fmla="*/ 2080 w 2470"/>
                <a:gd name="T7" fmla="*/ 911 h 1295"/>
                <a:gd name="T8" fmla="*/ 403 w 2470"/>
                <a:gd name="T9" fmla="*/ 911 h 1295"/>
                <a:gd name="T10" fmla="*/ 291 w 2470"/>
                <a:gd name="T11" fmla="*/ 533 h 1295"/>
                <a:gd name="T12" fmla="*/ 356 w 2470"/>
                <a:gd name="T13" fmla="*/ 762 h 1295"/>
                <a:gd name="T14" fmla="*/ 2117 w 2470"/>
                <a:gd name="T15" fmla="*/ 762 h 1295"/>
                <a:gd name="T16" fmla="*/ 2184 w 2470"/>
                <a:gd name="T17" fmla="*/ 533 h 1295"/>
                <a:gd name="T18" fmla="*/ 291 w 2470"/>
                <a:gd name="T19" fmla="*/ 533 h 1295"/>
                <a:gd name="T20" fmla="*/ 181 w 2470"/>
                <a:gd name="T21" fmla="*/ 149 h 1295"/>
                <a:gd name="T22" fmla="*/ 247 w 2470"/>
                <a:gd name="T23" fmla="*/ 378 h 1295"/>
                <a:gd name="T24" fmla="*/ 2228 w 2470"/>
                <a:gd name="T25" fmla="*/ 378 h 1295"/>
                <a:gd name="T26" fmla="*/ 2296 w 2470"/>
                <a:gd name="T27" fmla="*/ 149 h 1295"/>
                <a:gd name="T28" fmla="*/ 181 w 2470"/>
                <a:gd name="T29" fmla="*/ 149 h 1295"/>
                <a:gd name="T30" fmla="*/ 77 w 2470"/>
                <a:gd name="T31" fmla="*/ 0 h 1295"/>
                <a:gd name="T32" fmla="*/ 2391 w 2470"/>
                <a:gd name="T33" fmla="*/ 0 h 1295"/>
                <a:gd name="T34" fmla="*/ 2412 w 2470"/>
                <a:gd name="T35" fmla="*/ 2 h 1295"/>
                <a:gd name="T36" fmla="*/ 2429 w 2470"/>
                <a:gd name="T37" fmla="*/ 9 h 1295"/>
                <a:gd name="T38" fmla="*/ 2443 w 2470"/>
                <a:gd name="T39" fmla="*/ 17 h 1295"/>
                <a:gd name="T40" fmla="*/ 2454 w 2470"/>
                <a:gd name="T41" fmla="*/ 29 h 1295"/>
                <a:gd name="T42" fmla="*/ 2462 w 2470"/>
                <a:gd name="T43" fmla="*/ 41 h 1295"/>
                <a:gd name="T44" fmla="*/ 2467 w 2470"/>
                <a:gd name="T45" fmla="*/ 55 h 1295"/>
                <a:gd name="T46" fmla="*/ 2470 w 2470"/>
                <a:gd name="T47" fmla="*/ 70 h 1295"/>
                <a:gd name="T48" fmla="*/ 2468 w 2470"/>
                <a:gd name="T49" fmla="*/ 84 h 1295"/>
                <a:gd name="T50" fmla="*/ 2465 w 2470"/>
                <a:gd name="T51" fmla="*/ 97 h 1295"/>
                <a:gd name="T52" fmla="*/ 2139 w 2470"/>
                <a:gd name="T53" fmla="*/ 1243 h 1295"/>
                <a:gd name="T54" fmla="*/ 2132 w 2470"/>
                <a:gd name="T55" fmla="*/ 1260 h 1295"/>
                <a:gd name="T56" fmla="*/ 2120 w 2470"/>
                <a:gd name="T57" fmla="*/ 1274 h 1295"/>
                <a:gd name="T58" fmla="*/ 2106 w 2470"/>
                <a:gd name="T59" fmla="*/ 1286 h 1295"/>
                <a:gd name="T60" fmla="*/ 2086 w 2470"/>
                <a:gd name="T61" fmla="*/ 1292 h 1295"/>
                <a:gd name="T62" fmla="*/ 2065 w 2470"/>
                <a:gd name="T63" fmla="*/ 1295 h 1295"/>
                <a:gd name="T64" fmla="*/ 411 w 2470"/>
                <a:gd name="T65" fmla="*/ 1295 h 1295"/>
                <a:gd name="T66" fmla="*/ 390 w 2470"/>
                <a:gd name="T67" fmla="*/ 1292 h 1295"/>
                <a:gd name="T68" fmla="*/ 371 w 2470"/>
                <a:gd name="T69" fmla="*/ 1286 h 1295"/>
                <a:gd name="T70" fmla="*/ 355 w 2470"/>
                <a:gd name="T71" fmla="*/ 1274 h 1295"/>
                <a:gd name="T72" fmla="*/ 344 w 2470"/>
                <a:gd name="T73" fmla="*/ 1260 h 1295"/>
                <a:gd name="T74" fmla="*/ 337 w 2470"/>
                <a:gd name="T75" fmla="*/ 1243 h 1295"/>
                <a:gd name="T76" fmla="*/ 3 w 2470"/>
                <a:gd name="T77" fmla="*/ 97 h 1295"/>
                <a:gd name="T78" fmla="*/ 0 w 2470"/>
                <a:gd name="T79" fmla="*/ 73 h 1295"/>
                <a:gd name="T80" fmla="*/ 2 w 2470"/>
                <a:gd name="T81" fmla="*/ 53 h 1295"/>
                <a:gd name="T82" fmla="*/ 9 w 2470"/>
                <a:gd name="T83" fmla="*/ 35 h 1295"/>
                <a:gd name="T84" fmla="*/ 20 w 2470"/>
                <a:gd name="T85" fmla="*/ 20 h 1295"/>
                <a:gd name="T86" fmla="*/ 36 w 2470"/>
                <a:gd name="T87" fmla="*/ 10 h 1295"/>
                <a:gd name="T88" fmla="*/ 55 w 2470"/>
                <a:gd name="T89" fmla="*/ 2 h 1295"/>
                <a:gd name="T90" fmla="*/ 77 w 2470"/>
                <a:gd name="T91" fmla="*/ 0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0" h="1295">
                  <a:moveTo>
                    <a:pt x="403" y="911"/>
                  </a:moveTo>
                  <a:lnTo>
                    <a:pt x="471" y="1140"/>
                  </a:lnTo>
                  <a:lnTo>
                    <a:pt x="2013" y="1140"/>
                  </a:lnTo>
                  <a:lnTo>
                    <a:pt x="2080" y="911"/>
                  </a:lnTo>
                  <a:lnTo>
                    <a:pt x="403" y="911"/>
                  </a:lnTo>
                  <a:close/>
                  <a:moveTo>
                    <a:pt x="291" y="533"/>
                  </a:moveTo>
                  <a:lnTo>
                    <a:pt x="356" y="762"/>
                  </a:lnTo>
                  <a:lnTo>
                    <a:pt x="2117" y="762"/>
                  </a:lnTo>
                  <a:lnTo>
                    <a:pt x="2184" y="533"/>
                  </a:lnTo>
                  <a:lnTo>
                    <a:pt x="291" y="533"/>
                  </a:lnTo>
                  <a:close/>
                  <a:moveTo>
                    <a:pt x="181" y="149"/>
                  </a:moveTo>
                  <a:lnTo>
                    <a:pt x="247" y="378"/>
                  </a:lnTo>
                  <a:lnTo>
                    <a:pt x="2228" y="378"/>
                  </a:lnTo>
                  <a:lnTo>
                    <a:pt x="2296" y="149"/>
                  </a:lnTo>
                  <a:lnTo>
                    <a:pt x="181" y="149"/>
                  </a:lnTo>
                  <a:close/>
                  <a:moveTo>
                    <a:pt x="77" y="0"/>
                  </a:moveTo>
                  <a:lnTo>
                    <a:pt x="2391" y="0"/>
                  </a:lnTo>
                  <a:lnTo>
                    <a:pt x="2412" y="2"/>
                  </a:lnTo>
                  <a:lnTo>
                    <a:pt x="2429" y="9"/>
                  </a:lnTo>
                  <a:lnTo>
                    <a:pt x="2443" y="17"/>
                  </a:lnTo>
                  <a:lnTo>
                    <a:pt x="2454" y="29"/>
                  </a:lnTo>
                  <a:lnTo>
                    <a:pt x="2462" y="41"/>
                  </a:lnTo>
                  <a:lnTo>
                    <a:pt x="2467" y="55"/>
                  </a:lnTo>
                  <a:lnTo>
                    <a:pt x="2470" y="70"/>
                  </a:lnTo>
                  <a:lnTo>
                    <a:pt x="2468" y="84"/>
                  </a:lnTo>
                  <a:lnTo>
                    <a:pt x="2465" y="97"/>
                  </a:lnTo>
                  <a:lnTo>
                    <a:pt x="2139" y="1243"/>
                  </a:lnTo>
                  <a:lnTo>
                    <a:pt x="2132" y="1260"/>
                  </a:lnTo>
                  <a:lnTo>
                    <a:pt x="2120" y="1274"/>
                  </a:lnTo>
                  <a:lnTo>
                    <a:pt x="2106" y="1286"/>
                  </a:lnTo>
                  <a:lnTo>
                    <a:pt x="2086" y="1292"/>
                  </a:lnTo>
                  <a:lnTo>
                    <a:pt x="2065" y="1295"/>
                  </a:lnTo>
                  <a:lnTo>
                    <a:pt x="411" y="1295"/>
                  </a:lnTo>
                  <a:lnTo>
                    <a:pt x="390" y="1292"/>
                  </a:lnTo>
                  <a:lnTo>
                    <a:pt x="371" y="1286"/>
                  </a:lnTo>
                  <a:lnTo>
                    <a:pt x="355" y="1274"/>
                  </a:lnTo>
                  <a:lnTo>
                    <a:pt x="344" y="1260"/>
                  </a:lnTo>
                  <a:lnTo>
                    <a:pt x="337" y="1243"/>
                  </a:lnTo>
                  <a:lnTo>
                    <a:pt x="3" y="97"/>
                  </a:lnTo>
                  <a:lnTo>
                    <a:pt x="0" y="73"/>
                  </a:lnTo>
                  <a:lnTo>
                    <a:pt x="2" y="53"/>
                  </a:lnTo>
                  <a:lnTo>
                    <a:pt x="9" y="35"/>
                  </a:lnTo>
                  <a:lnTo>
                    <a:pt x="20" y="20"/>
                  </a:lnTo>
                  <a:lnTo>
                    <a:pt x="36" y="10"/>
                  </a:lnTo>
                  <a:lnTo>
                    <a:pt x="55" y="2"/>
                  </a:lnTo>
                  <a:lnTo>
                    <a:pt x="7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6" name="Freeform 154"/>
            <p:cNvSpPr/>
            <p:nvPr/>
          </p:nvSpPr>
          <p:spPr bwMode="auto">
            <a:xfrm>
              <a:off x="5305425" y="1893888"/>
              <a:ext cx="544513" cy="393700"/>
            </a:xfrm>
            <a:custGeom>
              <a:avLst/>
              <a:gdLst>
                <a:gd name="T0" fmla="*/ 0 w 3086"/>
                <a:gd name="T1" fmla="*/ 0 h 2234"/>
                <a:gd name="T2" fmla="*/ 610 w 3086"/>
                <a:gd name="T3" fmla="*/ 0 h 2234"/>
                <a:gd name="T4" fmla="*/ 628 w 3086"/>
                <a:gd name="T5" fmla="*/ 2 h 2234"/>
                <a:gd name="T6" fmla="*/ 643 w 3086"/>
                <a:gd name="T7" fmla="*/ 7 h 2234"/>
                <a:gd name="T8" fmla="*/ 657 w 3086"/>
                <a:gd name="T9" fmla="*/ 16 h 2234"/>
                <a:gd name="T10" fmla="*/ 669 w 3086"/>
                <a:gd name="T11" fmla="*/ 27 h 2234"/>
                <a:gd name="T12" fmla="*/ 677 w 3086"/>
                <a:gd name="T13" fmla="*/ 42 h 2234"/>
                <a:gd name="T14" fmla="*/ 684 w 3086"/>
                <a:gd name="T15" fmla="*/ 59 h 2234"/>
                <a:gd name="T16" fmla="*/ 1187 w 3086"/>
                <a:gd name="T17" fmla="*/ 2079 h 2234"/>
                <a:gd name="T18" fmla="*/ 3086 w 3086"/>
                <a:gd name="T19" fmla="*/ 2079 h 2234"/>
                <a:gd name="T20" fmla="*/ 3086 w 3086"/>
                <a:gd name="T21" fmla="*/ 2234 h 2234"/>
                <a:gd name="T22" fmla="*/ 1127 w 3086"/>
                <a:gd name="T23" fmla="*/ 2234 h 2234"/>
                <a:gd name="T24" fmla="*/ 1110 w 3086"/>
                <a:gd name="T25" fmla="*/ 2232 h 2234"/>
                <a:gd name="T26" fmla="*/ 1093 w 3086"/>
                <a:gd name="T27" fmla="*/ 2227 h 2234"/>
                <a:gd name="T28" fmla="*/ 1079 w 3086"/>
                <a:gd name="T29" fmla="*/ 2218 h 2234"/>
                <a:gd name="T30" fmla="*/ 1068 w 3086"/>
                <a:gd name="T31" fmla="*/ 2207 h 2234"/>
                <a:gd name="T32" fmla="*/ 1059 w 3086"/>
                <a:gd name="T33" fmla="*/ 2192 h 2234"/>
                <a:gd name="T34" fmla="*/ 1054 w 3086"/>
                <a:gd name="T35" fmla="*/ 2175 h 2234"/>
                <a:gd name="T36" fmla="*/ 549 w 3086"/>
                <a:gd name="T37" fmla="*/ 149 h 2234"/>
                <a:gd name="T38" fmla="*/ 0 w 3086"/>
                <a:gd name="T39" fmla="*/ 149 h 2234"/>
                <a:gd name="T40" fmla="*/ 0 w 3086"/>
                <a:gd name="T41" fmla="*/ 0 h 2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6" h="2234">
                  <a:moveTo>
                    <a:pt x="0" y="0"/>
                  </a:moveTo>
                  <a:lnTo>
                    <a:pt x="610" y="0"/>
                  </a:lnTo>
                  <a:lnTo>
                    <a:pt x="628" y="2"/>
                  </a:lnTo>
                  <a:lnTo>
                    <a:pt x="643" y="7"/>
                  </a:lnTo>
                  <a:lnTo>
                    <a:pt x="657" y="16"/>
                  </a:lnTo>
                  <a:lnTo>
                    <a:pt x="669" y="27"/>
                  </a:lnTo>
                  <a:lnTo>
                    <a:pt x="677" y="42"/>
                  </a:lnTo>
                  <a:lnTo>
                    <a:pt x="684" y="59"/>
                  </a:lnTo>
                  <a:lnTo>
                    <a:pt x="1187" y="2079"/>
                  </a:lnTo>
                  <a:lnTo>
                    <a:pt x="3086" y="2079"/>
                  </a:lnTo>
                  <a:lnTo>
                    <a:pt x="3086" y="2234"/>
                  </a:lnTo>
                  <a:lnTo>
                    <a:pt x="1127" y="2234"/>
                  </a:lnTo>
                  <a:lnTo>
                    <a:pt x="1110" y="2232"/>
                  </a:lnTo>
                  <a:lnTo>
                    <a:pt x="1093" y="2227"/>
                  </a:lnTo>
                  <a:lnTo>
                    <a:pt x="1079" y="2218"/>
                  </a:lnTo>
                  <a:lnTo>
                    <a:pt x="1068" y="2207"/>
                  </a:lnTo>
                  <a:lnTo>
                    <a:pt x="1059" y="2192"/>
                  </a:lnTo>
                  <a:lnTo>
                    <a:pt x="1054" y="2175"/>
                  </a:lnTo>
                  <a:lnTo>
                    <a:pt x="549" y="149"/>
                  </a:lnTo>
                  <a:lnTo>
                    <a:pt x="0" y="149"/>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7" name="Rectangle 155"/>
            <p:cNvSpPr>
              <a:spLocks noChangeArrowheads="1"/>
            </p:cNvSpPr>
            <p:nvPr/>
          </p:nvSpPr>
          <p:spPr bwMode="auto">
            <a:xfrm>
              <a:off x="5503863" y="2328863"/>
              <a:ext cx="304800" cy="25400"/>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8" name="Freeform 156"/>
            <p:cNvSpPr>
              <a:spLocks noEditPoints="1"/>
            </p:cNvSpPr>
            <p:nvPr/>
          </p:nvSpPr>
          <p:spPr bwMode="auto">
            <a:xfrm>
              <a:off x="5741988" y="2389188"/>
              <a:ext cx="103188" cy="104775"/>
            </a:xfrm>
            <a:custGeom>
              <a:avLst/>
              <a:gdLst>
                <a:gd name="T0" fmla="*/ 267 w 592"/>
                <a:gd name="T1" fmla="*/ 158 h 591"/>
                <a:gd name="T2" fmla="*/ 216 w 592"/>
                <a:gd name="T3" fmla="*/ 180 h 591"/>
                <a:gd name="T4" fmla="*/ 179 w 592"/>
                <a:gd name="T5" fmla="*/ 219 h 591"/>
                <a:gd name="T6" fmla="*/ 159 w 592"/>
                <a:gd name="T7" fmla="*/ 269 h 591"/>
                <a:gd name="T8" fmla="*/ 159 w 592"/>
                <a:gd name="T9" fmla="*/ 322 h 591"/>
                <a:gd name="T10" fmla="*/ 181 w 592"/>
                <a:gd name="T11" fmla="*/ 372 h 591"/>
                <a:gd name="T12" fmla="*/ 219 w 592"/>
                <a:gd name="T13" fmla="*/ 411 h 591"/>
                <a:gd name="T14" fmla="*/ 269 w 592"/>
                <a:gd name="T15" fmla="*/ 433 h 591"/>
                <a:gd name="T16" fmla="*/ 324 w 592"/>
                <a:gd name="T17" fmla="*/ 433 h 591"/>
                <a:gd name="T18" fmla="*/ 373 w 592"/>
                <a:gd name="T19" fmla="*/ 411 h 591"/>
                <a:gd name="T20" fmla="*/ 413 w 592"/>
                <a:gd name="T21" fmla="*/ 372 h 591"/>
                <a:gd name="T22" fmla="*/ 435 w 592"/>
                <a:gd name="T23" fmla="*/ 322 h 591"/>
                <a:gd name="T24" fmla="*/ 435 w 592"/>
                <a:gd name="T25" fmla="*/ 269 h 591"/>
                <a:gd name="T26" fmla="*/ 414 w 592"/>
                <a:gd name="T27" fmla="*/ 219 h 591"/>
                <a:gd name="T28" fmla="*/ 377 w 592"/>
                <a:gd name="T29" fmla="*/ 180 h 591"/>
                <a:gd name="T30" fmla="*/ 326 w 592"/>
                <a:gd name="T31" fmla="*/ 158 h 591"/>
                <a:gd name="T32" fmla="*/ 296 w 592"/>
                <a:gd name="T33" fmla="*/ 0 h 591"/>
                <a:gd name="T34" fmla="*/ 382 w 592"/>
                <a:gd name="T35" fmla="*/ 12 h 591"/>
                <a:gd name="T36" fmla="*/ 458 w 592"/>
                <a:gd name="T37" fmla="*/ 47 h 591"/>
                <a:gd name="T38" fmla="*/ 520 w 592"/>
                <a:gd name="T39" fmla="*/ 101 h 591"/>
                <a:gd name="T40" fmla="*/ 565 w 592"/>
                <a:gd name="T41" fmla="*/ 171 h 591"/>
                <a:gd name="T42" fmla="*/ 589 w 592"/>
                <a:gd name="T43" fmla="*/ 252 h 591"/>
                <a:gd name="T44" fmla="*/ 589 w 592"/>
                <a:gd name="T45" fmla="*/ 338 h 591"/>
                <a:gd name="T46" fmla="*/ 565 w 592"/>
                <a:gd name="T47" fmla="*/ 420 h 591"/>
                <a:gd name="T48" fmla="*/ 519 w 592"/>
                <a:gd name="T49" fmla="*/ 488 h 591"/>
                <a:gd name="T50" fmla="*/ 457 w 592"/>
                <a:gd name="T51" fmla="*/ 543 h 591"/>
                <a:gd name="T52" fmla="*/ 382 w 592"/>
                <a:gd name="T53" fmla="*/ 578 h 591"/>
                <a:gd name="T54" fmla="*/ 296 w 592"/>
                <a:gd name="T55" fmla="*/ 591 h 591"/>
                <a:gd name="T56" fmla="*/ 211 w 592"/>
                <a:gd name="T57" fmla="*/ 578 h 591"/>
                <a:gd name="T58" fmla="*/ 135 w 592"/>
                <a:gd name="T59" fmla="*/ 543 h 591"/>
                <a:gd name="T60" fmla="*/ 73 w 592"/>
                <a:gd name="T61" fmla="*/ 489 h 591"/>
                <a:gd name="T62" fmla="*/ 27 w 592"/>
                <a:gd name="T63" fmla="*/ 420 h 591"/>
                <a:gd name="T64" fmla="*/ 3 w 592"/>
                <a:gd name="T65" fmla="*/ 338 h 591"/>
                <a:gd name="T66" fmla="*/ 3 w 592"/>
                <a:gd name="T67" fmla="*/ 252 h 591"/>
                <a:gd name="T68" fmla="*/ 27 w 592"/>
                <a:gd name="T69" fmla="*/ 171 h 591"/>
                <a:gd name="T70" fmla="*/ 73 w 592"/>
                <a:gd name="T71" fmla="*/ 101 h 591"/>
                <a:gd name="T72" fmla="*/ 135 w 592"/>
                <a:gd name="T73" fmla="*/ 47 h 591"/>
                <a:gd name="T74" fmla="*/ 210 w 592"/>
                <a:gd name="T75" fmla="*/ 12 h 591"/>
                <a:gd name="T76" fmla="*/ 296 w 592"/>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 h="591">
                  <a:moveTo>
                    <a:pt x="296" y="156"/>
                  </a:moveTo>
                  <a:lnTo>
                    <a:pt x="267" y="158"/>
                  </a:lnTo>
                  <a:lnTo>
                    <a:pt x="240" y="167"/>
                  </a:lnTo>
                  <a:lnTo>
                    <a:pt x="216" y="180"/>
                  </a:lnTo>
                  <a:lnTo>
                    <a:pt x="196" y="198"/>
                  </a:lnTo>
                  <a:lnTo>
                    <a:pt x="179" y="219"/>
                  </a:lnTo>
                  <a:lnTo>
                    <a:pt x="166" y="242"/>
                  </a:lnTo>
                  <a:lnTo>
                    <a:pt x="159" y="269"/>
                  </a:lnTo>
                  <a:lnTo>
                    <a:pt x="155" y="296"/>
                  </a:lnTo>
                  <a:lnTo>
                    <a:pt x="159" y="322"/>
                  </a:lnTo>
                  <a:lnTo>
                    <a:pt x="167" y="349"/>
                  </a:lnTo>
                  <a:lnTo>
                    <a:pt x="181" y="372"/>
                  </a:lnTo>
                  <a:lnTo>
                    <a:pt x="198" y="393"/>
                  </a:lnTo>
                  <a:lnTo>
                    <a:pt x="219" y="411"/>
                  </a:lnTo>
                  <a:lnTo>
                    <a:pt x="243" y="425"/>
                  </a:lnTo>
                  <a:lnTo>
                    <a:pt x="269" y="433"/>
                  </a:lnTo>
                  <a:lnTo>
                    <a:pt x="296" y="436"/>
                  </a:lnTo>
                  <a:lnTo>
                    <a:pt x="324" y="433"/>
                  </a:lnTo>
                  <a:lnTo>
                    <a:pt x="350" y="425"/>
                  </a:lnTo>
                  <a:lnTo>
                    <a:pt x="373" y="411"/>
                  </a:lnTo>
                  <a:lnTo>
                    <a:pt x="395" y="393"/>
                  </a:lnTo>
                  <a:lnTo>
                    <a:pt x="413" y="372"/>
                  </a:lnTo>
                  <a:lnTo>
                    <a:pt x="426" y="349"/>
                  </a:lnTo>
                  <a:lnTo>
                    <a:pt x="435" y="322"/>
                  </a:lnTo>
                  <a:lnTo>
                    <a:pt x="437" y="296"/>
                  </a:lnTo>
                  <a:lnTo>
                    <a:pt x="435" y="269"/>
                  </a:lnTo>
                  <a:lnTo>
                    <a:pt x="426" y="242"/>
                  </a:lnTo>
                  <a:lnTo>
                    <a:pt x="414" y="219"/>
                  </a:lnTo>
                  <a:lnTo>
                    <a:pt x="398" y="198"/>
                  </a:lnTo>
                  <a:lnTo>
                    <a:pt x="377" y="180"/>
                  </a:lnTo>
                  <a:lnTo>
                    <a:pt x="353" y="167"/>
                  </a:lnTo>
                  <a:lnTo>
                    <a:pt x="326" y="158"/>
                  </a:lnTo>
                  <a:lnTo>
                    <a:pt x="296" y="156"/>
                  </a:lnTo>
                  <a:close/>
                  <a:moveTo>
                    <a:pt x="296" y="0"/>
                  </a:moveTo>
                  <a:lnTo>
                    <a:pt x="341" y="3"/>
                  </a:lnTo>
                  <a:lnTo>
                    <a:pt x="382" y="12"/>
                  </a:lnTo>
                  <a:lnTo>
                    <a:pt x="421" y="27"/>
                  </a:lnTo>
                  <a:lnTo>
                    <a:pt x="458" y="47"/>
                  </a:lnTo>
                  <a:lnTo>
                    <a:pt x="491" y="72"/>
                  </a:lnTo>
                  <a:lnTo>
                    <a:pt x="520" y="101"/>
                  </a:lnTo>
                  <a:lnTo>
                    <a:pt x="545" y="135"/>
                  </a:lnTo>
                  <a:lnTo>
                    <a:pt x="565" y="171"/>
                  </a:lnTo>
                  <a:lnTo>
                    <a:pt x="581" y="210"/>
                  </a:lnTo>
                  <a:lnTo>
                    <a:pt x="589" y="252"/>
                  </a:lnTo>
                  <a:lnTo>
                    <a:pt x="592" y="295"/>
                  </a:lnTo>
                  <a:lnTo>
                    <a:pt x="589" y="338"/>
                  </a:lnTo>
                  <a:lnTo>
                    <a:pt x="580" y="379"/>
                  </a:lnTo>
                  <a:lnTo>
                    <a:pt x="565" y="420"/>
                  </a:lnTo>
                  <a:lnTo>
                    <a:pt x="545" y="455"/>
                  </a:lnTo>
                  <a:lnTo>
                    <a:pt x="519" y="488"/>
                  </a:lnTo>
                  <a:lnTo>
                    <a:pt x="491" y="518"/>
                  </a:lnTo>
                  <a:lnTo>
                    <a:pt x="457" y="543"/>
                  </a:lnTo>
                  <a:lnTo>
                    <a:pt x="421" y="563"/>
                  </a:lnTo>
                  <a:lnTo>
                    <a:pt x="382" y="578"/>
                  </a:lnTo>
                  <a:lnTo>
                    <a:pt x="340" y="587"/>
                  </a:lnTo>
                  <a:lnTo>
                    <a:pt x="296" y="591"/>
                  </a:lnTo>
                  <a:lnTo>
                    <a:pt x="253" y="587"/>
                  </a:lnTo>
                  <a:lnTo>
                    <a:pt x="211" y="578"/>
                  </a:lnTo>
                  <a:lnTo>
                    <a:pt x="171" y="563"/>
                  </a:lnTo>
                  <a:lnTo>
                    <a:pt x="135" y="543"/>
                  </a:lnTo>
                  <a:lnTo>
                    <a:pt x="102" y="518"/>
                  </a:lnTo>
                  <a:lnTo>
                    <a:pt x="73" y="489"/>
                  </a:lnTo>
                  <a:lnTo>
                    <a:pt x="47" y="455"/>
                  </a:lnTo>
                  <a:lnTo>
                    <a:pt x="27" y="420"/>
                  </a:lnTo>
                  <a:lnTo>
                    <a:pt x="13" y="381"/>
                  </a:lnTo>
                  <a:lnTo>
                    <a:pt x="3" y="338"/>
                  </a:lnTo>
                  <a:lnTo>
                    <a:pt x="0" y="295"/>
                  </a:lnTo>
                  <a:lnTo>
                    <a:pt x="3" y="252"/>
                  </a:lnTo>
                  <a:lnTo>
                    <a:pt x="13" y="210"/>
                  </a:lnTo>
                  <a:lnTo>
                    <a:pt x="27" y="171"/>
                  </a:lnTo>
                  <a:lnTo>
                    <a:pt x="47" y="135"/>
                  </a:lnTo>
                  <a:lnTo>
                    <a:pt x="73" y="101"/>
                  </a:lnTo>
                  <a:lnTo>
                    <a:pt x="101" y="72"/>
                  </a:lnTo>
                  <a:lnTo>
                    <a:pt x="135" y="47"/>
                  </a:lnTo>
                  <a:lnTo>
                    <a:pt x="171" y="27"/>
                  </a:lnTo>
                  <a:lnTo>
                    <a:pt x="210" y="12"/>
                  </a:lnTo>
                  <a:lnTo>
                    <a:pt x="253" y="3"/>
                  </a:lnTo>
                  <a:lnTo>
                    <a:pt x="296"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9" name="Freeform 157"/>
            <p:cNvSpPr>
              <a:spLocks noEditPoints="1"/>
            </p:cNvSpPr>
            <p:nvPr/>
          </p:nvSpPr>
          <p:spPr bwMode="auto">
            <a:xfrm>
              <a:off x="5487988" y="2389188"/>
              <a:ext cx="104775" cy="104775"/>
            </a:xfrm>
            <a:custGeom>
              <a:avLst/>
              <a:gdLst>
                <a:gd name="T0" fmla="*/ 267 w 593"/>
                <a:gd name="T1" fmla="*/ 158 h 591"/>
                <a:gd name="T2" fmla="*/ 216 w 593"/>
                <a:gd name="T3" fmla="*/ 180 h 591"/>
                <a:gd name="T4" fmla="*/ 179 w 593"/>
                <a:gd name="T5" fmla="*/ 219 h 591"/>
                <a:gd name="T6" fmla="*/ 158 w 593"/>
                <a:gd name="T7" fmla="*/ 269 h 591"/>
                <a:gd name="T8" fmla="*/ 158 w 593"/>
                <a:gd name="T9" fmla="*/ 322 h 591"/>
                <a:gd name="T10" fmla="*/ 181 w 593"/>
                <a:gd name="T11" fmla="*/ 372 h 591"/>
                <a:gd name="T12" fmla="*/ 220 w 593"/>
                <a:gd name="T13" fmla="*/ 411 h 591"/>
                <a:gd name="T14" fmla="*/ 270 w 593"/>
                <a:gd name="T15" fmla="*/ 433 h 591"/>
                <a:gd name="T16" fmla="*/ 324 w 593"/>
                <a:gd name="T17" fmla="*/ 433 h 591"/>
                <a:gd name="T18" fmla="*/ 373 w 593"/>
                <a:gd name="T19" fmla="*/ 411 h 591"/>
                <a:gd name="T20" fmla="*/ 412 w 593"/>
                <a:gd name="T21" fmla="*/ 372 h 591"/>
                <a:gd name="T22" fmla="*/ 435 w 593"/>
                <a:gd name="T23" fmla="*/ 322 h 591"/>
                <a:gd name="T24" fmla="*/ 435 w 593"/>
                <a:gd name="T25" fmla="*/ 269 h 591"/>
                <a:gd name="T26" fmla="*/ 412 w 593"/>
                <a:gd name="T27" fmla="*/ 219 h 591"/>
                <a:gd name="T28" fmla="*/ 373 w 593"/>
                <a:gd name="T29" fmla="*/ 180 h 591"/>
                <a:gd name="T30" fmla="*/ 324 w 593"/>
                <a:gd name="T31" fmla="*/ 158 h 591"/>
                <a:gd name="T32" fmla="*/ 297 w 593"/>
                <a:gd name="T33" fmla="*/ 0 h 591"/>
                <a:gd name="T34" fmla="*/ 382 w 593"/>
                <a:gd name="T35" fmla="*/ 12 h 591"/>
                <a:gd name="T36" fmla="*/ 458 w 593"/>
                <a:gd name="T37" fmla="*/ 47 h 591"/>
                <a:gd name="T38" fmla="*/ 520 w 593"/>
                <a:gd name="T39" fmla="*/ 101 h 591"/>
                <a:gd name="T40" fmla="*/ 565 w 593"/>
                <a:gd name="T41" fmla="*/ 171 h 591"/>
                <a:gd name="T42" fmla="*/ 590 w 593"/>
                <a:gd name="T43" fmla="*/ 252 h 591"/>
                <a:gd name="T44" fmla="*/ 590 w 593"/>
                <a:gd name="T45" fmla="*/ 338 h 591"/>
                <a:gd name="T46" fmla="*/ 565 w 593"/>
                <a:gd name="T47" fmla="*/ 420 h 591"/>
                <a:gd name="T48" fmla="*/ 520 w 593"/>
                <a:gd name="T49" fmla="*/ 488 h 591"/>
                <a:gd name="T50" fmla="*/ 458 w 593"/>
                <a:gd name="T51" fmla="*/ 543 h 591"/>
                <a:gd name="T52" fmla="*/ 382 w 593"/>
                <a:gd name="T53" fmla="*/ 578 h 591"/>
                <a:gd name="T54" fmla="*/ 297 w 593"/>
                <a:gd name="T55" fmla="*/ 591 h 591"/>
                <a:gd name="T56" fmla="*/ 211 w 593"/>
                <a:gd name="T57" fmla="*/ 578 h 591"/>
                <a:gd name="T58" fmla="*/ 135 w 593"/>
                <a:gd name="T59" fmla="*/ 543 h 591"/>
                <a:gd name="T60" fmla="*/ 73 w 593"/>
                <a:gd name="T61" fmla="*/ 489 h 591"/>
                <a:gd name="T62" fmla="*/ 28 w 593"/>
                <a:gd name="T63" fmla="*/ 420 h 591"/>
                <a:gd name="T64" fmla="*/ 3 w 593"/>
                <a:gd name="T65" fmla="*/ 338 h 591"/>
                <a:gd name="T66" fmla="*/ 3 w 593"/>
                <a:gd name="T67" fmla="*/ 252 h 591"/>
                <a:gd name="T68" fmla="*/ 27 w 593"/>
                <a:gd name="T69" fmla="*/ 171 h 591"/>
                <a:gd name="T70" fmla="*/ 73 w 593"/>
                <a:gd name="T71" fmla="*/ 101 h 591"/>
                <a:gd name="T72" fmla="*/ 135 w 593"/>
                <a:gd name="T73" fmla="*/ 47 h 591"/>
                <a:gd name="T74" fmla="*/ 211 w 593"/>
                <a:gd name="T75" fmla="*/ 12 h 591"/>
                <a:gd name="T76" fmla="*/ 297 w 593"/>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91">
                  <a:moveTo>
                    <a:pt x="297" y="156"/>
                  </a:moveTo>
                  <a:lnTo>
                    <a:pt x="267" y="158"/>
                  </a:lnTo>
                  <a:lnTo>
                    <a:pt x="240" y="167"/>
                  </a:lnTo>
                  <a:lnTo>
                    <a:pt x="216" y="180"/>
                  </a:lnTo>
                  <a:lnTo>
                    <a:pt x="195" y="198"/>
                  </a:lnTo>
                  <a:lnTo>
                    <a:pt x="179" y="219"/>
                  </a:lnTo>
                  <a:lnTo>
                    <a:pt x="166" y="242"/>
                  </a:lnTo>
                  <a:lnTo>
                    <a:pt x="158" y="269"/>
                  </a:lnTo>
                  <a:lnTo>
                    <a:pt x="156" y="296"/>
                  </a:lnTo>
                  <a:lnTo>
                    <a:pt x="158" y="322"/>
                  </a:lnTo>
                  <a:lnTo>
                    <a:pt x="167" y="349"/>
                  </a:lnTo>
                  <a:lnTo>
                    <a:pt x="181" y="372"/>
                  </a:lnTo>
                  <a:lnTo>
                    <a:pt x="199" y="393"/>
                  </a:lnTo>
                  <a:lnTo>
                    <a:pt x="220" y="411"/>
                  </a:lnTo>
                  <a:lnTo>
                    <a:pt x="243" y="425"/>
                  </a:lnTo>
                  <a:lnTo>
                    <a:pt x="270" y="433"/>
                  </a:lnTo>
                  <a:lnTo>
                    <a:pt x="297" y="436"/>
                  </a:lnTo>
                  <a:lnTo>
                    <a:pt x="324" y="433"/>
                  </a:lnTo>
                  <a:lnTo>
                    <a:pt x="350" y="425"/>
                  </a:lnTo>
                  <a:lnTo>
                    <a:pt x="373" y="411"/>
                  </a:lnTo>
                  <a:lnTo>
                    <a:pt x="394" y="393"/>
                  </a:lnTo>
                  <a:lnTo>
                    <a:pt x="412" y="372"/>
                  </a:lnTo>
                  <a:lnTo>
                    <a:pt x="426" y="349"/>
                  </a:lnTo>
                  <a:lnTo>
                    <a:pt x="435" y="322"/>
                  </a:lnTo>
                  <a:lnTo>
                    <a:pt x="438" y="296"/>
                  </a:lnTo>
                  <a:lnTo>
                    <a:pt x="435" y="269"/>
                  </a:lnTo>
                  <a:lnTo>
                    <a:pt x="426" y="242"/>
                  </a:lnTo>
                  <a:lnTo>
                    <a:pt x="412" y="219"/>
                  </a:lnTo>
                  <a:lnTo>
                    <a:pt x="394" y="198"/>
                  </a:lnTo>
                  <a:lnTo>
                    <a:pt x="373" y="180"/>
                  </a:lnTo>
                  <a:lnTo>
                    <a:pt x="350" y="167"/>
                  </a:lnTo>
                  <a:lnTo>
                    <a:pt x="324" y="158"/>
                  </a:lnTo>
                  <a:lnTo>
                    <a:pt x="297" y="156"/>
                  </a:lnTo>
                  <a:close/>
                  <a:moveTo>
                    <a:pt x="297" y="0"/>
                  </a:moveTo>
                  <a:lnTo>
                    <a:pt x="340" y="3"/>
                  </a:lnTo>
                  <a:lnTo>
                    <a:pt x="382" y="12"/>
                  </a:lnTo>
                  <a:lnTo>
                    <a:pt x="421" y="27"/>
                  </a:lnTo>
                  <a:lnTo>
                    <a:pt x="458" y="47"/>
                  </a:lnTo>
                  <a:lnTo>
                    <a:pt x="491" y="72"/>
                  </a:lnTo>
                  <a:lnTo>
                    <a:pt x="520" y="101"/>
                  </a:lnTo>
                  <a:lnTo>
                    <a:pt x="545" y="135"/>
                  </a:lnTo>
                  <a:lnTo>
                    <a:pt x="565" y="171"/>
                  </a:lnTo>
                  <a:lnTo>
                    <a:pt x="581" y="210"/>
                  </a:lnTo>
                  <a:lnTo>
                    <a:pt x="590" y="252"/>
                  </a:lnTo>
                  <a:lnTo>
                    <a:pt x="593" y="295"/>
                  </a:lnTo>
                  <a:lnTo>
                    <a:pt x="590" y="338"/>
                  </a:lnTo>
                  <a:lnTo>
                    <a:pt x="581" y="379"/>
                  </a:lnTo>
                  <a:lnTo>
                    <a:pt x="565" y="420"/>
                  </a:lnTo>
                  <a:lnTo>
                    <a:pt x="545" y="455"/>
                  </a:lnTo>
                  <a:lnTo>
                    <a:pt x="520" y="488"/>
                  </a:lnTo>
                  <a:lnTo>
                    <a:pt x="491" y="518"/>
                  </a:lnTo>
                  <a:lnTo>
                    <a:pt x="458" y="543"/>
                  </a:lnTo>
                  <a:lnTo>
                    <a:pt x="421" y="563"/>
                  </a:lnTo>
                  <a:lnTo>
                    <a:pt x="382" y="578"/>
                  </a:lnTo>
                  <a:lnTo>
                    <a:pt x="340" y="587"/>
                  </a:lnTo>
                  <a:lnTo>
                    <a:pt x="297" y="591"/>
                  </a:lnTo>
                  <a:lnTo>
                    <a:pt x="253" y="587"/>
                  </a:lnTo>
                  <a:lnTo>
                    <a:pt x="211" y="578"/>
                  </a:lnTo>
                  <a:lnTo>
                    <a:pt x="172" y="563"/>
                  </a:lnTo>
                  <a:lnTo>
                    <a:pt x="135" y="543"/>
                  </a:lnTo>
                  <a:lnTo>
                    <a:pt x="102" y="518"/>
                  </a:lnTo>
                  <a:lnTo>
                    <a:pt x="73" y="489"/>
                  </a:lnTo>
                  <a:lnTo>
                    <a:pt x="48" y="455"/>
                  </a:lnTo>
                  <a:lnTo>
                    <a:pt x="28" y="420"/>
                  </a:lnTo>
                  <a:lnTo>
                    <a:pt x="12" y="381"/>
                  </a:lnTo>
                  <a:lnTo>
                    <a:pt x="3" y="338"/>
                  </a:lnTo>
                  <a:lnTo>
                    <a:pt x="0" y="295"/>
                  </a:lnTo>
                  <a:lnTo>
                    <a:pt x="3" y="252"/>
                  </a:lnTo>
                  <a:lnTo>
                    <a:pt x="12" y="210"/>
                  </a:lnTo>
                  <a:lnTo>
                    <a:pt x="27" y="171"/>
                  </a:lnTo>
                  <a:lnTo>
                    <a:pt x="48" y="135"/>
                  </a:lnTo>
                  <a:lnTo>
                    <a:pt x="73" y="101"/>
                  </a:lnTo>
                  <a:lnTo>
                    <a:pt x="102" y="72"/>
                  </a:lnTo>
                  <a:lnTo>
                    <a:pt x="135" y="47"/>
                  </a:lnTo>
                  <a:lnTo>
                    <a:pt x="172" y="27"/>
                  </a:lnTo>
                  <a:lnTo>
                    <a:pt x="211" y="12"/>
                  </a:lnTo>
                  <a:lnTo>
                    <a:pt x="253" y="3"/>
                  </a:lnTo>
                  <a:lnTo>
                    <a:pt x="29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28" name="菱形 27"/>
          <p:cNvSpPr/>
          <p:nvPr/>
        </p:nvSpPr>
        <p:spPr>
          <a:xfrm>
            <a:off x="1109705" y="2491367"/>
            <a:ext cx="1726059" cy="1726059"/>
          </a:xfrm>
          <a:prstGeom prst="diamond">
            <a:avLst/>
          </a:prstGeom>
          <a:solidFill>
            <a:srgbClr val="E3CAB4"/>
          </a:solidFill>
          <a:ln>
            <a:noFill/>
          </a:ln>
        </p:spPr>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1410970" y="3203575"/>
            <a:ext cx="1296670" cy="398780"/>
          </a:xfrm>
          <a:prstGeom prst="rect">
            <a:avLst/>
          </a:prstGeom>
          <a:noFill/>
        </p:spPr>
        <p:txBody>
          <a:bodyPr wrap="square" rtlCol="0">
            <a:spAutoFit/>
            <a:scene3d>
              <a:camera prst="orthographicFront"/>
              <a:lightRig rig="threePt" dir="t"/>
            </a:scene3d>
          </a:bodyPr>
          <a:p>
            <a:r>
              <a:rPr lang="zh-CN" altLang="en-US" sz="2000">
                <a:gradFill>
                  <a:gsLst>
                    <a:gs pos="21000">
                      <a:srgbClr val="53575C"/>
                    </a:gs>
                    <a:gs pos="88000">
                      <a:srgbClr val="C5C7CA"/>
                    </a:gs>
                  </a:gsLst>
                  <a:lin ang="5400000"/>
                </a:gradFill>
                <a:effectLst/>
              </a:rPr>
              <a:t>用户对象</a:t>
            </a:r>
            <a:endParaRPr lang="zh-CN" altLang="en-US" sz="2000">
              <a:gradFill>
                <a:gsLst>
                  <a:gs pos="21000">
                    <a:srgbClr val="53575C"/>
                  </a:gs>
                  <a:gs pos="88000">
                    <a:srgbClr val="C5C7CA"/>
                  </a:gs>
                </a:gsLst>
                <a:lin ang="5400000"/>
              </a:gradFill>
              <a:effectLst/>
            </a:endParaRPr>
          </a:p>
        </p:txBody>
      </p:sp>
      <p:sp>
        <p:nvSpPr>
          <p:cNvPr id="4" name="文本框 3"/>
          <p:cNvSpPr txBox="1"/>
          <p:nvPr/>
        </p:nvSpPr>
        <p:spPr>
          <a:xfrm>
            <a:off x="4385945" y="1600835"/>
            <a:ext cx="6711315" cy="1753235"/>
          </a:xfrm>
          <a:prstGeom prst="rect">
            <a:avLst/>
          </a:prstGeom>
          <a:noFill/>
        </p:spPr>
        <p:txBody>
          <a:bodyPr wrap="square" rtlCol="0">
            <a:spAutoFit/>
          </a:bodyPr>
          <a:p>
            <a:pPr algn="l"/>
            <a:r>
              <a:rPr lang="zh-CN" altLang="en-US">
                <a:latin typeface="楷体" panose="02010609060101010101" charset="-122"/>
                <a:ea typeface="楷体" panose="02010609060101010101" charset="-122"/>
              </a:rPr>
              <a:t>平台司机：对于那些暂时没有一份稳定工作，同时符合平台注册称为司机要求的群体，为他们创造了更多的就业机会。平台会对想要注册称为平台司机的用户进行一个严格的评审，包括提供个人基本信息，车辆的基本信息，驾驶证以及人像入库等一些列流程，同时平台需要对司机的收入进行一定程度的税收从而称为平台收益。这两者之间也是共同利益的关系。</a:t>
            </a:r>
            <a:endParaRPr lang="zh-CN" altLang="en-US">
              <a:latin typeface="楷体" panose="02010609060101010101" charset="-122"/>
              <a:ea typeface="楷体" panose="02010609060101010101" charset="-122"/>
            </a:endParaRPr>
          </a:p>
        </p:txBody>
      </p:sp>
      <p:cxnSp>
        <p:nvCxnSpPr>
          <p:cNvPr id="5" name="直接连接符 4"/>
          <p:cNvCxnSpPr/>
          <p:nvPr/>
        </p:nvCxnSpPr>
        <p:spPr>
          <a:xfrm flipV="1">
            <a:off x="2990215" y="2804160"/>
            <a:ext cx="930275" cy="549910"/>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990215" y="3354070"/>
            <a:ext cx="930275" cy="610870"/>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85945" y="3765550"/>
            <a:ext cx="6711315" cy="1753235"/>
          </a:xfrm>
          <a:prstGeom prst="rect">
            <a:avLst/>
          </a:prstGeom>
          <a:noFill/>
        </p:spPr>
        <p:txBody>
          <a:bodyPr wrap="square" rtlCol="0">
            <a:spAutoFit/>
          </a:bodyPr>
          <a:p>
            <a:pPr algn="l"/>
            <a:r>
              <a:rPr lang="zh-CN" altLang="en-US">
                <a:latin typeface="楷体" panose="02010609060101010101" charset="-122"/>
                <a:ea typeface="楷体" panose="02010609060101010101" charset="-122"/>
                <a:cs typeface="楷体" panose="02010609060101010101" charset="-122"/>
              </a:rPr>
              <a:t>租车客户：传统的租车给用户的体验并不是很好，因为如果运气不好，客户可能等了很长时间才能等到一辆出租车，并且还无法确定出租车里是否已经有了乘客。网约车的出现，极大地方便了用户进行租车，只需在智能设备上选择目的地进行呼叫/预约即可，平台就会进行就近分配，保证用户在几分钟内可以搭乘上车，并且上车时间也是大致确定的，租车的整个流程更加高效。</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ox(in)">
                                      <p:cBhvr>
                                        <p:cTn id="32" dur="20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2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p:tgtEl>
                                          <p:spTgt spid="4"/>
                                        </p:tgtEl>
                                        <p:attrNameLst>
                                          <p:attrName>ppt_y</p:attrName>
                                        </p:attrNameLst>
                                      </p:cBhvr>
                                      <p:tavLst>
                                        <p:tav tm="0">
                                          <p:val>
                                            <p:strVal val="#ppt_y+#ppt_h*1.125000"/>
                                          </p:val>
                                        </p:tav>
                                        <p:tav tm="100000">
                                          <p:val>
                                            <p:strVal val="#ppt_y"/>
                                          </p:val>
                                        </p:tav>
                                      </p:tavLst>
                                    </p:anim>
                                    <p:animEffect transition="in" filter="wipe(up)">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p:tgtEl>
                                          <p:spTgt spid="8"/>
                                        </p:tgtEl>
                                        <p:attrNameLst>
                                          <p:attrName>ppt_y</p:attrName>
                                        </p:attrNameLst>
                                      </p:cBhvr>
                                      <p:tavLst>
                                        <p:tav tm="0">
                                          <p:val>
                                            <p:strVal val="#ppt_y+#ppt_h*1.125000"/>
                                          </p:val>
                                        </p:tav>
                                        <p:tav tm="100000">
                                          <p:val>
                                            <p:strVal val="#ppt_y"/>
                                          </p:val>
                                        </p:tav>
                                      </p:tavLst>
                                    </p:anim>
                                    <p:animEffect transition="in" filter="wipe(up)">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28" grpId="0" animBg="1"/>
      <p:bldP spid="28" grpId="1" animBg="1"/>
      <p:bldP spid="2" grpId="0"/>
      <p:bldP spid="2" grpId="1"/>
      <p:bldP spid="4" grpId="0"/>
      <p:bldP spid="4" grpId="1"/>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项目概述</a:t>
            </a:r>
            <a:endParaRPr lang="zh-CN" altLang="en-US" sz="3200" dirty="0">
              <a:ea typeface="字魂58号-创中黑" panose="00000500000000000000" pitchFamily="2" charset="-122"/>
              <a:sym typeface="字魂58号-创中黑" panose="00000500000000000000" pitchFamily="2" charset="-122"/>
            </a:endParaRPr>
          </a:p>
        </p:txBody>
      </p:sp>
      <p:grpSp>
        <p:nvGrpSpPr>
          <p:cNvPr id="53" name="Group 36"/>
          <p:cNvGrpSpPr/>
          <p:nvPr/>
        </p:nvGrpSpPr>
        <p:grpSpPr>
          <a:xfrm>
            <a:off x="4385891" y="2563772"/>
            <a:ext cx="609601" cy="609601"/>
            <a:chOff x="2517775" y="2660650"/>
            <a:chExt cx="609601" cy="609601"/>
          </a:xfrm>
          <a:solidFill>
            <a:schemeClr val="bg1"/>
          </a:solidFill>
        </p:grpSpPr>
        <p:sp>
          <p:nvSpPr>
            <p:cNvPr id="54" name="Freeform 45"/>
            <p:cNvSpPr/>
            <p:nvPr/>
          </p:nvSpPr>
          <p:spPr bwMode="auto">
            <a:xfrm>
              <a:off x="2517775" y="2954338"/>
              <a:ext cx="592138" cy="315913"/>
            </a:xfrm>
            <a:custGeom>
              <a:avLst/>
              <a:gdLst>
                <a:gd name="T0" fmla="*/ 147 w 3357"/>
                <a:gd name="T1" fmla="*/ 7 h 1793"/>
                <a:gd name="T2" fmla="*/ 150 w 3357"/>
                <a:gd name="T3" fmla="*/ 170 h 1793"/>
                <a:gd name="T4" fmla="*/ 176 w 3357"/>
                <a:gd name="T5" fmla="*/ 372 h 1793"/>
                <a:gd name="T6" fmla="*/ 228 w 3357"/>
                <a:gd name="T7" fmla="*/ 566 h 1793"/>
                <a:gd name="T8" fmla="*/ 301 w 3357"/>
                <a:gd name="T9" fmla="*/ 749 h 1793"/>
                <a:gd name="T10" fmla="*/ 396 w 3357"/>
                <a:gd name="T11" fmla="*/ 919 h 1793"/>
                <a:gd name="T12" fmla="*/ 511 w 3357"/>
                <a:gd name="T13" fmla="*/ 1077 h 1793"/>
                <a:gd name="T14" fmla="*/ 644 w 3357"/>
                <a:gd name="T15" fmla="*/ 1217 h 1793"/>
                <a:gd name="T16" fmla="*/ 793 w 3357"/>
                <a:gd name="T17" fmla="*/ 1341 h 1793"/>
                <a:gd name="T18" fmla="*/ 957 w 3357"/>
                <a:gd name="T19" fmla="*/ 1446 h 1793"/>
                <a:gd name="T20" fmla="*/ 1134 w 3357"/>
                <a:gd name="T21" fmla="*/ 1531 h 1793"/>
                <a:gd name="T22" fmla="*/ 1322 w 3357"/>
                <a:gd name="T23" fmla="*/ 1593 h 1793"/>
                <a:gd name="T24" fmla="*/ 1521 w 3357"/>
                <a:gd name="T25" fmla="*/ 1632 h 1793"/>
                <a:gd name="T26" fmla="*/ 1726 w 3357"/>
                <a:gd name="T27" fmla="*/ 1646 h 1793"/>
                <a:gd name="T28" fmla="*/ 1919 w 3357"/>
                <a:gd name="T29" fmla="*/ 1634 h 1793"/>
                <a:gd name="T30" fmla="*/ 2104 w 3357"/>
                <a:gd name="T31" fmla="*/ 1599 h 1793"/>
                <a:gd name="T32" fmla="*/ 2284 w 3357"/>
                <a:gd name="T33" fmla="*/ 1544 h 1793"/>
                <a:gd name="T34" fmla="*/ 2454 w 3357"/>
                <a:gd name="T35" fmla="*/ 1467 h 1793"/>
                <a:gd name="T36" fmla="*/ 2615 w 3357"/>
                <a:gd name="T37" fmla="*/ 1372 h 1793"/>
                <a:gd name="T38" fmla="*/ 2764 w 3357"/>
                <a:gd name="T39" fmla="*/ 1256 h 1793"/>
                <a:gd name="T40" fmla="*/ 2899 w 3357"/>
                <a:gd name="T41" fmla="*/ 1124 h 1793"/>
                <a:gd name="T42" fmla="*/ 3039 w 3357"/>
                <a:gd name="T43" fmla="*/ 936 h 1793"/>
                <a:gd name="T44" fmla="*/ 2676 w 3357"/>
                <a:gd name="T45" fmla="*/ 853 h 1793"/>
                <a:gd name="T46" fmla="*/ 3197 w 3357"/>
                <a:gd name="T47" fmla="*/ 756 h 1793"/>
                <a:gd name="T48" fmla="*/ 3233 w 3357"/>
                <a:gd name="T49" fmla="*/ 770 h 1793"/>
                <a:gd name="T50" fmla="*/ 3256 w 3357"/>
                <a:gd name="T51" fmla="*/ 798 h 1793"/>
                <a:gd name="T52" fmla="*/ 3357 w 3357"/>
                <a:gd name="T53" fmla="*/ 1315 h 1793"/>
                <a:gd name="T54" fmla="*/ 3152 w 3357"/>
                <a:gd name="T55" fmla="*/ 1037 h 1793"/>
                <a:gd name="T56" fmla="*/ 3021 w 3357"/>
                <a:gd name="T57" fmla="*/ 1215 h 1793"/>
                <a:gd name="T58" fmla="*/ 2880 w 3357"/>
                <a:gd name="T59" fmla="*/ 1354 h 1793"/>
                <a:gd name="T60" fmla="*/ 2727 w 3357"/>
                <a:gd name="T61" fmla="*/ 1476 h 1793"/>
                <a:gd name="T62" fmla="*/ 2563 w 3357"/>
                <a:gd name="T63" fmla="*/ 1578 h 1793"/>
                <a:gd name="T64" fmla="*/ 2390 w 3357"/>
                <a:gd name="T65" fmla="*/ 1661 h 1793"/>
                <a:gd name="T66" fmla="*/ 2208 w 3357"/>
                <a:gd name="T67" fmla="*/ 1724 h 1793"/>
                <a:gd name="T68" fmla="*/ 2019 w 3357"/>
                <a:gd name="T69" fmla="*/ 1767 h 1793"/>
                <a:gd name="T70" fmla="*/ 1825 w 3357"/>
                <a:gd name="T71" fmla="*/ 1789 h 1793"/>
                <a:gd name="T72" fmla="*/ 1621 w 3357"/>
                <a:gd name="T73" fmla="*/ 1789 h 1793"/>
                <a:gd name="T74" fmla="*/ 1416 w 3357"/>
                <a:gd name="T75" fmla="*/ 1764 h 1793"/>
                <a:gd name="T76" fmla="*/ 1219 w 3357"/>
                <a:gd name="T77" fmla="*/ 1717 h 1793"/>
                <a:gd name="T78" fmla="*/ 1031 w 3357"/>
                <a:gd name="T79" fmla="*/ 1647 h 1793"/>
                <a:gd name="T80" fmla="*/ 855 w 3357"/>
                <a:gd name="T81" fmla="*/ 1556 h 1793"/>
                <a:gd name="T82" fmla="*/ 691 w 3357"/>
                <a:gd name="T83" fmla="*/ 1448 h 1793"/>
                <a:gd name="T84" fmla="*/ 541 w 3357"/>
                <a:gd name="T85" fmla="*/ 1321 h 1793"/>
                <a:gd name="T86" fmla="*/ 405 w 3357"/>
                <a:gd name="T87" fmla="*/ 1178 h 1793"/>
                <a:gd name="T88" fmla="*/ 288 w 3357"/>
                <a:gd name="T89" fmla="*/ 1022 h 1793"/>
                <a:gd name="T90" fmla="*/ 188 w 3357"/>
                <a:gd name="T91" fmla="*/ 851 h 1793"/>
                <a:gd name="T92" fmla="*/ 108 w 3357"/>
                <a:gd name="T93" fmla="*/ 669 h 1793"/>
                <a:gd name="T94" fmla="*/ 49 w 3357"/>
                <a:gd name="T95" fmla="*/ 476 h 1793"/>
                <a:gd name="T96" fmla="*/ 13 w 3357"/>
                <a:gd name="T97" fmla="*/ 274 h 1793"/>
                <a:gd name="T98" fmla="*/ 0 w 3357"/>
                <a:gd name="T99" fmla="*/ 65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7" h="1793">
                  <a:moveTo>
                    <a:pt x="0" y="0"/>
                  </a:moveTo>
                  <a:lnTo>
                    <a:pt x="147" y="7"/>
                  </a:lnTo>
                  <a:lnTo>
                    <a:pt x="147" y="65"/>
                  </a:lnTo>
                  <a:lnTo>
                    <a:pt x="150" y="170"/>
                  </a:lnTo>
                  <a:lnTo>
                    <a:pt x="161" y="272"/>
                  </a:lnTo>
                  <a:lnTo>
                    <a:pt x="176" y="372"/>
                  </a:lnTo>
                  <a:lnTo>
                    <a:pt x="198" y="471"/>
                  </a:lnTo>
                  <a:lnTo>
                    <a:pt x="228" y="566"/>
                  </a:lnTo>
                  <a:lnTo>
                    <a:pt x="261" y="659"/>
                  </a:lnTo>
                  <a:lnTo>
                    <a:pt x="301" y="749"/>
                  </a:lnTo>
                  <a:lnTo>
                    <a:pt x="346" y="836"/>
                  </a:lnTo>
                  <a:lnTo>
                    <a:pt x="396" y="919"/>
                  </a:lnTo>
                  <a:lnTo>
                    <a:pt x="452" y="1000"/>
                  </a:lnTo>
                  <a:lnTo>
                    <a:pt x="511" y="1077"/>
                  </a:lnTo>
                  <a:lnTo>
                    <a:pt x="575" y="1149"/>
                  </a:lnTo>
                  <a:lnTo>
                    <a:pt x="644" y="1217"/>
                  </a:lnTo>
                  <a:lnTo>
                    <a:pt x="716" y="1281"/>
                  </a:lnTo>
                  <a:lnTo>
                    <a:pt x="793" y="1341"/>
                  </a:lnTo>
                  <a:lnTo>
                    <a:pt x="874" y="1396"/>
                  </a:lnTo>
                  <a:lnTo>
                    <a:pt x="957" y="1446"/>
                  </a:lnTo>
                  <a:lnTo>
                    <a:pt x="1044" y="1491"/>
                  </a:lnTo>
                  <a:lnTo>
                    <a:pt x="1134" y="1531"/>
                  </a:lnTo>
                  <a:lnTo>
                    <a:pt x="1227" y="1565"/>
                  </a:lnTo>
                  <a:lnTo>
                    <a:pt x="1322" y="1593"/>
                  </a:lnTo>
                  <a:lnTo>
                    <a:pt x="1420" y="1616"/>
                  </a:lnTo>
                  <a:lnTo>
                    <a:pt x="1521" y="1632"/>
                  </a:lnTo>
                  <a:lnTo>
                    <a:pt x="1622" y="1642"/>
                  </a:lnTo>
                  <a:lnTo>
                    <a:pt x="1726" y="1646"/>
                  </a:lnTo>
                  <a:lnTo>
                    <a:pt x="1823" y="1642"/>
                  </a:lnTo>
                  <a:lnTo>
                    <a:pt x="1919" y="1634"/>
                  </a:lnTo>
                  <a:lnTo>
                    <a:pt x="2012" y="1619"/>
                  </a:lnTo>
                  <a:lnTo>
                    <a:pt x="2104" y="1599"/>
                  </a:lnTo>
                  <a:lnTo>
                    <a:pt x="2196" y="1574"/>
                  </a:lnTo>
                  <a:lnTo>
                    <a:pt x="2284" y="1544"/>
                  </a:lnTo>
                  <a:lnTo>
                    <a:pt x="2370" y="1508"/>
                  </a:lnTo>
                  <a:lnTo>
                    <a:pt x="2454" y="1467"/>
                  </a:lnTo>
                  <a:lnTo>
                    <a:pt x="2536" y="1422"/>
                  </a:lnTo>
                  <a:lnTo>
                    <a:pt x="2615" y="1372"/>
                  </a:lnTo>
                  <a:lnTo>
                    <a:pt x="2690" y="1316"/>
                  </a:lnTo>
                  <a:lnTo>
                    <a:pt x="2764" y="1256"/>
                  </a:lnTo>
                  <a:lnTo>
                    <a:pt x="2833" y="1192"/>
                  </a:lnTo>
                  <a:lnTo>
                    <a:pt x="2899" y="1124"/>
                  </a:lnTo>
                  <a:lnTo>
                    <a:pt x="2961" y="1050"/>
                  </a:lnTo>
                  <a:lnTo>
                    <a:pt x="3039" y="936"/>
                  </a:lnTo>
                  <a:lnTo>
                    <a:pt x="2704" y="1000"/>
                  </a:lnTo>
                  <a:lnTo>
                    <a:pt x="2676" y="853"/>
                  </a:lnTo>
                  <a:lnTo>
                    <a:pt x="3176" y="757"/>
                  </a:lnTo>
                  <a:lnTo>
                    <a:pt x="3197" y="756"/>
                  </a:lnTo>
                  <a:lnTo>
                    <a:pt x="3217" y="760"/>
                  </a:lnTo>
                  <a:lnTo>
                    <a:pt x="3233" y="770"/>
                  </a:lnTo>
                  <a:lnTo>
                    <a:pt x="3247" y="783"/>
                  </a:lnTo>
                  <a:lnTo>
                    <a:pt x="3256" y="798"/>
                  </a:lnTo>
                  <a:lnTo>
                    <a:pt x="3262" y="815"/>
                  </a:lnTo>
                  <a:lnTo>
                    <a:pt x="3357" y="1315"/>
                  </a:lnTo>
                  <a:lnTo>
                    <a:pt x="3210" y="1344"/>
                  </a:lnTo>
                  <a:lnTo>
                    <a:pt x="3152" y="1037"/>
                  </a:lnTo>
                  <a:lnTo>
                    <a:pt x="3086" y="1138"/>
                  </a:lnTo>
                  <a:lnTo>
                    <a:pt x="3021" y="1215"/>
                  </a:lnTo>
                  <a:lnTo>
                    <a:pt x="2952" y="1287"/>
                  </a:lnTo>
                  <a:lnTo>
                    <a:pt x="2880" y="1354"/>
                  </a:lnTo>
                  <a:lnTo>
                    <a:pt x="2805" y="1417"/>
                  </a:lnTo>
                  <a:lnTo>
                    <a:pt x="2727" y="1476"/>
                  </a:lnTo>
                  <a:lnTo>
                    <a:pt x="2646" y="1529"/>
                  </a:lnTo>
                  <a:lnTo>
                    <a:pt x="2563" y="1578"/>
                  </a:lnTo>
                  <a:lnTo>
                    <a:pt x="2478" y="1623"/>
                  </a:lnTo>
                  <a:lnTo>
                    <a:pt x="2390" y="1661"/>
                  </a:lnTo>
                  <a:lnTo>
                    <a:pt x="2300" y="1696"/>
                  </a:lnTo>
                  <a:lnTo>
                    <a:pt x="2208" y="1724"/>
                  </a:lnTo>
                  <a:lnTo>
                    <a:pt x="2115" y="1749"/>
                  </a:lnTo>
                  <a:lnTo>
                    <a:pt x="2019" y="1767"/>
                  </a:lnTo>
                  <a:lnTo>
                    <a:pt x="1923" y="1781"/>
                  </a:lnTo>
                  <a:lnTo>
                    <a:pt x="1825" y="1789"/>
                  </a:lnTo>
                  <a:lnTo>
                    <a:pt x="1726" y="1793"/>
                  </a:lnTo>
                  <a:lnTo>
                    <a:pt x="1621" y="1789"/>
                  </a:lnTo>
                  <a:lnTo>
                    <a:pt x="1517" y="1780"/>
                  </a:lnTo>
                  <a:lnTo>
                    <a:pt x="1416" y="1764"/>
                  </a:lnTo>
                  <a:lnTo>
                    <a:pt x="1316" y="1743"/>
                  </a:lnTo>
                  <a:lnTo>
                    <a:pt x="1219" y="1717"/>
                  </a:lnTo>
                  <a:lnTo>
                    <a:pt x="1124" y="1684"/>
                  </a:lnTo>
                  <a:lnTo>
                    <a:pt x="1031" y="1647"/>
                  </a:lnTo>
                  <a:lnTo>
                    <a:pt x="941" y="1605"/>
                  </a:lnTo>
                  <a:lnTo>
                    <a:pt x="855" y="1556"/>
                  </a:lnTo>
                  <a:lnTo>
                    <a:pt x="771" y="1505"/>
                  </a:lnTo>
                  <a:lnTo>
                    <a:pt x="691" y="1448"/>
                  </a:lnTo>
                  <a:lnTo>
                    <a:pt x="613" y="1386"/>
                  </a:lnTo>
                  <a:lnTo>
                    <a:pt x="541" y="1321"/>
                  </a:lnTo>
                  <a:lnTo>
                    <a:pt x="471" y="1252"/>
                  </a:lnTo>
                  <a:lnTo>
                    <a:pt x="405" y="1178"/>
                  </a:lnTo>
                  <a:lnTo>
                    <a:pt x="344" y="1102"/>
                  </a:lnTo>
                  <a:lnTo>
                    <a:pt x="288" y="1022"/>
                  </a:lnTo>
                  <a:lnTo>
                    <a:pt x="235" y="938"/>
                  </a:lnTo>
                  <a:lnTo>
                    <a:pt x="188" y="851"/>
                  </a:lnTo>
                  <a:lnTo>
                    <a:pt x="146" y="762"/>
                  </a:lnTo>
                  <a:lnTo>
                    <a:pt x="108" y="669"/>
                  </a:lnTo>
                  <a:lnTo>
                    <a:pt x="76" y="574"/>
                  </a:lnTo>
                  <a:lnTo>
                    <a:pt x="49" y="476"/>
                  </a:lnTo>
                  <a:lnTo>
                    <a:pt x="28" y="376"/>
                  </a:lnTo>
                  <a:lnTo>
                    <a:pt x="13" y="274"/>
                  </a:lnTo>
                  <a:lnTo>
                    <a:pt x="3" y="171"/>
                  </a:lnTo>
                  <a:lnTo>
                    <a:pt x="0" y="65"/>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5" name="Freeform 46"/>
            <p:cNvSpPr/>
            <p:nvPr/>
          </p:nvSpPr>
          <p:spPr bwMode="auto">
            <a:xfrm>
              <a:off x="2535238" y="2660650"/>
              <a:ext cx="592138" cy="317500"/>
            </a:xfrm>
            <a:custGeom>
              <a:avLst/>
              <a:gdLst>
                <a:gd name="T0" fmla="*/ 1729 w 3351"/>
                <a:gd name="T1" fmla="*/ 3 h 1793"/>
                <a:gd name="T2" fmla="*/ 1935 w 3351"/>
                <a:gd name="T3" fmla="*/ 28 h 1793"/>
                <a:gd name="T4" fmla="*/ 2132 w 3351"/>
                <a:gd name="T5" fmla="*/ 76 h 1793"/>
                <a:gd name="T6" fmla="*/ 2320 w 3351"/>
                <a:gd name="T7" fmla="*/ 145 h 1793"/>
                <a:gd name="T8" fmla="*/ 2496 w 3351"/>
                <a:gd name="T9" fmla="*/ 235 h 1793"/>
                <a:gd name="T10" fmla="*/ 2660 w 3351"/>
                <a:gd name="T11" fmla="*/ 345 h 1793"/>
                <a:gd name="T12" fmla="*/ 2810 w 3351"/>
                <a:gd name="T13" fmla="*/ 471 h 1793"/>
                <a:gd name="T14" fmla="*/ 2946 w 3351"/>
                <a:gd name="T15" fmla="*/ 613 h 1793"/>
                <a:gd name="T16" fmla="*/ 3063 w 3351"/>
                <a:gd name="T17" fmla="*/ 771 h 1793"/>
                <a:gd name="T18" fmla="*/ 3163 w 3351"/>
                <a:gd name="T19" fmla="*/ 941 h 1793"/>
                <a:gd name="T20" fmla="*/ 3243 w 3351"/>
                <a:gd name="T21" fmla="*/ 1124 h 1793"/>
                <a:gd name="T22" fmla="*/ 3302 w 3351"/>
                <a:gd name="T23" fmla="*/ 1316 h 1793"/>
                <a:gd name="T24" fmla="*/ 3338 w 3351"/>
                <a:gd name="T25" fmla="*/ 1517 h 1793"/>
                <a:gd name="T26" fmla="*/ 3351 w 3351"/>
                <a:gd name="T27" fmla="*/ 1726 h 1793"/>
                <a:gd name="T28" fmla="*/ 3204 w 3351"/>
                <a:gd name="T29" fmla="*/ 1785 h 1793"/>
                <a:gd name="T30" fmla="*/ 3201 w 3351"/>
                <a:gd name="T31" fmla="*/ 1622 h 1793"/>
                <a:gd name="T32" fmla="*/ 3174 w 3351"/>
                <a:gd name="T33" fmla="*/ 1420 h 1793"/>
                <a:gd name="T34" fmla="*/ 3123 w 3351"/>
                <a:gd name="T35" fmla="*/ 1227 h 1793"/>
                <a:gd name="T36" fmla="*/ 3050 w 3351"/>
                <a:gd name="T37" fmla="*/ 1044 h 1793"/>
                <a:gd name="T38" fmla="*/ 2955 w 3351"/>
                <a:gd name="T39" fmla="*/ 873 h 1793"/>
                <a:gd name="T40" fmla="*/ 2839 w 3351"/>
                <a:gd name="T41" fmla="*/ 716 h 1793"/>
                <a:gd name="T42" fmla="*/ 2707 w 3351"/>
                <a:gd name="T43" fmla="*/ 576 h 1793"/>
                <a:gd name="T44" fmla="*/ 2558 w 3351"/>
                <a:gd name="T45" fmla="*/ 452 h 1793"/>
                <a:gd name="T46" fmla="*/ 2394 w 3351"/>
                <a:gd name="T47" fmla="*/ 346 h 1793"/>
                <a:gd name="T48" fmla="*/ 2217 w 3351"/>
                <a:gd name="T49" fmla="*/ 262 h 1793"/>
                <a:gd name="T50" fmla="*/ 2029 w 3351"/>
                <a:gd name="T51" fmla="*/ 199 h 1793"/>
                <a:gd name="T52" fmla="*/ 1830 w 3351"/>
                <a:gd name="T53" fmla="*/ 160 h 1793"/>
                <a:gd name="T54" fmla="*/ 1623 w 3351"/>
                <a:gd name="T55" fmla="*/ 147 h 1793"/>
                <a:gd name="T56" fmla="*/ 1432 w 3351"/>
                <a:gd name="T57" fmla="*/ 159 h 1793"/>
                <a:gd name="T58" fmla="*/ 1246 w 3351"/>
                <a:gd name="T59" fmla="*/ 192 h 1793"/>
                <a:gd name="T60" fmla="*/ 1067 w 3351"/>
                <a:gd name="T61" fmla="*/ 249 h 1793"/>
                <a:gd name="T62" fmla="*/ 897 w 3351"/>
                <a:gd name="T63" fmla="*/ 325 h 1793"/>
                <a:gd name="T64" fmla="*/ 736 w 3351"/>
                <a:gd name="T65" fmla="*/ 421 h 1793"/>
                <a:gd name="T66" fmla="*/ 588 w 3351"/>
                <a:gd name="T67" fmla="*/ 537 h 1793"/>
                <a:gd name="T68" fmla="*/ 453 w 3351"/>
                <a:gd name="T69" fmla="*/ 670 h 1793"/>
                <a:gd name="T70" fmla="*/ 317 w 3351"/>
                <a:gd name="T71" fmla="*/ 851 h 1793"/>
                <a:gd name="T72" fmla="*/ 684 w 3351"/>
                <a:gd name="T73" fmla="*/ 934 h 1793"/>
                <a:gd name="T74" fmla="*/ 160 w 3351"/>
                <a:gd name="T75" fmla="*/ 1029 h 1793"/>
                <a:gd name="T76" fmla="*/ 120 w 3351"/>
                <a:gd name="T77" fmla="*/ 1016 h 1793"/>
                <a:gd name="T78" fmla="*/ 94 w 3351"/>
                <a:gd name="T79" fmla="*/ 988 h 1793"/>
                <a:gd name="T80" fmla="*/ 0 w 3351"/>
                <a:gd name="T81" fmla="*/ 471 h 1793"/>
                <a:gd name="T82" fmla="*/ 206 w 3351"/>
                <a:gd name="T83" fmla="*/ 745 h 1793"/>
                <a:gd name="T84" fmla="*/ 330 w 3351"/>
                <a:gd name="T85" fmla="*/ 578 h 1793"/>
                <a:gd name="T86" fmla="*/ 470 w 3351"/>
                <a:gd name="T87" fmla="*/ 438 h 1793"/>
                <a:gd name="T88" fmla="*/ 624 w 3351"/>
                <a:gd name="T89" fmla="*/ 317 h 1793"/>
                <a:gd name="T90" fmla="*/ 788 w 3351"/>
                <a:gd name="T91" fmla="*/ 214 h 1793"/>
                <a:gd name="T92" fmla="*/ 961 w 3351"/>
                <a:gd name="T93" fmla="*/ 131 h 1793"/>
                <a:gd name="T94" fmla="*/ 1142 w 3351"/>
                <a:gd name="T95" fmla="*/ 67 h 1793"/>
                <a:gd name="T96" fmla="*/ 1331 w 3351"/>
                <a:gd name="T97" fmla="*/ 24 h 1793"/>
                <a:gd name="T98" fmla="*/ 1526 w 3351"/>
                <a:gd name="T99" fmla="*/ 3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1" h="1793">
                  <a:moveTo>
                    <a:pt x="1623" y="0"/>
                  </a:moveTo>
                  <a:lnTo>
                    <a:pt x="1729" y="3"/>
                  </a:lnTo>
                  <a:lnTo>
                    <a:pt x="1833" y="13"/>
                  </a:lnTo>
                  <a:lnTo>
                    <a:pt x="1935" y="28"/>
                  </a:lnTo>
                  <a:lnTo>
                    <a:pt x="2035" y="50"/>
                  </a:lnTo>
                  <a:lnTo>
                    <a:pt x="2132" y="76"/>
                  </a:lnTo>
                  <a:lnTo>
                    <a:pt x="2227" y="108"/>
                  </a:lnTo>
                  <a:lnTo>
                    <a:pt x="2320" y="145"/>
                  </a:lnTo>
                  <a:lnTo>
                    <a:pt x="2409" y="188"/>
                  </a:lnTo>
                  <a:lnTo>
                    <a:pt x="2496" y="235"/>
                  </a:lnTo>
                  <a:lnTo>
                    <a:pt x="2580" y="288"/>
                  </a:lnTo>
                  <a:lnTo>
                    <a:pt x="2660" y="345"/>
                  </a:lnTo>
                  <a:lnTo>
                    <a:pt x="2738" y="406"/>
                  </a:lnTo>
                  <a:lnTo>
                    <a:pt x="2810" y="471"/>
                  </a:lnTo>
                  <a:lnTo>
                    <a:pt x="2879" y="541"/>
                  </a:lnTo>
                  <a:lnTo>
                    <a:pt x="2946" y="613"/>
                  </a:lnTo>
                  <a:lnTo>
                    <a:pt x="3006" y="690"/>
                  </a:lnTo>
                  <a:lnTo>
                    <a:pt x="3063" y="771"/>
                  </a:lnTo>
                  <a:lnTo>
                    <a:pt x="3116" y="855"/>
                  </a:lnTo>
                  <a:lnTo>
                    <a:pt x="3163" y="941"/>
                  </a:lnTo>
                  <a:lnTo>
                    <a:pt x="3205" y="1031"/>
                  </a:lnTo>
                  <a:lnTo>
                    <a:pt x="3243" y="1124"/>
                  </a:lnTo>
                  <a:lnTo>
                    <a:pt x="3275" y="1218"/>
                  </a:lnTo>
                  <a:lnTo>
                    <a:pt x="3302" y="1316"/>
                  </a:lnTo>
                  <a:lnTo>
                    <a:pt x="3323" y="1416"/>
                  </a:lnTo>
                  <a:lnTo>
                    <a:pt x="3338" y="1517"/>
                  </a:lnTo>
                  <a:lnTo>
                    <a:pt x="3348" y="1621"/>
                  </a:lnTo>
                  <a:lnTo>
                    <a:pt x="3351" y="1726"/>
                  </a:lnTo>
                  <a:lnTo>
                    <a:pt x="3351" y="1793"/>
                  </a:lnTo>
                  <a:lnTo>
                    <a:pt x="3204" y="1785"/>
                  </a:lnTo>
                  <a:lnTo>
                    <a:pt x="3204" y="1726"/>
                  </a:lnTo>
                  <a:lnTo>
                    <a:pt x="3201" y="1622"/>
                  </a:lnTo>
                  <a:lnTo>
                    <a:pt x="3190" y="1521"/>
                  </a:lnTo>
                  <a:lnTo>
                    <a:pt x="3174" y="1420"/>
                  </a:lnTo>
                  <a:lnTo>
                    <a:pt x="3151" y="1322"/>
                  </a:lnTo>
                  <a:lnTo>
                    <a:pt x="3123" y="1227"/>
                  </a:lnTo>
                  <a:lnTo>
                    <a:pt x="3089" y="1134"/>
                  </a:lnTo>
                  <a:lnTo>
                    <a:pt x="3050" y="1044"/>
                  </a:lnTo>
                  <a:lnTo>
                    <a:pt x="3004" y="957"/>
                  </a:lnTo>
                  <a:lnTo>
                    <a:pt x="2955" y="873"/>
                  </a:lnTo>
                  <a:lnTo>
                    <a:pt x="2899" y="793"/>
                  </a:lnTo>
                  <a:lnTo>
                    <a:pt x="2839" y="716"/>
                  </a:lnTo>
                  <a:lnTo>
                    <a:pt x="2775" y="644"/>
                  </a:lnTo>
                  <a:lnTo>
                    <a:pt x="2707" y="576"/>
                  </a:lnTo>
                  <a:lnTo>
                    <a:pt x="2635" y="511"/>
                  </a:lnTo>
                  <a:lnTo>
                    <a:pt x="2558" y="452"/>
                  </a:lnTo>
                  <a:lnTo>
                    <a:pt x="2477" y="396"/>
                  </a:lnTo>
                  <a:lnTo>
                    <a:pt x="2394" y="346"/>
                  </a:lnTo>
                  <a:lnTo>
                    <a:pt x="2307" y="302"/>
                  </a:lnTo>
                  <a:lnTo>
                    <a:pt x="2217" y="262"/>
                  </a:lnTo>
                  <a:lnTo>
                    <a:pt x="2124" y="227"/>
                  </a:lnTo>
                  <a:lnTo>
                    <a:pt x="2029" y="199"/>
                  </a:lnTo>
                  <a:lnTo>
                    <a:pt x="1931" y="177"/>
                  </a:lnTo>
                  <a:lnTo>
                    <a:pt x="1830" y="160"/>
                  </a:lnTo>
                  <a:lnTo>
                    <a:pt x="1728" y="150"/>
                  </a:lnTo>
                  <a:lnTo>
                    <a:pt x="1623" y="147"/>
                  </a:lnTo>
                  <a:lnTo>
                    <a:pt x="1528" y="150"/>
                  </a:lnTo>
                  <a:lnTo>
                    <a:pt x="1432" y="159"/>
                  </a:lnTo>
                  <a:lnTo>
                    <a:pt x="1339" y="173"/>
                  </a:lnTo>
                  <a:lnTo>
                    <a:pt x="1246" y="192"/>
                  </a:lnTo>
                  <a:lnTo>
                    <a:pt x="1155" y="218"/>
                  </a:lnTo>
                  <a:lnTo>
                    <a:pt x="1067" y="249"/>
                  </a:lnTo>
                  <a:lnTo>
                    <a:pt x="981" y="285"/>
                  </a:lnTo>
                  <a:lnTo>
                    <a:pt x="897" y="325"/>
                  </a:lnTo>
                  <a:lnTo>
                    <a:pt x="815" y="371"/>
                  </a:lnTo>
                  <a:lnTo>
                    <a:pt x="736" y="421"/>
                  </a:lnTo>
                  <a:lnTo>
                    <a:pt x="660" y="477"/>
                  </a:lnTo>
                  <a:lnTo>
                    <a:pt x="588" y="537"/>
                  </a:lnTo>
                  <a:lnTo>
                    <a:pt x="519" y="601"/>
                  </a:lnTo>
                  <a:lnTo>
                    <a:pt x="453" y="670"/>
                  </a:lnTo>
                  <a:lnTo>
                    <a:pt x="391" y="743"/>
                  </a:lnTo>
                  <a:lnTo>
                    <a:pt x="317" y="851"/>
                  </a:lnTo>
                  <a:lnTo>
                    <a:pt x="655" y="787"/>
                  </a:lnTo>
                  <a:lnTo>
                    <a:pt x="684" y="934"/>
                  </a:lnTo>
                  <a:lnTo>
                    <a:pt x="184" y="1029"/>
                  </a:lnTo>
                  <a:lnTo>
                    <a:pt x="160" y="1029"/>
                  </a:lnTo>
                  <a:lnTo>
                    <a:pt x="139" y="1025"/>
                  </a:lnTo>
                  <a:lnTo>
                    <a:pt x="120" y="1016"/>
                  </a:lnTo>
                  <a:lnTo>
                    <a:pt x="105" y="1003"/>
                  </a:lnTo>
                  <a:lnTo>
                    <a:pt x="94" y="988"/>
                  </a:lnTo>
                  <a:lnTo>
                    <a:pt x="88" y="970"/>
                  </a:lnTo>
                  <a:lnTo>
                    <a:pt x="0" y="471"/>
                  </a:lnTo>
                  <a:lnTo>
                    <a:pt x="148" y="440"/>
                  </a:lnTo>
                  <a:lnTo>
                    <a:pt x="206" y="745"/>
                  </a:lnTo>
                  <a:lnTo>
                    <a:pt x="265" y="654"/>
                  </a:lnTo>
                  <a:lnTo>
                    <a:pt x="330" y="578"/>
                  </a:lnTo>
                  <a:lnTo>
                    <a:pt x="399" y="505"/>
                  </a:lnTo>
                  <a:lnTo>
                    <a:pt x="470" y="438"/>
                  </a:lnTo>
                  <a:lnTo>
                    <a:pt x="546" y="375"/>
                  </a:lnTo>
                  <a:lnTo>
                    <a:pt x="624" y="317"/>
                  </a:lnTo>
                  <a:lnTo>
                    <a:pt x="705" y="264"/>
                  </a:lnTo>
                  <a:lnTo>
                    <a:pt x="788" y="214"/>
                  </a:lnTo>
                  <a:lnTo>
                    <a:pt x="873" y="170"/>
                  </a:lnTo>
                  <a:lnTo>
                    <a:pt x="961" y="131"/>
                  </a:lnTo>
                  <a:lnTo>
                    <a:pt x="1051" y="97"/>
                  </a:lnTo>
                  <a:lnTo>
                    <a:pt x="1142" y="67"/>
                  </a:lnTo>
                  <a:lnTo>
                    <a:pt x="1236" y="43"/>
                  </a:lnTo>
                  <a:lnTo>
                    <a:pt x="1331" y="24"/>
                  </a:lnTo>
                  <a:lnTo>
                    <a:pt x="1428" y="11"/>
                  </a:lnTo>
                  <a:lnTo>
                    <a:pt x="1526" y="3"/>
                  </a:lnTo>
                  <a:lnTo>
                    <a:pt x="1623"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6" name="Rectangle 47"/>
            <p:cNvSpPr>
              <a:spLocks noChangeArrowheads="1"/>
            </p:cNvSpPr>
            <p:nvPr/>
          </p:nvSpPr>
          <p:spPr bwMode="auto">
            <a:xfrm>
              <a:off x="2674938" y="2840038"/>
              <a:ext cx="25400" cy="250825"/>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7" name="Rectangle 48"/>
            <p:cNvSpPr>
              <a:spLocks noChangeArrowheads="1"/>
            </p:cNvSpPr>
            <p:nvPr/>
          </p:nvSpPr>
          <p:spPr bwMode="auto">
            <a:xfrm>
              <a:off x="2763838" y="2924175"/>
              <a:ext cx="26988"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8" name="Rectangle 49"/>
            <p:cNvSpPr>
              <a:spLocks noChangeArrowheads="1"/>
            </p:cNvSpPr>
            <p:nvPr/>
          </p:nvSpPr>
          <p:spPr bwMode="auto">
            <a:xfrm>
              <a:off x="2854325" y="2882900"/>
              <a:ext cx="26988" cy="207963"/>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9" name="Rectangle 50"/>
            <p:cNvSpPr>
              <a:spLocks noChangeArrowheads="1"/>
            </p:cNvSpPr>
            <p:nvPr/>
          </p:nvSpPr>
          <p:spPr bwMode="auto">
            <a:xfrm>
              <a:off x="2944813" y="2924175"/>
              <a:ext cx="25400"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60" name="Freeform 91"/>
          <p:cNvSpPr>
            <a:spLocks noEditPoints="1"/>
          </p:cNvSpPr>
          <p:nvPr/>
        </p:nvSpPr>
        <p:spPr bwMode="auto">
          <a:xfrm>
            <a:off x="7196355" y="2562185"/>
            <a:ext cx="612775" cy="612775"/>
          </a:xfrm>
          <a:custGeom>
            <a:avLst/>
            <a:gdLst>
              <a:gd name="T0" fmla="*/ 1133 w 3474"/>
              <a:gd name="T1" fmla="*/ 1077 h 3475"/>
              <a:gd name="T2" fmla="*/ 1072 w 3474"/>
              <a:gd name="T3" fmla="*/ 1158 h 3475"/>
              <a:gd name="T4" fmla="*/ 1124 w 3474"/>
              <a:gd name="T5" fmla="*/ 1172 h 3475"/>
              <a:gd name="T6" fmla="*/ 1180 w 3474"/>
              <a:gd name="T7" fmla="*/ 1194 h 3475"/>
              <a:gd name="T8" fmla="*/ 1199 w 3474"/>
              <a:gd name="T9" fmla="*/ 1253 h 3475"/>
              <a:gd name="T10" fmla="*/ 1167 w 3474"/>
              <a:gd name="T11" fmla="*/ 1309 h 3475"/>
              <a:gd name="T12" fmla="*/ 1228 w 3474"/>
              <a:gd name="T13" fmla="*/ 1326 h 3475"/>
              <a:gd name="T14" fmla="*/ 1315 w 3474"/>
              <a:gd name="T15" fmla="*/ 1268 h 3475"/>
              <a:gd name="T16" fmla="*/ 1334 w 3474"/>
              <a:gd name="T17" fmla="*/ 1166 h 3475"/>
              <a:gd name="T18" fmla="*/ 1287 w 3474"/>
              <a:gd name="T19" fmla="*/ 1085 h 3475"/>
              <a:gd name="T20" fmla="*/ 1210 w 3474"/>
              <a:gd name="T21" fmla="*/ 1057 h 3475"/>
              <a:gd name="T22" fmla="*/ 736 w 3474"/>
              <a:gd name="T23" fmla="*/ 1040 h 3475"/>
              <a:gd name="T24" fmla="*/ 924 w 3474"/>
              <a:gd name="T25" fmla="*/ 1147 h 3475"/>
              <a:gd name="T26" fmla="*/ 978 w 3474"/>
              <a:gd name="T27" fmla="*/ 1020 h 3475"/>
              <a:gd name="T28" fmla="*/ 1094 w 3474"/>
              <a:gd name="T29" fmla="*/ 934 h 3475"/>
              <a:gd name="T30" fmla="*/ 1236 w 3474"/>
              <a:gd name="T31" fmla="*/ 916 h 3475"/>
              <a:gd name="T32" fmla="*/ 1372 w 3474"/>
              <a:gd name="T33" fmla="*/ 968 h 3475"/>
              <a:gd name="T34" fmla="*/ 1464 w 3474"/>
              <a:gd name="T35" fmla="*/ 1085 h 3475"/>
              <a:gd name="T36" fmla="*/ 1482 w 3474"/>
              <a:gd name="T37" fmla="*/ 1227 h 3475"/>
              <a:gd name="T38" fmla="*/ 1427 w 3474"/>
              <a:gd name="T39" fmla="*/ 1363 h 3475"/>
              <a:gd name="T40" fmla="*/ 1310 w 3474"/>
              <a:gd name="T41" fmla="*/ 1452 h 3475"/>
              <a:gd name="T42" fmla="*/ 1165 w 3474"/>
              <a:gd name="T43" fmla="*/ 1471 h 3475"/>
              <a:gd name="T44" fmla="*/ 1031 w 3474"/>
              <a:gd name="T45" fmla="*/ 1415 h 3475"/>
              <a:gd name="T46" fmla="*/ 942 w 3474"/>
              <a:gd name="T47" fmla="*/ 1299 h 3475"/>
              <a:gd name="T48" fmla="*/ 719 w 3474"/>
              <a:gd name="T49" fmla="*/ 1199 h 3475"/>
              <a:gd name="T50" fmla="*/ 3298 w 3474"/>
              <a:gd name="T51" fmla="*/ 2319 h 3475"/>
              <a:gd name="T52" fmla="*/ 208 w 3474"/>
              <a:gd name="T53" fmla="*/ 148 h 3475"/>
              <a:gd name="T54" fmla="*/ 147 w 3474"/>
              <a:gd name="T55" fmla="*/ 208 h 3475"/>
              <a:gd name="T56" fmla="*/ 151 w 3474"/>
              <a:gd name="T57" fmla="*/ 322 h 3475"/>
              <a:gd name="T58" fmla="*/ 214 w 3474"/>
              <a:gd name="T59" fmla="*/ 473 h 3475"/>
              <a:gd name="T60" fmla="*/ 329 w 3474"/>
              <a:gd name="T61" fmla="*/ 647 h 3475"/>
              <a:gd name="T62" fmla="*/ 489 w 3474"/>
              <a:gd name="T63" fmla="*/ 830 h 3475"/>
              <a:gd name="T64" fmla="*/ 602 w 3474"/>
              <a:gd name="T65" fmla="*/ 609 h 3475"/>
              <a:gd name="T66" fmla="*/ 649 w 3474"/>
              <a:gd name="T67" fmla="*/ 577 h 3475"/>
              <a:gd name="T68" fmla="*/ 734 w 3474"/>
              <a:gd name="T69" fmla="*/ 408 h 3475"/>
              <a:gd name="T70" fmla="*/ 555 w 3474"/>
              <a:gd name="T71" fmla="*/ 269 h 3475"/>
              <a:gd name="T72" fmla="*/ 392 w 3474"/>
              <a:gd name="T73" fmla="*/ 177 h 3475"/>
              <a:gd name="T74" fmla="*/ 259 w 3474"/>
              <a:gd name="T75" fmla="*/ 142 h 3475"/>
              <a:gd name="T76" fmla="*/ 336 w 3474"/>
              <a:gd name="T77" fmla="*/ 15 h 3475"/>
              <a:gd name="T78" fmla="*/ 524 w 3474"/>
              <a:gd name="T79" fmla="*/ 87 h 3475"/>
              <a:gd name="T80" fmla="*/ 726 w 3474"/>
              <a:gd name="T81" fmla="*/ 213 h 3475"/>
              <a:gd name="T82" fmla="*/ 929 w 3474"/>
              <a:gd name="T83" fmla="*/ 389 h 3475"/>
              <a:gd name="T84" fmla="*/ 1592 w 3474"/>
              <a:gd name="T85" fmla="*/ 427 h 3475"/>
              <a:gd name="T86" fmla="*/ 1645 w 3474"/>
              <a:gd name="T87" fmla="*/ 452 h 3475"/>
              <a:gd name="T88" fmla="*/ 3474 w 3474"/>
              <a:gd name="T89" fmla="*/ 2318 h 3475"/>
              <a:gd name="T90" fmla="*/ 2375 w 3474"/>
              <a:gd name="T91" fmla="*/ 3452 h 3475"/>
              <a:gd name="T92" fmla="*/ 2323 w 3474"/>
              <a:gd name="T93" fmla="*/ 3475 h 3475"/>
              <a:gd name="T94" fmla="*/ 2272 w 3474"/>
              <a:gd name="T95" fmla="*/ 3452 h 3475"/>
              <a:gd name="T96" fmla="*/ 443 w 3474"/>
              <a:gd name="T97" fmla="*/ 1592 h 3475"/>
              <a:gd name="T98" fmla="*/ 430 w 3474"/>
              <a:gd name="T99" fmla="*/ 978 h 3475"/>
              <a:gd name="T100" fmla="*/ 249 w 3474"/>
              <a:gd name="T101" fmla="*/ 781 h 3475"/>
              <a:gd name="T102" fmla="*/ 111 w 3474"/>
              <a:gd name="T103" fmla="*/ 575 h 3475"/>
              <a:gd name="T104" fmla="*/ 26 w 3474"/>
              <a:gd name="T105" fmla="*/ 381 h 3475"/>
              <a:gd name="T106" fmla="*/ 0 w 3474"/>
              <a:gd name="T107" fmla="*/ 212 h 3475"/>
              <a:gd name="T108" fmla="*/ 39 w 3474"/>
              <a:gd name="T109" fmla="*/ 83 h 3475"/>
              <a:gd name="T110" fmla="*/ 142 w 3474"/>
              <a:gd name="T111" fmla="*/ 11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475">
                <a:moveTo>
                  <a:pt x="1210" y="1057"/>
                </a:moveTo>
                <a:lnTo>
                  <a:pt x="1184" y="1059"/>
                </a:lnTo>
                <a:lnTo>
                  <a:pt x="1159" y="1065"/>
                </a:lnTo>
                <a:lnTo>
                  <a:pt x="1133" y="1077"/>
                </a:lnTo>
                <a:lnTo>
                  <a:pt x="1107" y="1097"/>
                </a:lnTo>
                <a:lnTo>
                  <a:pt x="1091" y="1115"/>
                </a:lnTo>
                <a:lnTo>
                  <a:pt x="1080" y="1136"/>
                </a:lnTo>
                <a:lnTo>
                  <a:pt x="1072" y="1158"/>
                </a:lnTo>
                <a:lnTo>
                  <a:pt x="1068" y="1181"/>
                </a:lnTo>
                <a:lnTo>
                  <a:pt x="1088" y="1180"/>
                </a:lnTo>
                <a:lnTo>
                  <a:pt x="1106" y="1176"/>
                </a:lnTo>
                <a:lnTo>
                  <a:pt x="1124" y="1172"/>
                </a:lnTo>
                <a:lnTo>
                  <a:pt x="1141" y="1172"/>
                </a:lnTo>
                <a:lnTo>
                  <a:pt x="1157" y="1176"/>
                </a:lnTo>
                <a:lnTo>
                  <a:pt x="1170" y="1183"/>
                </a:lnTo>
                <a:lnTo>
                  <a:pt x="1180" y="1194"/>
                </a:lnTo>
                <a:lnTo>
                  <a:pt x="1190" y="1207"/>
                </a:lnTo>
                <a:lnTo>
                  <a:pt x="1195" y="1222"/>
                </a:lnTo>
                <a:lnTo>
                  <a:pt x="1199" y="1237"/>
                </a:lnTo>
                <a:lnTo>
                  <a:pt x="1199" y="1253"/>
                </a:lnTo>
                <a:lnTo>
                  <a:pt x="1196" y="1269"/>
                </a:lnTo>
                <a:lnTo>
                  <a:pt x="1191" y="1283"/>
                </a:lnTo>
                <a:lnTo>
                  <a:pt x="1181" y="1297"/>
                </a:lnTo>
                <a:lnTo>
                  <a:pt x="1167" y="1309"/>
                </a:lnTo>
                <a:lnTo>
                  <a:pt x="1151" y="1317"/>
                </a:lnTo>
                <a:lnTo>
                  <a:pt x="1175" y="1325"/>
                </a:lnTo>
                <a:lnTo>
                  <a:pt x="1201" y="1328"/>
                </a:lnTo>
                <a:lnTo>
                  <a:pt x="1228" y="1326"/>
                </a:lnTo>
                <a:lnTo>
                  <a:pt x="1253" y="1318"/>
                </a:lnTo>
                <a:lnTo>
                  <a:pt x="1277" y="1306"/>
                </a:lnTo>
                <a:lnTo>
                  <a:pt x="1298" y="1289"/>
                </a:lnTo>
                <a:lnTo>
                  <a:pt x="1315" y="1268"/>
                </a:lnTo>
                <a:lnTo>
                  <a:pt x="1328" y="1244"/>
                </a:lnTo>
                <a:lnTo>
                  <a:pt x="1334" y="1219"/>
                </a:lnTo>
                <a:lnTo>
                  <a:pt x="1337" y="1193"/>
                </a:lnTo>
                <a:lnTo>
                  <a:pt x="1334" y="1166"/>
                </a:lnTo>
                <a:lnTo>
                  <a:pt x="1328" y="1141"/>
                </a:lnTo>
                <a:lnTo>
                  <a:pt x="1315" y="1117"/>
                </a:lnTo>
                <a:lnTo>
                  <a:pt x="1298" y="1097"/>
                </a:lnTo>
                <a:lnTo>
                  <a:pt x="1287" y="1085"/>
                </a:lnTo>
                <a:lnTo>
                  <a:pt x="1271" y="1074"/>
                </a:lnTo>
                <a:lnTo>
                  <a:pt x="1253" y="1066"/>
                </a:lnTo>
                <a:lnTo>
                  <a:pt x="1232" y="1060"/>
                </a:lnTo>
                <a:lnTo>
                  <a:pt x="1210" y="1057"/>
                </a:lnTo>
                <a:close/>
                <a:moveTo>
                  <a:pt x="1572" y="585"/>
                </a:moveTo>
                <a:lnTo>
                  <a:pt x="730" y="718"/>
                </a:lnTo>
                <a:lnTo>
                  <a:pt x="686" y="1004"/>
                </a:lnTo>
                <a:lnTo>
                  <a:pt x="736" y="1040"/>
                </a:lnTo>
                <a:lnTo>
                  <a:pt x="785" y="1073"/>
                </a:lnTo>
                <a:lnTo>
                  <a:pt x="834" y="1102"/>
                </a:lnTo>
                <a:lnTo>
                  <a:pt x="879" y="1126"/>
                </a:lnTo>
                <a:lnTo>
                  <a:pt x="924" y="1147"/>
                </a:lnTo>
                <a:lnTo>
                  <a:pt x="931" y="1114"/>
                </a:lnTo>
                <a:lnTo>
                  <a:pt x="944" y="1081"/>
                </a:lnTo>
                <a:lnTo>
                  <a:pt x="959" y="1049"/>
                </a:lnTo>
                <a:lnTo>
                  <a:pt x="978" y="1020"/>
                </a:lnTo>
                <a:lnTo>
                  <a:pt x="1003" y="992"/>
                </a:lnTo>
                <a:lnTo>
                  <a:pt x="1030" y="968"/>
                </a:lnTo>
                <a:lnTo>
                  <a:pt x="1061" y="949"/>
                </a:lnTo>
                <a:lnTo>
                  <a:pt x="1094" y="934"/>
                </a:lnTo>
                <a:lnTo>
                  <a:pt x="1128" y="922"/>
                </a:lnTo>
                <a:lnTo>
                  <a:pt x="1163" y="916"/>
                </a:lnTo>
                <a:lnTo>
                  <a:pt x="1200" y="914"/>
                </a:lnTo>
                <a:lnTo>
                  <a:pt x="1236" y="916"/>
                </a:lnTo>
                <a:lnTo>
                  <a:pt x="1272" y="922"/>
                </a:lnTo>
                <a:lnTo>
                  <a:pt x="1308" y="934"/>
                </a:lnTo>
                <a:lnTo>
                  <a:pt x="1341" y="949"/>
                </a:lnTo>
                <a:lnTo>
                  <a:pt x="1372" y="968"/>
                </a:lnTo>
                <a:lnTo>
                  <a:pt x="1402" y="992"/>
                </a:lnTo>
                <a:lnTo>
                  <a:pt x="1427" y="1021"/>
                </a:lnTo>
                <a:lnTo>
                  <a:pt x="1448" y="1052"/>
                </a:lnTo>
                <a:lnTo>
                  <a:pt x="1464" y="1085"/>
                </a:lnTo>
                <a:lnTo>
                  <a:pt x="1476" y="1120"/>
                </a:lnTo>
                <a:lnTo>
                  <a:pt x="1482" y="1156"/>
                </a:lnTo>
                <a:lnTo>
                  <a:pt x="1485" y="1192"/>
                </a:lnTo>
                <a:lnTo>
                  <a:pt x="1482" y="1227"/>
                </a:lnTo>
                <a:lnTo>
                  <a:pt x="1476" y="1263"/>
                </a:lnTo>
                <a:lnTo>
                  <a:pt x="1464" y="1298"/>
                </a:lnTo>
                <a:lnTo>
                  <a:pt x="1448" y="1331"/>
                </a:lnTo>
                <a:lnTo>
                  <a:pt x="1427" y="1363"/>
                </a:lnTo>
                <a:lnTo>
                  <a:pt x="1402" y="1392"/>
                </a:lnTo>
                <a:lnTo>
                  <a:pt x="1374" y="1415"/>
                </a:lnTo>
                <a:lnTo>
                  <a:pt x="1344" y="1435"/>
                </a:lnTo>
                <a:lnTo>
                  <a:pt x="1310" y="1452"/>
                </a:lnTo>
                <a:lnTo>
                  <a:pt x="1275" y="1464"/>
                </a:lnTo>
                <a:lnTo>
                  <a:pt x="1239" y="1471"/>
                </a:lnTo>
                <a:lnTo>
                  <a:pt x="1202" y="1473"/>
                </a:lnTo>
                <a:lnTo>
                  <a:pt x="1165" y="1471"/>
                </a:lnTo>
                <a:lnTo>
                  <a:pt x="1129" y="1464"/>
                </a:lnTo>
                <a:lnTo>
                  <a:pt x="1095" y="1452"/>
                </a:lnTo>
                <a:lnTo>
                  <a:pt x="1062" y="1435"/>
                </a:lnTo>
                <a:lnTo>
                  <a:pt x="1031" y="1415"/>
                </a:lnTo>
                <a:lnTo>
                  <a:pt x="1003" y="1392"/>
                </a:lnTo>
                <a:lnTo>
                  <a:pt x="978" y="1363"/>
                </a:lnTo>
                <a:lnTo>
                  <a:pt x="957" y="1332"/>
                </a:lnTo>
                <a:lnTo>
                  <a:pt x="942" y="1299"/>
                </a:lnTo>
                <a:lnTo>
                  <a:pt x="889" y="1281"/>
                </a:lnTo>
                <a:lnTo>
                  <a:pt x="833" y="1258"/>
                </a:lnTo>
                <a:lnTo>
                  <a:pt x="777" y="1231"/>
                </a:lnTo>
                <a:lnTo>
                  <a:pt x="719" y="1199"/>
                </a:lnTo>
                <a:lnTo>
                  <a:pt x="661" y="1162"/>
                </a:lnTo>
                <a:lnTo>
                  <a:pt x="597" y="1563"/>
                </a:lnTo>
                <a:lnTo>
                  <a:pt x="2323" y="3296"/>
                </a:lnTo>
                <a:lnTo>
                  <a:pt x="3298" y="2319"/>
                </a:lnTo>
                <a:lnTo>
                  <a:pt x="1572" y="585"/>
                </a:lnTo>
                <a:close/>
                <a:moveTo>
                  <a:pt x="259" y="142"/>
                </a:moveTo>
                <a:lnTo>
                  <a:pt x="231" y="144"/>
                </a:lnTo>
                <a:lnTo>
                  <a:pt x="208" y="148"/>
                </a:lnTo>
                <a:lnTo>
                  <a:pt x="187" y="157"/>
                </a:lnTo>
                <a:lnTo>
                  <a:pt x="169" y="170"/>
                </a:lnTo>
                <a:lnTo>
                  <a:pt x="156" y="188"/>
                </a:lnTo>
                <a:lnTo>
                  <a:pt x="147" y="208"/>
                </a:lnTo>
                <a:lnTo>
                  <a:pt x="142" y="232"/>
                </a:lnTo>
                <a:lnTo>
                  <a:pt x="141" y="260"/>
                </a:lnTo>
                <a:lnTo>
                  <a:pt x="145" y="289"/>
                </a:lnTo>
                <a:lnTo>
                  <a:pt x="151" y="322"/>
                </a:lnTo>
                <a:lnTo>
                  <a:pt x="161" y="357"/>
                </a:lnTo>
                <a:lnTo>
                  <a:pt x="176" y="394"/>
                </a:lnTo>
                <a:lnTo>
                  <a:pt x="193" y="433"/>
                </a:lnTo>
                <a:lnTo>
                  <a:pt x="214" y="473"/>
                </a:lnTo>
                <a:lnTo>
                  <a:pt x="239" y="515"/>
                </a:lnTo>
                <a:lnTo>
                  <a:pt x="266" y="558"/>
                </a:lnTo>
                <a:lnTo>
                  <a:pt x="296" y="603"/>
                </a:lnTo>
                <a:lnTo>
                  <a:pt x="329" y="647"/>
                </a:lnTo>
                <a:lnTo>
                  <a:pt x="365" y="692"/>
                </a:lnTo>
                <a:lnTo>
                  <a:pt x="403" y="739"/>
                </a:lnTo>
                <a:lnTo>
                  <a:pt x="444" y="784"/>
                </a:lnTo>
                <a:lnTo>
                  <a:pt x="489" y="830"/>
                </a:lnTo>
                <a:lnTo>
                  <a:pt x="550" y="889"/>
                </a:lnTo>
                <a:lnTo>
                  <a:pt x="590" y="637"/>
                </a:lnTo>
                <a:lnTo>
                  <a:pt x="594" y="623"/>
                </a:lnTo>
                <a:lnTo>
                  <a:pt x="602" y="609"/>
                </a:lnTo>
                <a:lnTo>
                  <a:pt x="611" y="596"/>
                </a:lnTo>
                <a:lnTo>
                  <a:pt x="622" y="587"/>
                </a:lnTo>
                <a:lnTo>
                  <a:pt x="634" y="581"/>
                </a:lnTo>
                <a:lnTo>
                  <a:pt x="649" y="577"/>
                </a:lnTo>
                <a:lnTo>
                  <a:pt x="870" y="543"/>
                </a:lnTo>
                <a:lnTo>
                  <a:pt x="824" y="494"/>
                </a:lnTo>
                <a:lnTo>
                  <a:pt x="779" y="450"/>
                </a:lnTo>
                <a:lnTo>
                  <a:pt x="734" y="408"/>
                </a:lnTo>
                <a:lnTo>
                  <a:pt x="688" y="369"/>
                </a:lnTo>
                <a:lnTo>
                  <a:pt x="644" y="334"/>
                </a:lnTo>
                <a:lnTo>
                  <a:pt x="600" y="300"/>
                </a:lnTo>
                <a:lnTo>
                  <a:pt x="555" y="269"/>
                </a:lnTo>
                <a:lnTo>
                  <a:pt x="513" y="242"/>
                </a:lnTo>
                <a:lnTo>
                  <a:pt x="471" y="216"/>
                </a:lnTo>
                <a:lnTo>
                  <a:pt x="431" y="195"/>
                </a:lnTo>
                <a:lnTo>
                  <a:pt x="392" y="177"/>
                </a:lnTo>
                <a:lnTo>
                  <a:pt x="356" y="164"/>
                </a:lnTo>
                <a:lnTo>
                  <a:pt x="321" y="153"/>
                </a:lnTo>
                <a:lnTo>
                  <a:pt x="288" y="146"/>
                </a:lnTo>
                <a:lnTo>
                  <a:pt x="259" y="142"/>
                </a:lnTo>
                <a:close/>
                <a:moveTo>
                  <a:pt x="212" y="0"/>
                </a:moveTo>
                <a:lnTo>
                  <a:pt x="251" y="1"/>
                </a:lnTo>
                <a:lnTo>
                  <a:pt x="292" y="6"/>
                </a:lnTo>
                <a:lnTo>
                  <a:pt x="336" y="15"/>
                </a:lnTo>
                <a:lnTo>
                  <a:pt x="380" y="27"/>
                </a:lnTo>
                <a:lnTo>
                  <a:pt x="426" y="43"/>
                </a:lnTo>
                <a:lnTo>
                  <a:pt x="474" y="63"/>
                </a:lnTo>
                <a:lnTo>
                  <a:pt x="524" y="87"/>
                </a:lnTo>
                <a:lnTo>
                  <a:pt x="573" y="113"/>
                </a:lnTo>
                <a:lnTo>
                  <a:pt x="624" y="144"/>
                </a:lnTo>
                <a:lnTo>
                  <a:pt x="674" y="176"/>
                </a:lnTo>
                <a:lnTo>
                  <a:pt x="726" y="213"/>
                </a:lnTo>
                <a:lnTo>
                  <a:pt x="777" y="253"/>
                </a:lnTo>
                <a:lnTo>
                  <a:pt x="829" y="296"/>
                </a:lnTo>
                <a:lnTo>
                  <a:pt x="879" y="341"/>
                </a:lnTo>
                <a:lnTo>
                  <a:pt x="929" y="389"/>
                </a:lnTo>
                <a:lnTo>
                  <a:pt x="987" y="452"/>
                </a:lnTo>
                <a:lnTo>
                  <a:pt x="1042" y="515"/>
                </a:lnTo>
                <a:lnTo>
                  <a:pt x="1578" y="430"/>
                </a:lnTo>
                <a:lnTo>
                  <a:pt x="1592" y="427"/>
                </a:lnTo>
                <a:lnTo>
                  <a:pt x="1606" y="430"/>
                </a:lnTo>
                <a:lnTo>
                  <a:pt x="1618" y="435"/>
                </a:lnTo>
                <a:lnTo>
                  <a:pt x="1632" y="443"/>
                </a:lnTo>
                <a:lnTo>
                  <a:pt x="1645" y="452"/>
                </a:lnTo>
                <a:lnTo>
                  <a:pt x="3453" y="2267"/>
                </a:lnTo>
                <a:lnTo>
                  <a:pt x="3464" y="2282"/>
                </a:lnTo>
                <a:lnTo>
                  <a:pt x="3472" y="2300"/>
                </a:lnTo>
                <a:lnTo>
                  <a:pt x="3474" y="2318"/>
                </a:lnTo>
                <a:lnTo>
                  <a:pt x="3472" y="2337"/>
                </a:lnTo>
                <a:lnTo>
                  <a:pt x="3464" y="2355"/>
                </a:lnTo>
                <a:lnTo>
                  <a:pt x="3453" y="2371"/>
                </a:lnTo>
                <a:lnTo>
                  <a:pt x="2375" y="3452"/>
                </a:lnTo>
                <a:lnTo>
                  <a:pt x="2365" y="3462"/>
                </a:lnTo>
                <a:lnTo>
                  <a:pt x="2352" y="3468"/>
                </a:lnTo>
                <a:lnTo>
                  <a:pt x="2339" y="3472"/>
                </a:lnTo>
                <a:lnTo>
                  <a:pt x="2323" y="3475"/>
                </a:lnTo>
                <a:lnTo>
                  <a:pt x="2309" y="3472"/>
                </a:lnTo>
                <a:lnTo>
                  <a:pt x="2295" y="3468"/>
                </a:lnTo>
                <a:lnTo>
                  <a:pt x="2283" y="3462"/>
                </a:lnTo>
                <a:lnTo>
                  <a:pt x="2272" y="3452"/>
                </a:lnTo>
                <a:lnTo>
                  <a:pt x="464" y="1637"/>
                </a:lnTo>
                <a:lnTo>
                  <a:pt x="455" y="1624"/>
                </a:lnTo>
                <a:lnTo>
                  <a:pt x="448" y="1610"/>
                </a:lnTo>
                <a:lnTo>
                  <a:pt x="443" y="1592"/>
                </a:lnTo>
                <a:lnTo>
                  <a:pt x="442" y="1571"/>
                </a:lnTo>
                <a:lnTo>
                  <a:pt x="524" y="1061"/>
                </a:lnTo>
                <a:lnTo>
                  <a:pt x="476" y="1021"/>
                </a:lnTo>
                <a:lnTo>
                  <a:pt x="430" y="978"/>
                </a:lnTo>
                <a:lnTo>
                  <a:pt x="384" y="934"/>
                </a:lnTo>
                <a:lnTo>
                  <a:pt x="336" y="883"/>
                </a:lnTo>
                <a:lnTo>
                  <a:pt x="291" y="833"/>
                </a:lnTo>
                <a:lnTo>
                  <a:pt x="249" y="781"/>
                </a:lnTo>
                <a:lnTo>
                  <a:pt x="209" y="729"/>
                </a:lnTo>
                <a:lnTo>
                  <a:pt x="173" y="678"/>
                </a:lnTo>
                <a:lnTo>
                  <a:pt x="140" y="626"/>
                </a:lnTo>
                <a:lnTo>
                  <a:pt x="111" y="575"/>
                </a:lnTo>
                <a:lnTo>
                  <a:pt x="84" y="526"/>
                </a:lnTo>
                <a:lnTo>
                  <a:pt x="61" y="476"/>
                </a:lnTo>
                <a:lnTo>
                  <a:pt x="42" y="427"/>
                </a:lnTo>
                <a:lnTo>
                  <a:pt x="26" y="381"/>
                </a:lnTo>
                <a:lnTo>
                  <a:pt x="14" y="336"/>
                </a:lnTo>
                <a:lnTo>
                  <a:pt x="5" y="292"/>
                </a:lnTo>
                <a:lnTo>
                  <a:pt x="1" y="251"/>
                </a:lnTo>
                <a:lnTo>
                  <a:pt x="0" y="212"/>
                </a:lnTo>
                <a:lnTo>
                  <a:pt x="4" y="175"/>
                </a:lnTo>
                <a:lnTo>
                  <a:pt x="12" y="141"/>
                </a:lnTo>
                <a:lnTo>
                  <a:pt x="23" y="111"/>
                </a:lnTo>
                <a:lnTo>
                  <a:pt x="39" y="83"/>
                </a:lnTo>
                <a:lnTo>
                  <a:pt x="59" y="59"/>
                </a:lnTo>
                <a:lnTo>
                  <a:pt x="83" y="38"/>
                </a:lnTo>
                <a:lnTo>
                  <a:pt x="112" y="22"/>
                </a:lnTo>
                <a:lnTo>
                  <a:pt x="142" y="11"/>
                </a:lnTo>
                <a:lnTo>
                  <a:pt x="176" y="3"/>
                </a:lnTo>
                <a:lnTo>
                  <a:pt x="212"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nvGrpSpPr>
          <p:cNvPr id="61" name="Group 44"/>
          <p:cNvGrpSpPr/>
          <p:nvPr/>
        </p:nvGrpSpPr>
        <p:grpSpPr>
          <a:xfrm>
            <a:off x="10007609" y="2561391"/>
            <a:ext cx="614363" cy="614363"/>
            <a:chOff x="10948988" y="2659063"/>
            <a:chExt cx="614362" cy="614362"/>
          </a:xfrm>
          <a:solidFill>
            <a:schemeClr val="bg1"/>
          </a:solidFill>
        </p:grpSpPr>
        <p:sp>
          <p:nvSpPr>
            <p:cNvPr id="62" name="Freeform 112"/>
            <p:cNvSpPr>
              <a:spLocks noEditPoints="1"/>
            </p:cNvSpPr>
            <p:nvPr/>
          </p:nvSpPr>
          <p:spPr bwMode="auto">
            <a:xfrm>
              <a:off x="10948988" y="2659063"/>
              <a:ext cx="614362" cy="614362"/>
            </a:xfrm>
            <a:custGeom>
              <a:avLst/>
              <a:gdLst>
                <a:gd name="T0" fmla="*/ 1246 w 3483"/>
                <a:gd name="T1" fmla="*/ 2263 h 3483"/>
                <a:gd name="T2" fmla="*/ 1059 w 3483"/>
                <a:gd name="T3" fmla="*/ 2432 h 3483"/>
                <a:gd name="T4" fmla="*/ 986 w 3483"/>
                <a:gd name="T5" fmla="*/ 2683 h 3483"/>
                <a:gd name="T6" fmla="*/ 1307 w 3483"/>
                <a:gd name="T7" fmla="*/ 3026 h 3483"/>
                <a:gd name="T8" fmla="*/ 1668 w 3483"/>
                <a:gd name="T9" fmla="*/ 2861 h 3483"/>
                <a:gd name="T10" fmla="*/ 2092 w 3483"/>
                <a:gd name="T11" fmla="*/ 3052 h 3483"/>
                <a:gd name="T12" fmla="*/ 2491 w 3483"/>
                <a:gd name="T13" fmla="*/ 2872 h 3483"/>
                <a:gd name="T14" fmla="*/ 2443 w 3483"/>
                <a:gd name="T15" fmla="*/ 2476 h 3483"/>
                <a:gd name="T16" fmla="*/ 2275 w 3483"/>
                <a:gd name="T17" fmla="*/ 2288 h 3483"/>
                <a:gd name="T18" fmla="*/ 2023 w 3483"/>
                <a:gd name="T19" fmla="*/ 2215 h 3483"/>
                <a:gd name="T20" fmla="*/ 1394 w 3483"/>
                <a:gd name="T21" fmla="*/ 430 h 3483"/>
                <a:gd name="T22" fmla="*/ 988 w 3483"/>
                <a:gd name="T23" fmla="*/ 614 h 3483"/>
                <a:gd name="T24" fmla="*/ 666 w 3483"/>
                <a:gd name="T25" fmla="*/ 915 h 3483"/>
                <a:gd name="T26" fmla="*/ 457 w 3483"/>
                <a:gd name="T27" fmla="*/ 1307 h 3483"/>
                <a:gd name="T28" fmla="*/ 622 w 3483"/>
                <a:gd name="T29" fmla="*/ 1667 h 3483"/>
                <a:gd name="T30" fmla="*/ 432 w 3483"/>
                <a:gd name="T31" fmla="*/ 2093 h 3483"/>
                <a:gd name="T32" fmla="*/ 614 w 3483"/>
                <a:gd name="T33" fmla="*/ 2495 h 3483"/>
                <a:gd name="T34" fmla="*/ 844 w 3483"/>
                <a:gd name="T35" fmla="*/ 2682 h 3483"/>
                <a:gd name="T36" fmla="*/ 915 w 3483"/>
                <a:gd name="T37" fmla="*/ 2386 h 3483"/>
                <a:gd name="T38" fmla="*/ 1112 w 3483"/>
                <a:gd name="T39" fmla="*/ 2166 h 3483"/>
                <a:gd name="T40" fmla="*/ 1396 w 3483"/>
                <a:gd name="T41" fmla="*/ 2062 h 3483"/>
                <a:gd name="T42" fmla="*/ 2214 w 3483"/>
                <a:gd name="T43" fmla="*/ 2087 h 3483"/>
                <a:gd name="T44" fmla="*/ 2470 w 3483"/>
                <a:gd name="T45" fmla="*/ 2240 h 3483"/>
                <a:gd name="T46" fmla="*/ 2625 w 3483"/>
                <a:gd name="T47" fmla="*/ 2495 h 3483"/>
                <a:gd name="T48" fmla="*/ 2715 w 3483"/>
                <a:gd name="T49" fmla="*/ 2685 h 3483"/>
                <a:gd name="T50" fmla="*/ 2962 w 3483"/>
                <a:gd name="T51" fmla="*/ 2334 h 3483"/>
                <a:gd name="T52" fmla="*/ 3086 w 3483"/>
                <a:gd name="T53" fmla="*/ 1912 h 3483"/>
                <a:gd name="T54" fmla="*/ 3087 w 3483"/>
                <a:gd name="T55" fmla="*/ 1574 h 3483"/>
                <a:gd name="T56" fmla="*/ 2958 w 3483"/>
                <a:gd name="T57" fmla="*/ 1143 h 3483"/>
                <a:gd name="T58" fmla="*/ 2703 w 3483"/>
                <a:gd name="T59" fmla="*/ 785 h 3483"/>
                <a:gd name="T60" fmla="*/ 2346 w 3483"/>
                <a:gd name="T61" fmla="*/ 527 h 3483"/>
                <a:gd name="T62" fmla="*/ 1916 w 3483"/>
                <a:gd name="T63" fmla="*/ 396 h 3483"/>
                <a:gd name="T64" fmla="*/ 1667 w 3483"/>
                <a:gd name="T65" fmla="*/ 0 h 3483"/>
                <a:gd name="T66" fmla="*/ 2115 w 3483"/>
                <a:gd name="T67" fmla="*/ 278 h 3483"/>
                <a:gd name="T68" fmla="*/ 2553 w 3483"/>
                <a:gd name="T69" fmla="*/ 469 h 3483"/>
                <a:gd name="T70" fmla="*/ 2907 w 3483"/>
                <a:gd name="T71" fmla="*/ 782 h 3483"/>
                <a:gd name="T72" fmla="*/ 3148 w 3483"/>
                <a:gd name="T73" fmla="*/ 1191 h 3483"/>
                <a:gd name="T74" fmla="*/ 3251 w 3483"/>
                <a:gd name="T75" fmla="*/ 1668 h 3483"/>
                <a:gd name="T76" fmla="*/ 3227 w 3483"/>
                <a:gd name="T77" fmla="*/ 2019 h 3483"/>
                <a:gd name="T78" fmla="*/ 3064 w 3483"/>
                <a:gd name="T79" fmla="*/ 2470 h 3483"/>
                <a:gd name="T80" fmla="*/ 2774 w 3483"/>
                <a:gd name="T81" fmla="*/ 2841 h 3483"/>
                <a:gd name="T82" fmla="*/ 2384 w 3483"/>
                <a:gd name="T83" fmla="*/ 3108 h 3483"/>
                <a:gd name="T84" fmla="*/ 1922 w 3483"/>
                <a:gd name="T85" fmla="*/ 3242 h 3483"/>
                <a:gd name="T86" fmla="*/ 1567 w 3483"/>
                <a:gd name="T87" fmla="*/ 3243 h 3483"/>
                <a:gd name="T88" fmla="*/ 1102 w 3483"/>
                <a:gd name="T89" fmla="*/ 3110 h 3483"/>
                <a:gd name="T90" fmla="*/ 710 w 3483"/>
                <a:gd name="T91" fmla="*/ 2844 h 3483"/>
                <a:gd name="T92" fmla="*/ 419 w 3483"/>
                <a:gd name="T93" fmla="*/ 2472 h 3483"/>
                <a:gd name="T94" fmla="*/ 255 w 3483"/>
                <a:gd name="T95" fmla="*/ 2020 h 3483"/>
                <a:gd name="T96" fmla="*/ 232 w 3483"/>
                <a:gd name="T97" fmla="*/ 1668 h 3483"/>
                <a:gd name="T98" fmla="*/ 336 w 3483"/>
                <a:gd name="T99" fmla="*/ 1189 h 3483"/>
                <a:gd name="T100" fmla="*/ 578 w 3483"/>
                <a:gd name="T101" fmla="*/ 780 h 3483"/>
                <a:gd name="T102" fmla="*/ 933 w 3483"/>
                <a:gd name="T103" fmla="*/ 467 h 3483"/>
                <a:gd name="T104" fmla="*/ 1373 w 3483"/>
                <a:gd name="T105" fmla="*/ 275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3" h="3483">
                  <a:moveTo>
                    <a:pt x="1453" y="2215"/>
                  </a:moveTo>
                  <a:lnTo>
                    <a:pt x="1398" y="2219"/>
                  </a:lnTo>
                  <a:lnTo>
                    <a:pt x="1346" y="2228"/>
                  </a:lnTo>
                  <a:lnTo>
                    <a:pt x="1295" y="2243"/>
                  </a:lnTo>
                  <a:lnTo>
                    <a:pt x="1246" y="2263"/>
                  </a:lnTo>
                  <a:lnTo>
                    <a:pt x="1202" y="2288"/>
                  </a:lnTo>
                  <a:lnTo>
                    <a:pt x="1160" y="2318"/>
                  </a:lnTo>
                  <a:lnTo>
                    <a:pt x="1122" y="2352"/>
                  </a:lnTo>
                  <a:lnTo>
                    <a:pt x="1088" y="2390"/>
                  </a:lnTo>
                  <a:lnTo>
                    <a:pt x="1059" y="2432"/>
                  </a:lnTo>
                  <a:lnTo>
                    <a:pt x="1033" y="2476"/>
                  </a:lnTo>
                  <a:lnTo>
                    <a:pt x="1013" y="2525"/>
                  </a:lnTo>
                  <a:lnTo>
                    <a:pt x="998" y="2575"/>
                  </a:lnTo>
                  <a:lnTo>
                    <a:pt x="989" y="2628"/>
                  </a:lnTo>
                  <a:lnTo>
                    <a:pt x="986" y="2683"/>
                  </a:lnTo>
                  <a:lnTo>
                    <a:pt x="986" y="2868"/>
                  </a:lnTo>
                  <a:lnTo>
                    <a:pt x="1062" y="2915"/>
                  </a:lnTo>
                  <a:lnTo>
                    <a:pt x="1140" y="2957"/>
                  </a:lnTo>
                  <a:lnTo>
                    <a:pt x="1222" y="2994"/>
                  </a:lnTo>
                  <a:lnTo>
                    <a:pt x="1307" y="3026"/>
                  </a:lnTo>
                  <a:lnTo>
                    <a:pt x="1393" y="3052"/>
                  </a:lnTo>
                  <a:lnTo>
                    <a:pt x="1483" y="3072"/>
                  </a:lnTo>
                  <a:lnTo>
                    <a:pt x="1574" y="3087"/>
                  </a:lnTo>
                  <a:lnTo>
                    <a:pt x="1668" y="3096"/>
                  </a:lnTo>
                  <a:lnTo>
                    <a:pt x="1668" y="2861"/>
                  </a:lnTo>
                  <a:lnTo>
                    <a:pt x="1824" y="2861"/>
                  </a:lnTo>
                  <a:lnTo>
                    <a:pt x="1824" y="3096"/>
                  </a:lnTo>
                  <a:lnTo>
                    <a:pt x="1915" y="3087"/>
                  </a:lnTo>
                  <a:lnTo>
                    <a:pt x="2004" y="3072"/>
                  </a:lnTo>
                  <a:lnTo>
                    <a:pt x="2092" y="3052"/>
                  </a:lnTo>
                  <a:lnTo>
                    <a:pt x="2176" y="3027"/>
                  </a:lnTo>
                  <a:lnTo>
                    <a:pt x="2260" y="2995"/>
                  </a:lnTo>
                  <a:lnTo>
                    <a:pt x="2340" y="2959"/>
                  </a:lnTo>
                  <a:lnTo>
                    <a:pt x="2417" y="2918"/>
                  </a:lnTo>
                  <a:lnTo>
                    <a:pt x="2491" y="2872"/>
                  </a:lnTo>
                  <a:lnTo>
                    <a:pt x="2491" y="2683"/>
                  </a:lnTo>
                  <a:lnTo>
                    <a:pt x="2488" y="2628"/>
                  </a:lnTo>
                  <a:lnTo>
                    <a:pt x="2478" y="2575"/>
                  </a:lnTo>
                  <a:lnTo>
                    <a:pt x="2463" y="2525"/>
                  </a:lnTo>
                  <a:lnTo>
                    <a:pt x="2443" y="2476"/>
                  </a:lnTo>
                  <a:lnTo>
                    <a:pt x="2418" y="2432"/>
                  </a:lnTo>
                  <a:lnTo>
                    <a:pt x="2388" y="2390"/>
                  </a:lnTo>
                  <a:lnTo>
                    <a:pt x="2355" y="2352"/>
                  </a:lnTo>
                  <a:lnTo>
                    <a:pt x="2317" y="2318"/>
                  </a:lnTo>
                  <a:lnTo>
                    <a:pt x="2275" y="2288"/>
                  </a:lnTo>
                  <a:lnTo>
                    <a:pt x="2230" y="2263"/>
                  </a:lnTo>
                  <a:lnTo>
                    <a:pt x="2182" y="2243"/>
                  </a:lnTo>
                  <a:lnTo>
                    <a:pt x="2131" y="2228"/>
                  </a:lnTo>
                  <a:lnTo>
                    <a:pt x="2078" y="2219"/>
                  </a:lnTo>
                  <a:lnTo>
                    <a:pt x="2023" y="2215"/>
                  </a:lnTo>
                  <a:lnTo>
                    <a:pt x="1453" y="2215"/>
                  </a:lnTo>
                  <a:close/>
                  <a:moveTo>
                    <a:pt x="1668" y="386"/>
                  </a:moveTo>
                  <a:lnTo>
                    <a:pt x="1575" y="395"/>
                  </a:lnTo>
                  <a:lnTo>
                    <a:pt x="1483" y="410"/>
                  </a:lnTo>
                  <a:lnTo>
                    <a:pt x="1394" y="430"/>
                  </a:lnTo>
                  <a:lnTo>
                    <a:pt x="1308" y="456"/>
                  </a:lnTo>
                  <a:lnTo>
                    <a:pt x="1223" y="488"/>
                  </a:lnTo>
                  <a:lnTo>
                    <a:pt x="1141" y="525"/>
                  </a:lnTo>
                  <a:lnTo>
                    <a:pt x="1063" y="567"/>
                  </a:lnTo>
                  <a:lnTo>
                    <a:pt x="988" y="614"/>
                  </a:lnTo>
                  <a:lnTo>
                    <a:pt x="916" y="666"/>
                  </a:lnTo>
                  <a:lnTo>
                    <a:pt x="848" y="722"/>
                  </a:lnTo>
                  <a:lnTo>
                    <a:pt x="783" y="782"/>
                  </a:lnTo>
                  <a:lnTo>
                    <a:pt x="722" y="846"/>
                  </a:lnTo>
                  <a:lnTo>
                    <a:pt x="666" y="915"/>
                  </a:lnTo>
                  <a:lnTo>
                    <a:pt x="614" y="987"/>
                  </a:lnTo>
                  <a:lnTo>
                    <a:pt x="568" y="1063"/>
                  </a:lnTo>
                  <a:lnTo>
                    <a:pt x="526" y="1141"/>
                  </a:lnTo>
                  <a:lnTo>
                    <a:pt x="489" y="1222"/>
                  </a:lnTo>
                  <a:lnTo>
                    <a:pt x="457" y="1307"/>
                  </a:lnTo>
                  <a:lnTo>
                    <a:pt x="431" y="1393"/>
                  </a:lnTo>
                  <a:lnTo>
                    <a:pt x="410" y="1483"/>
                  </a:lnTo>
                  <a:lnTo>
                    <a:pt x="396" y="1574"/>
                  </a:lnTo>
                  <a:lnTo>
                    <a:pt x="387" y="1667"/>
                  </a:lnTo>
                  <a:lnTo>
                    <a:pt x="622" y="1667"/>
                  </a:lnTo>
                  <a:lnTo>
                    <a:pt x="622" y="1823"/>
                  </a:lnTo>
                  <a:lnTo>
                    <a:pt x="387" y="1823"/>
                  </a:lnTo>
                  <a:lnTo>
                    <a:pt x="396" y="1915"/>
                  </a:lnTo>
                  <a:lnTo>
                    <a:pt x="411" y="2004"/>
                  </a:lnTo>
                  <a:lnTo>
                    <a:pt x="432" y="2093"/>
                  </a:lnTo>
                  <a:lnTo>
                    <a:pt x="457" y="2178"/>
                  </a:lnTo>
                  <a:lnTo>
                    <a:pt x="489" y="2262"/>
                  </a:lnTo>
                  <a:lnTo>
                    <a:pt x="526" y="2343"/>
                  </a:lnTo>
                  <a:lnTo>
                    <a:pt x="568" y="2420"/>
                  </a:lnTo>
                  <a:lnTo>
                    <a:pt x="614" y="2495"/>
                  </a:lnTo>
                  <a:lnTo>
                    <a:pt x="666" y="2566"/>
                  </a:lnTo>
                  <a:lnTo>
                    <a:pt x="721" y="2634"/>
                  </a:lnTo>
                  <a:lnTo>
                    <a:pt x="781" y="2698"/>
                  </a:lnTo>
                  <a:lnTo>
                    <a:pt x="844" y="2758"/>
                  </a:lnTo>
                  <a:lnTo>
                    <a:pt x="844" y="2682"/>
                  </a:lnTo>
                  <a:lnTo>
                    <a:pt x="846" y="2619"/>
                  </a:lnTo>
                  <a:lnTo>
                    <a:pt x="855" y="2557"/>
                  </a:lnTo>
                  <a:lnTo>
                    <a:pt x="869" y="2498"/>
                  </a:lnTo>
                  <a:lnTo>
                    <a:pt x="890" y="2440"/>
                  </a:lnTo>
                  <a:lnTo>
                    <a:pt x="915" y="2386"/>
                  </a:lnTo>
                  <a:lnTo>
                    <a:pt x="946" y="2335"/>
                  </a:lnTo>
                  <a:lnTo>
                    <a:pt x="982" y="2287"/>
                  </a:lnTo>
                  <a:lnTo>
                    <a:pt x="1021" y="2243"/>
                  </a:lnTo>
                  <a:lnTo>
                    <a:pt x="1065" y="2203"/>
                  </a:lnTo>
                  <a:lnTo>
                    <a:pt x="1112" y="2166"/>
                  </a:lnTo>
                  <a:lnTo>
                    <a:pt x="1164" y="2135"/>
                  </a:lnTo>
                  <a:lnTo>
                    <a:pt x="1218" y="2109"/>
                  </a:lnTo>
                  <a:lnTo>
                    <a:pt x="1275" y="2088"/>
                  </a:lnTo>
                  <a:lnTo>
                    <a:pt x="1334" y="2072"/>
                  </a:lnTo>
                  <a:lnTo>
                    <a:pt x="1396" y="2062"/>
                  </a:lnTo>
                  <a:lnTo>
                    <a:pt x="1460" y="2059"/>
                  </a:lnTo>
                  <a:lnTo>
                    <a:pt x="2030" y="2059"/>
                  </a:lnTo>
                  <a:lnTo>
                    <a:pt x="2093" y="2062"/>
                  </a:lnTo>
                  <a:lnTo>
                    <a:pt x="2155" y="2072"/>
                  </a:lnTo>
                  <a:lnTo>
                    <a:pt x="2214" y="2087"/>
                  </a:lnTo>
                  <a:lnTo>
                    <a:pt x="2271" y="2108"/>
                  </a:lnTo>
                  <a:lnTo>
                    <a:pt x="2325" y="2133"/>
                  </a:lnTo>
                  <a:lnTo>
                    <a:pt x="2377" y="2165"/>
                  </a:lnTo>
                  <a:lnTo>
                    <a:pt x="2425" y="2200"/>
                  </a:lnTo>
                  <a:lnTo>
                    <a:pt x="2470" y="2240"/>
                  </a:lnTo>
                  <a:lnTo>
                    <a:pt x="2510" y="2284"/>
                  </a:lnTo>
                  <a:lnTo>
                    <a:pt x="2546" y="2331"/>
                  </a:lnTo>
                  <a:lnTo>
                    <a:pt x="2577" y="2383"/>
                  </a:lnTo>
                  <a:lnTo>
                    <a:pt x="2604" y="2438"/>
                  </a:lnTo>
                  <a:lnTo>
                    <a:pt x="2625" y="2495"/>
                  </a:lnTo>
                  <a:lnTo>
                    <a:pt x="2640" y="2555"/>
                  </a:lnTo>
                  <a:lnTo>
                    <a:pt x="2649" y="2618"/>
                  </a:lnTo>
                  <a:lnTo>
                    <a:pt x="2652" y="2682"/>
                  </a:lnTo>
                  <a:lnTo>
                    <a:pt x="2652" y="2744"/>
                  </a:lnTo>
                  <a:lnTo>
                    <a:pt x="2715" y="2685"/>
                  </a:lnTo>
                  <a:lnTo>
                    <a:pt x="2773" y="2622"/>
                  </a:lnTo>
                  <a:lnTo>
                    <a:pt x="2827" y="2554"/>
                  </a:lnTo>
                  <a:lnTo>
                    <a:pt x="2876" y="2483"/>
                  </a:lnTo>
                  <a:lnTo>
                    <a:pt x="2920" y="2411"/>
                  </a:lnTo>
                  <a:lnTo>
                    <a:pt x="2962" y="2334"/>
                  </a:lnTo>
                  <a:lnTo>
                    <a:pt x="2996" y="2254"/>
                  </a:lnTo>
                  <a:lnTo>
                    <a:pt x="3027" y="2172"/>
                  </a:lnTo>
                  <a:lnTo>
                    <a:pt x="3052" y="2088"/>
                  </a:lnTo>
                  <a:lnTo>
                    <a:pt x="3072" y="2001"/>
                  </a:lnTo>
                  <a:lnTo>
                    <a:pt x="3086" y="1912"/>
                  </a:lnTo>
                  <a:lnTo>
                    <a:pt x="3095" y="1823"/>
                  </a:lnTo>
                  <a:lnTo>
                    <a:pt x="2860" y="1823"/>
                  </a:lnTo>
                  <a:lnTo>
                    <a:pt x="2860" y="1667"/>
                  </a:lnTo>
                  <a:lnTo>
                    <a:pt x="3096" y="1667"/>
                  </a:lnTo>
                  <a:lnTo>
                    <a:pt x="3087" y="1574"/>
                  </a:lnTo>
                  <a:lnTo>
                    <a:pt x="3073" y="1483"/>
                  </a:lnTo>
                  <a:lnTo>
                    <a:pt x="3052" y="1394"/>
                  </a:lnTo>
                  <a:lnTo>
                    <a:pt x="3027" y="1308"/>
                  </a:lnTo>
                  <a:lnTo>
                    <a:pt x="2995" y="1224"/>
                  </a:lnTo>
                  <a:lnTo>
                    <a:pt x="2958" y="1143"/>
                  </a:lnTo>
                  <a:lnTo>
                    <a:pt x="2917" y="1064"/>
                  </a:lnTo>
                  <a:lnTo>
                    <a:pt x="2870" y="989"/>
                  </a:lnTo>
                  <a:lnTo>
                    <a:pt x="2819" y="917"/>
                  </a:lnTo>
                  <a:lnTo>
                    <a:pt x="2763" y="850"/>
                  </a:lnTo>
                  <a:lnTo>
                    <a:pt x="2703" y="785"/>
                  </a:lnTo>
                  <a:lnTo>
                    <a:pt x="2639" y="724"/>
                  </a:lnTo>
                  <a:lnTo>
                    <a:pt x="2571" y="668"/>
                  </a:lnTo>
                  <a:lnTo>
                    <a:pt x="2499" y="616"/>
                  </a:lnTo>
                  <a:lnTo>
                    <a:pt x="2424" y="569"/>
                  </a:lnTo>
                  <a:lnTo>
                    <a:pt x="2346" y="527"/>
                  </a:lnTo>
                  <a:lnTo>
                    <a:pt x="2265" y="490"/>
                  </a:lnTo>
                  <a:lnTo>
                    <a:pt x="2182" y="458"/>
                  </a:lnTo>
                  <a:lnTo>
                    <a:pt x="2095" y="432"/>
                  </a:lnTo>
                  <a:lnTo>
                    <a:pt x="2006" y="411"/>
                  </a:lnTo>
                  <a:lnTo>
                    <a:pt x="1916" y="396"/>
                  </a:lnTo>
                  <a:lnTo>
                    <a:pt x="1823" y="387"/>
                  </a:lnTo>
                  <a:lnTo>
                    <a:pt x="1823" y="622"/>
                  </a:lnTo>
                  <a:lnTo>
                    <a:pt x="1668" y="622"/>
                  </a:lnTo>
                  <a:lnTo>
                    <a:pt x="1668" y="386"/>
                  </a:lnTo>
                  <a:close/>
                  <a:moveTo>
                    <a:pt x="1667" y="0"/>
                  </a:moveTo>
                  <a:lnTo>
                    <a:pt x="1823" y="0"/>
                  </a:lnTo>
                  <a:lnTo>
                    <a:pt x="1823" y="232"/>
                  </a:lnTo>
                  <a:lnTo>
                    <a:pt x="1922" y="241"/>
                  </a:lnTo>
                  <a:lnTo>
                    <a:pt x="2019" y="256"/>
                  </a:lnTo>
                  <a:lnTo>
                    <a:pt x="2115" y="278"/>
                  </a:lnTo>
                  <a:lnTo>
                    <a:pt x="2208" y="305"/>
                  </a:lnTo>
                  <a:lnTo>
                    <a:pt x="2299" y="338"/>
                  </a:lnTo>
                  <a:lnTo>
                    <a:pt x="2386" y="376"/>
                  </a:lnTo>
                  <a:lnTo>
                    <a:pt x="2471" y="420"/>
                  </a:lnTo>
                  <a:lnTo>
                    <a:pt x="2553" y="469"/>
                  </a:lnTo>
                  <a:lnTo>
                    <a:pt x="2631" y="522"/>
                  </a:lnTo>
                  <a:lnTo>
                    <a:pt x="2706" y="582"/>
                  </a:lnTo>
                  <a:lnTo>
                    <a:pt x="2777" y="644"/>
                  </a:lnTo>
                  <a:lnTo>
                    <a:pt x="2843" y="711"/>
                  </a:lnTo>
                  <a:lnTo>
                    <a:pt x="2907" y="782"/>
                  </a:lnTo>
                  <a:lnTo>
                    <a:pt x="2965" y="857"/>
                  </a:lnTo>
                  <a:lnTo>
                    <a:pt x="3019" y="936"/>
                  </a:lnTo>
                  <a:lnTo>
                    <a:pt x="3067" y="1017"/>
                  </a:lnTo>
                  <a:lnTo>
                    <a:pt x="3110" y="1103"/>
                  </a:lnTo>
                  <a:lnTo>
                    <a:pt x="3148" y="1191"/>
                  </a:lnTo>
                  <a:lnTo>
                    <a:pt x="3181" y="1281"/>
                  </a:lnTo>
                  <a:lnTo>
                    <a:pt x="3208" y="1375"/>
                  </a:lnTo>
                  <a:lnTo>
                    <a:pt x="3229" y="1470"/>
                  </a:lnTo>
                  <a:lnTo>
                    <a:pt x="3243" y="1568"/>
                  </a:lnTo>
                  <a:lnTo>
                    <a:pt x="3251" y="1668"/>
                  </a:lnTo>
                  <a:lnTo>
                    <a:pt x="3483" y="1668"/>
                  </a:lnTo>
                  <a:lnTo>
                    <a:pt x="3483" y="1823"/>
                  </a:lnTo>
                  <a:lnTo>
                    <a:pt x="3251" y="1823"/>
                  </a:lnTo>
                  <a:lnTo>
                    <a:pt x="3242" y="1922"/>
                  </a:lnTo>
                  <a:lnTo>
                    <a:pt x="3227" y="2019"/>
                  </a:lnTo>
                  <a:lnTo>
                    <a:pt x="3205" y="2114"/>
                  </a:lnTo>
                  <a:lnTo>
                    <a:pt x="3179" y="2207"/>
                  </a:lnTo>
                  <a:lnTo>
                    <a:pt x="3146" y="2298"/>
                  </a:lnTo>
                  <a:lnTo>
                    <a:pt x="3107" y="2385"/>
                  </a:lnTo>
                  <a:lnTo>
                    <a:pt x="3064" y="2470"/>
                  </a:lnTo>
                  <a:lnTo>
                    <a:pt x="3015" y="2551"/>
                  </a:lnTo>
                  <a:lnTo>
                    <a:pt x="2962" y="2629"/>
                  </a:lnTo>
                  <a:lnTo>
                    <a:pt x="2904" y="2704"/>
                  </a:lnTo>
                  <a:lnTo>
                    <a:pt x="2841" y="2775"/>
                  </a:lnTo>
                  <a:lnTo>
                    <a:pt x="2774" y="2841"/>
                  </a:lnTo>
                  <a:lnTo>
                    <a:pt x="2703" y="2905"/>
                  </a:lnTo>
                  <a:lnTo>
                    <a:pt x="2629" y="2963"/>
                  </a:lnTo>
                  <a:lnTo>
                    <a:pt x="2551" y="3016"/>
                  </a:lnTo>
                  <a:lnTo>
                    <a:pt x="2469" y="3065"/>
                  </a:lnTo>
                  <a:lnTo>
                    <a:pt x="2384" y="3108"/>
                  </a:lnTo>
                  <a:lnTo>
                    <a:pt x="2297" y="3146"/>
                  </a:lnTo>
                  <a:lnTo>
                    <a:pt x="2207" y="3179"/>
                  </a:lnTo>
                  <a:lnTo>
                    <a:pt x="2114" y="3206"/>
                  </a:lnTo>
                  <a:lnTo>
                    <a:pt x="2019" y="3228"/>
                  </a:lnTo>
                  <a:lnTo>
                    <a:pt x="1922" y="3242"/>
                  </a:lnTo>
                  <a:lnTo>
                    <a:pt x="1823" y="3251"/>
                  </a:lnTo>
                  <a:lnTo>
                    <a:pt x="1823" y="3483"/>
                  </a:lnTo>
                  <a:lnTo>
                    <a:pt x="1667" y="3483"/>
                  </a:lnTo>
                  <a:lnTo>
                    <a:pt x="1667" y="3252"/>
                  </a:lnTo>
                  <a:lnTo>
                    <a:pt x="1567" y="3243"/>
                  </a:lnTo>
                  <a:lnTo>
                    <a:pt x="1470" y="3229"/>
                  </a:lnTo>
                  <a:lnTo>
                    <a:pt x="1374" y="3209"/>
                  </a:lnTo>
                  <a:lnTo>
                    <a:pt x="1281" y="3181"/>
                  </a:lnTo>
                  <a:lnTo>
                    <a:pt x="1191" y="3148"/>
                  </a:lnTo>
                  <a:lnTo>
                    <a:pt x="1102" y="3110"/>
                  </a:lnTo>
                  <a:lnTo>
                    <a:pt x="1017" y="3067"/>
                  </a:lnTo>
                  <a:lnTo>
                    <a:pt x="935" y="3019"/>
                  </a:lnTo>
                  <a:lnTo>
                    <a:pt x="857" y="2965"/>
                  </a:lnTo>
                  <a:lnTo>
                    <a:pt x="782" y="2907"/>
                  </a:lnTo>
                  <a:lnTo>
                    <a:pt x="710" y="2844"/>
                  </a:lnTo>
                  <a:lnTo>
                    <a:pt x="643" y="2777"/>
                  </a:lnTo>
                  <a:lnTo>
                    <a:pt x="581" y="2706"/>
                  </a:lnTo>
                  <a:lnTo>
                    <a:pt x="521" y="2632"/>
                  </a:lnTo>
                  <a:lnTo>
                    <a:pt x="468" y="2553"/>
                  </a:lnTo>
                  <a:lnTo>
                    <a:pt x="419" y="2472"/>
                  </a:lnTo>
                  <a:lnTo>
                    <a:pt x="376" y="2387"/>
                  </a:lnTo>
                  <a:lnTo>
                    <a:pt x="337" y="2299"/>
                  </a:lnTo>
                  <a:lnTo>
                    <a:pt x="304" y="2209"/>
                  </a:lnTo>
                  <a:lnTo>
                    <a:pt x="277" y="2115"/>
                  </a:lnTo>
                  <a:lnTo>
                    <a:pt x="255" y="2020"/>
                  </a:lnTo>
                  <a:lnTo>
                    <a:pt x="241" y="1923"/>
                  </a:lnTo>
                  <a:lnTo>
                    <a:pt x="232" y="1823"/>
                  </a:lnTo>
                  <a:lnTo>
                    <a:pt x="0" y="1823"/>
                  </a:lnTo>
                  <a:lnTo>
                    <a:pt x="0" y="1668"/>
                  </a:lnTo>
                  <a:lnTo>
                    <a:pt x="232" y="1668"/>
                  </a:lnTo>
                  <a:lnTo>
                    <a:pt x="240" y="1567"/>
                  </a:lnTo>
                  <a:lnTo>
                    <a:pt x="254" y="1470"/>
                  </a:lnTo>
                  <a:lnTo>
                    <a:pt x="275" y="1374"/>
                  </a:lnTo>
                  <a:lnTo>
                    <a:pt x="303" y="1280"/>
                  </a:lnTo>
                  <a:lnTo>
                    <a:pt x="336" y="1189"/>
                  </a:lnTo>
                  <a:lnTo>
                    <a:pt x="374" y="1101"/>
                  </a:lnTo>
                  <a:lnTo>
                    <a:pt x="417" y="1015"/>
                  </a:lnTo>
                  <a:lnTo>
                    <a:pt x="467" y="934"/>
                  </a:lnTo>
                  <a:lnTo>
                    <a:pt x="519" y="855"/>
                  </a:lnTo>
                  <a:lnTo>
                    <a:pt x="578" y="780"/>
                  </a:lnTo>
                  <a:lnTo>
                    <a:pt x="641" y="708"/>
                  </a:lnTo>
                  <a:lnTo>
                    <a:pt x="708" y="642"/>
                  </a:lnTo>
                  <a:lnTo>
                    <a:pt x="780" y="578"/>
                  </a:lnTo>
                  <a:lnTo>
                    <a:pt x="855" y="519"/>
                  </a:lnTo>
                  <a:lnTo>
                    <a:pt x="933" y="467"/>
                  </a:lnTo>
                  <a:lnTo>
                    <a:pt x="1015" y="417"/>
                  </a:lnTo>
                  <a:lnTo>
                    <a:pt x="1101" y="374"/>
                  </a:lnTo>
                  <a:lnTo>
                    <a:pt x="1189" y="336"/>
                  </a:lnTo>
                  <a:lnTo>
                    <a:pt x="1280" y="303"/>
                  </a:lnTo>
                  <a:lnTo>
                    <a:pt x="1373" y="275"/>
                  </a:lnTo>
                  <a:lnTo>
                    <a:pt x="1469" y="254"/>
                  </a:lnTo>
                  <a:lnTo>
                    <a:pt x="1567" y="240"/>
                  </a:lnTo>
                  <a:lnTo>
                    <a:pt x="1667" y="232"/>
                  </a:lnTo>
                  <a:lnTo>
                    <a:pt x="166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3" name="Freeform 113"/>
            <p:cNvSpPr>
              <a:spLocks noEditPoints="1"/>
            </p:cNvSpPr>
            <p:nvPr/>
          </p:nvSpPr>
          <p:spPr bwMode="auto">
            <a:xfrm>
              <a:off x="11169650" y="2805113"/>
              <a:ext cx="173037" cy="173037"/>
            </a:xfrm>
            <a:custGeom>
              <a:avLst/>
              <a:gdLst>
                <a:gd name="T0" fmla="*/ 443 w 977"/>
                <a:gd name="T1" fmla="*/ 151 h 977"/>
                <a:gd name="T2" fmla="*/ 359 w 977"/>
                <a:gd name="T3" fmla="*/ 173 h 977"/>
                <a:gd name="T4" fmla="*/ 285 w 977"/>
                <a:gd name="T5" fmla="*/ 216 h 977"/>
                <a:gd name="T6" fmla="*/ 225 w 977"/>
                <a:gd name="T7" fmla="*/ 276 h 977"/>
                <a:gd name="T8" fmla="*/ 181 w 977"/>
                <a:gd name="T9" fmla="*/ 350 h 977"/>
                <a:gd name="T10" fmla="*/ 158 w 977"/>
                <a:gd name="T11" fmla="*/ 434 h 977"/>
                <a:gd name="T12" fmla="*/ 158 w 977"/>
                <a:gd name="T13" fmla="*/ 526 h 977"/>
                <a:gd name="T14" fmla="*/ 181 w 977"/>
                <a:gd name="T15" fmla="*/ 611 h 977"/>
                <a:gd name="T16" fmla="*/ 225 w 977"/>
                <a:gd name="T17" fmla="*/ 685 h 977"/>
                <a:gd name="T18" fmla="*/ 284 w 977"/>
                <a:gd name="T19" fmla="*/ 745 h 977"/>
                <a:gd name="T20" fmla="*/ 358 w 977"/>
                <a:gd name="T21" fmla="*/ 788 h 977"/>
                <a:gd name="T22" fmla="*/ 443 w 977"/>
                <a:gd name="T23" fmla="*/ 811 h 977"/>
                <a:gd name="T24" fmla="*/ 534 w 977"/>
                <a:gd name="T25" fmla="*/ 811 h 977"/>
                <a:gd name="T26" fmla="*/ 619 w 977"/>
                <a:gd name="T27" fmla="*/ 788 h 977"/>
                <a:gd name="T28" fmla="*/ 693 w 977"/>
                <a:gd name="T29" fmla="*/ 745 h 977"/>
                <a:gd name="T30" fmla="*/ 752 w 977"/>
                <a:gd name="T31" fmla="*/ 685 h 977"/>
                <a:gd name="T32" fmla="*/ 796 w 977"/>
                <a:gd name="T33" fmla="*/ 611 h 977"/>
                <a:gd name="T34" fmla="*/ 819 w 977"/>
                <a:gd name="T35" fmla="*/ 526 h 977"/>
                <a:gd name="T36" fmla="*/ 819 w 977"/>
                <a:gd name="T37" fmla="*/ 436 h 977"/>
                <a:gd name="T38" fmla="*/ 796 w 977"/>
                <a:gd name="T39" fmla="*/ 350 h 977"/>
                <a:gd name="T40" fmla="*/ 752 w 977"/>
                <a:gd name="T41" fmla="*/ 276 h 977"/>
                <a:gd name="T42" fmla="*/ 692 w 977"/>
                <a:gd name="T43" fmla="*/ 216 h 977"/>
                <a:gd name="T44" fmla="*/ 618 w 977"/>
                <a:gd name="T45" fmla="*/ 173 h 977"/>
                <a:gd name="T46" fmla="*/ 534 w 977"/>
                <a:gd name="T47" fmla="*/ 151 h 977"/>
                <a:gd name="T48" fmla="*/ 489 w 977"/>
                <a:gd name="T49" fmla="*/ 0 h 977"/>
                <a:gd name="T50" fmla="*/ 599 w 977"/>
                <a:gd name="T51" fmla="*/ 12 h 977"/>
                <a:gd name="T52" fmla="*/ 702 w 977"/>
                <a:gd name="T53" fmla="*/ 49 h 977"/>
                <a:gd name="T54" fmla="*/ 792 w 977"/>
                <a:gd name="T55" fmla="*/ 107 h 977"/>
                <a:gd name="T56" fmla="*/ 868 w 977"/>
                <a:gd name="T57" fmla="*/ 183 h 977"/>
                <a:gd name="T58" fmla="*/ 928 w 977"/>
                <a:gd name="T59" fmla="*/ 274 h 977"/>
                <a:gd name="T60" fmla="*/ 965 w 977"/>
                <a:gd name="T61" fmla="*/ 377 h 977"/>
                <a:gd name="T62" fmla="*/ 977 w 977"/>
                <a:gd name="T63" fmla="*/ 488 h 977"/>
                <a:gd name="T64" fmla="*/ 965 w 977"/>
                <a:gd name="T65" fmla="*/ 599 h 977"/>
                <a:gd name="T66" fmla="*/ 928 w 977"/>
                <a:gd name="T67" fmla="*/ 702 h 977"/>
                <a:gd name="T68" fmla="*/ 868 w 977"/>
                <a:gd name="T69" fmla="*/ 792 h 977"/>
                <a:gd name="T70" fmla="*/ 792 w 977"/>
                <a:gd name="T71" fmla="*/ 868 h 977"/>
                <a:gd name="T72" fmla="*/ 702 w 977"/>
                <a:gd name="T73" fmla="*/ 927 h 977"/>
                <a:gd name="T74" fmla="*/ 599 w 977"/>
                <a:gd name="T75" fmla="*/ 964 h 977"/>
                <a:gd name="T76" fmla="*/ 489 w 977"/>
                <a:gd name="T77" fmla="*/ 977 h 977"/>
                <a:gd name="T78" fmla="*/ 378 w 977"/>
                <a:gd name="T79" fmla="*/ 964 h 977"/>
                <a:gd name="T80" fmla="*/ 275 w 977"/>
                <a:gd name="T81" fmla="*/ 927 h 977"/>
                <a:gd name="T82" fmla="*/ 185 w 977"/>
                <a:gd name="T83" fmla="*/ 868 h 977"/>
                <a:gd name="T84" fmla="*/ 109 w 977"/>
                <a:gd name="T85" fmla="*/ 792 h 977"/>
                <a:gd name="T86" fmla="*/ 49 w 977"/>
                <a:gd name="T87" fmla="*/ 702 h 977"/>
                <a:gd name="T88" fmla="*/ 12 w 977"/>
                <a:gd name="T89" fmla="*/ 599 h 977"/>
                <a:gd name="T90" fmla="*/ 0 w 977"/>
                <a:gd name="T91" fmla="*/ 488 h 977"/>
                <a:gd name="T92" fmla="*/ 12 w 977"/>
                <a:gd name="T93" fmla="*/ 377 h 977"/>
                <a:gd name="T94" fmla="*/ 49 w 977"/>
                <a:gd name="T95" fmla="*/ 275 h 977"/>
                <a:gd name="T96" fmla="*/ 109 w 977"/>
                <a:gd name="T97" fmla="*/ 184 h 977"/>
                <a:gd name="T98" fmla="*/ 185 w 977"/>
                <a:gd name="T99" fmla="*/ 107 h 977"/>
                <a:gd name="T100" fmla="*/ 275 w 977"/>
                <a:gd name="T101" fmla="*/ 49 h 977"/>
                <a:gd name="T102" fmla="*/ 378 w 977"/>
                <a:gd name="T103" fmla="*/ 12 h 977"/>
                <a:gd name="T104" fmla="*/ 489 w 977"/>
                <a:gd name="T105"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7" h="977">
                  <a:moveTo>
                    <a:pt x="489" y="147"/>
                  </a:moveTo>
                  <a:lnTo>
                    <a:pt x="443" y="151"/>
                  </a:lnTo>
                  <a:lnTo>
                    <a:pt x="400" y="159"/>
                  </a:lnTo>
                  <a:lnTo>
                    <a:pt x="359" y="173"/>
                  </a:lnTo>
                  <a:lnTo>
                    <a:pt x="320" y="193"/>
                  </a:lnTo>
                  <a:lnTo>
                    <a:pt x="285" y="216"/>
                  </a:lnTo>
                  <a:lnTo>
                    <a:pt x="252" y="245"/>
                  </a:lnTo>
                  <a:lnTo>
                    <a:pt x="225" y="276"/>
                  </a:lnTo>
                  <a:lnTo>
                    <a:pt x="200" y="312"/>
                  </a:lnTo>
                  <a:lnTo>
                    <a:pt x="181" y="350"/>
                  </a:lnTo>
                  <a:lnTo>
                    <a:pt x="167" y="391"/>
                  </a:lnTo>
                  <a:lnTo>
                    <a:pt x="158" y="434"/>
                  </a:lnTo>
                  <a:lnTo>
                    <a:pt x="155" y="481"/>
                  </a:lnTo>
                  <a:lnTo>
                    <a:pt x="158" y="526"/>
                  </a:lnTo>
                  <a:lnTo>
                    <a:pt x="167" y="570"/>
                  </a:lnTo>
                  <a:lnTo>
                    <a:pt x="181" y="611"/>
                  </a:lnTo>
                  <a:lnTo>
                    <a:pt x="200" y="649"/>
                  </a:lnTo>
                  <a:lnTo>
                    <a:pt x="225" y="685"/>
                  </a:lnTo>
                  <a:lnTo>
                    <a:pt x="252" y="716"/>
                  </a:lnTo>
                  <a:lnTo>
                    <a:pt x="284" y="745"/>
                  </a:lnTo>
                  <a:lnTo>
                    <a:pt x="320" y="768"/>
                  </a:lnTo>
                  <a:lnTo>
                    <a:pt x="358" y="788"/>
                  </a:lnTo>
                  <a:lnTo>
                    <a:pt x="400" y="802"/>
                  </a:lnTo>
                  <a:lnTo>
                    <a:pt x="443" y="811"/>
                  </a:lnTo>
                  <a:lnTo>
                    <a:pt x="489" y="813"/>
                  </a:lnTo>
                  <a:lnTo>
                    <a:pt x="534" y="811"/>
                  </a:lnTo>
                  <a:lnTo>
                    <a:pt x="577" y="802"/>
                  </a:lnTo>
                  <a:lnTo>
                    <a:pt x="619" y="788"/>
                  </a:lnTo>
                  <a:lnTo>
                    <a:pt x="657" y="769"/>
                  </a:lnTo>
                  <a:lnTo>
                    <a:pt x="693" y="745"/>
                  </a:lnTo>
                  <a:lnTo>
                    <a:pt x="725" y="716"/>
                  </a:lnTo>
                  <a:lnTo>
                    <a:pt x="752" y="685"/>
                  </a:lnTo>
                  <a:lnTo>
                    <a:pt x="777" y="650"/>
                  </a:lnTo>
                  <a:lnTo>
                    <a:pt x="796" y="611"/>
                  </a:lnTo>
                  <a:lnTo>
                    <a:pt x="810" y="570"/>
                  </a:lnTo>
                  <a:lnTo>
                    <a:pt x="819" y="526"/>
                  </a:lnTo>
                  <a:lnTo>
                    <a:pt x="822" y="481"/>
                  </a:lnTo>
                  <a:lnTo>
                    <a:pt x="819" y="436"/>
                  </a:lnTo>
                  <a:lnTo>
                    <a:pt x="810" y="391"/>
                  </a:lnTo>
                  <a:lnTo>
                    <a:pt x="796" y="350"/>
                  </a:lnTo>
                  <a:lnTo>
                    <a:pt x="777" y="312"/>
                  </a:lnTo>
                  <a:lnTo>
                    <a:pt x="752" y="276"/>
                  </a:lnTo>
                  <a:lnTo>
                    <a:pt x="725" y="245"/>
                  </a:lnTo>
                  <a:lnTo>
                    <a:pt x="692" y="216"/>
                  </a:lnTo>
                  <a:lnTo>
                    <a:pt x="657" y="193"/>
                  </a:lnTo>
                  <a:lnTo>
                    <a:pt x="618" y="173"/>
                  </a:lnTo>
                  <a:lnTo>
                    <a:pt x="577" y="159"/>
                  </a:lnTo>
                  <a:lnTo>
                    <a:pt x="534" y="151"/>
                  </a:lnTo>
                  <a:lnTo>
                    <a:pt x="489" y="147"/>
                  </a:lnTo>
                  <a:close/>
                  <a:moveTo>
                    <a:pt x="489" y="0"/>
                  </a:moveTo>
                  <a:lnTo>
                    <a:pt x="544" y="3"/>
                  </a:lnTo>
                  <a:lnTo>
                    <a:pt x="599" y="12"/>
                  </a:lnTo>
                  <a:lnTo>
                    <a:pt x="652" y="28"/>
                  </a:lnTo>
                  <a:lnTo>
                    <a:pt x="702" y="49"/>
                  </a:lnTo>
                  <a:lnTo>
                    <a:pt x="749" y="76"/>
                  </a:lnTo>
                  <a:lnTo>
                    <a:pt x="792" y="107"/>
                  </a:lnTo>
                  <a:lnTo>
                    <a:pt x="833" y="143"/>
                  </a:lnTo>
                  <a:lnTo>
                    <a:pt x="868" y="183"/>
                  </a:lnTo>
                  <a:lnTo>
                    <a:pt x="900" y="228"/>
                  </a:lnTo>
                  <a:lnTo>
                    <a:pt x="928" y="274"/>
                  </a:lnTo>
                  <a:lnTo>
                    <a:pt x="949" y="325"/>
                  </a:lnTo>
                  <a:lnTo>
                    <a:pt x="965" y="377"/>
                  </a:lnTo>
                  <a:lnTo>
                    <a:pt x="974" y="431"/>
                  </a:lnTo>
                  <a:lnTo>
                    <a:pt x="977" y="488"/>
                  </a:lnTo>
                  <a:lnTo>
                    <a:pt x="974" y="544"/>
                  </a:lnTo>
                  <a:lnTo>
                    <a:pt x="965" y="599"/>
                  </a:lnTo>
                  <a:lnTo>
                    <a:pt x="949" y="652"/>
                  </a:lnTo>
                  <a:lnTo>
                    <a:pt x="928" y="702"/>
                  </a:lnTo>
                  <a:lnTo>
                    <a:pt x="900" y="749"/>
                  </a:lnTo>
                  <a:lnTo>
                    <a:pt x="868" y="792"/>
                  </a:lnTo>
                  <a:lnTo>
                    <a:pt x="833" y="832"/>
                  </a:lnTo>
                  <a:lnTo>
                    <a:pt x="792" y="868"/>
                  </a:lnTo>
                  <a:lnTo>
                    <a:pt x="749" y="900"/>
                  </a:lnTo>
                  <a:lnTo>
                    <a:pt x="702" y="927"/>
                  </a:lnTo>
                  <a:lnTo>
                    <a:pt x="652" y="948"/>
                  </a:lnTo>
                  <a:lnTo>
                    <a:pt x="599" y="964"/>
                  </a:lnTo>
                  <a:lnTo>
                    <a:pt x="544" y="974"/>
                  </a:lnTo>
                  <a:lnTo>
                    <a:pt x="489" y="977"/>
                  </a:lnTo>
                  <a:lnTo>
                    <a:pt x="433" y="974"/>
                  </a:lnTo>
                  <a:lnTo>
                    <a:pt x="378" y="964"/>
                  </a:lnTo>
                  <a:lnTo>
                    <a:pt x="325" y="948"/>
                  </a:lnTo>
                  <a:lnTo>
                    <a:pt x="275" y="927"/>
                  </a:lnTo>
                  <a:lnTo>
                    <a:pt x="228" y="900"/>
                  </a:lnTo>
                  <a:lnTo>
                    <a:pt x="185" y="868"/>
                  </a:lnTo>
                  <a:lnTo>
                    <a:pt x="144" y="832"/>
                  </a:lnTo>
                  <a:lnTo>
                    <a:pt x="109" y="792"/>
                  </a:lnTo>
                  <a:lnTo>
                    <a:pt x="77" y="749"/>
                  </a:lnTo>
                  <a:lnTo>
                    <a:pt x="49" y="702"/>
                  </a:lnTo>
                  <a:lnTo>
                    <a:pt x="28" y="652"/>
                  </a:lnTo>
                  <a:lnTo>
                    <a:pt x="12" y="599"/>
                  </a:lnTo>
                  <a:lnTo>
                    <a:pt x="3" y="544"/>
                  </a:lnTo>
                  <a:lnTo>
                    <a:pt x="0" y="488"/>
                  </a:lnTo>
                  <a:lnTo>
                    <a:pt x="3" y="432"/>
                  </a:lnTo>
                  <a:lnTo>
                    <a:pt x="12" y="377"/>
                  </a:lnTo>
                  <a:lnTo>
                    <a:pt x="28" y="325"/>
                  </a:lnTo>
                  <a:lnTo>
                    <a:pt x="49" y="275"/>
                  </a:lnTo>
                  <a:lnTo>
                    <a:pt x="77" y="228"/>
                  </a:lnTo>
                  <a:lnTo>
                    <a:pt x="109" y="184"/>
                  </a:lnTo>
                  <a:lnTo>
                    <a:pt x="144" y="144"/>
                  </a:lnTo>
                  <a:lnTo>
                    <a:pt x="185" y="107"/>
                  </a:lnTo>
                  <a:lnTo>
                    <a:pt x="228" y="77"/>
                  </a:lnTo>
                  <a:lnTo>
                    <a:pt x="275" y="49"/>
                  </a:lnTo>
                  <a:lnTo>
                    <a:pt x="325" y="28"/>
                  </a:lnTo>
                  <a:lnTo>
                    <a:pt x="378" y="12"/>
                  </a:lnTo>
                  <a:lnTo>
                    <a:pt x="433" y="3"/>
                  </a:lnTo>
                  <a:lnTo>
                    <a:pt x="489"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grpSp>
        <p:nvGrpSpPr>
          <p:cNvPr id="64" name="Group 50"/>
          <p:cNvGrpSpPr/>
          <p:nvPr/>
        </p:nvGrpSpPr>
        <p:grpSpPr>
          <a:xfrm>
            <a:off x="1571459" y="2568536"/>
            <a:ext cx="614363" cy="600075"/>
            <a:chOff x="5305425" y="1893888"/>
            <a:chExt cx="614363" cy="600075"/>
          </a:xfrm>
          <a:solidFill>
            <a:schemeClr val="bg1"/>
          </a:solidFill>
        </p:grpSpPr>
        <p:sp>
          <p:nvSpPr>
            <p:cNvPr id="65" name="Freeform 153"/>
            <p:cNvSpPr>
              <a:spLocks noEditPoints="1"/>
            </p:cNvSpPr>
            <p:nvPr/>
          </p:nvSpPr>
          <p:spPr bwMode="auto">
            <a:xfrm>
              <a:off x="5484813" y="1992313"/>
              <a:ext cx="434975" cy="228600"/>
            </a:xfrm>
            <a:custGeom>
              <a:avLst/>
              <a:gdLst>
                <a:gd name="T0" fmla="*/ 403 w 2470"/>
                <a:gd name="T1" fmla="*/ 911 h 1295"/>
                <a:gd name="T2" fmla="*/ 471 w 2470"/>
                <a:gd name="T3" fmla="*/ 1140 h 1295"/>
                <a:gd name="T4" fmla="*/ 2013 w 2470"/>
                <a:gd name="T5" fmla="*/ 1140 h 1295"/>
                <a:gd name="T6" fmla="*/ 2080 w 2470"/>
                <a:gd name="T7" fmla="*/ 911 h 1295"/>
                <a:gd name="T8" fmla="*/ 403 w 2470"/>
                <a:gd name="T9" fmla="*/ 911 h 1295"/>
                <a:gd name="T10" fmla="*/ 291 w 2470"/>
                <a:gd name="T11" fmla="*/ 533 h 1295"/>
                <a:gd name="T12" fmla="*/ 356 w 2470"/>
                <a:gd name="T13" fmla="*/ 762 h 1295"/>
                <a:gd name="T14" fmla="*/ 2117 w 2470"/>
                <a:gd name="T15" fmla="*/ 762 h 1295"/>
                <a:gd name="T16" fmla="*/ 2184 w 2470"/>
                <a:gd name="T17" fmla="*/ 533 h 1295"/>
                <a:gd name="T18" fmla="*/ 291 w 2470"/>
                <a:gd name="T19" fmla="*/ 533 h 1295"/>
                <a:gd name="T20" fmla="*/ 181 w 2470"/>
                <a:gd name="T21" fmla="*/ 149 h 1295"/>
                <a:gd name="T22" fmla="*/ 247 w 2470"/>
                <a:gd name="T23" fmla="*/ 378 h 1295"/>
                <a:gd name="T24" fmla="*/ 2228 w 2470"/>
                <a:gd name="T25" fmla="*/ 378 h 1295"/>
                <a:gd name="T26" fmla="*/ 2296 w 2470"/>
                <a:gd name="T27" fmla="*/ 149 h 1295"/>
                <a:gd name="T28" fmla="*/ 181 w 2470"/>
                <a:gd name="T29" fmla="*/ 149 h 1295"/>
                <a:gd name="T30" fmla="*/ 77 w 2470"/>
                <a:gd name="T31" fmla="*/ 0 h 1295"/>
                <a:gd name="T32" fmla="*/ 2391 w 2470"/>
                <a:gd name="T33" fmla="*/ 0 h 1295"/>
                <a:gd name="T34" fmla="*/ 2412 w 2470"/>
                <a:gd name="T35" fmla="*/ 2 h 1295"/>
                <a:gd name="T36" fmla="*/ 2429 w 2470"/>
                <a:gd name="T37" fmla="*/ 9 h 1295"/>
                <a:gd name="T38" fmla="*/ 2443 w 2470"/>
                <a:gd name="T39" fmla="*/ 17 h 1295"/>
                <a:gd name="T40" fmla="*/ 2454 w 2470"/>
                <a:gd name="T41" fmla="*/ 29 h 1295"/>
                <a:gd name="T42" fmla="*/ 2462 w 2470"/>
                <a:gd name="T43" fmla="*/ 41 h 1295"/>
                <a:gd name="T44" fmla="*/ 2467 w 2470"/>
                <a:gd name="T45" fmla="*/ 55 h 1295"/>
                <a:gd name="T46" fmla="*/ 2470 w 2470"/>
                <a:gd name="T47" fmla="*/ 70 h 1295"/>
                <a:gd name="T48" fmla="*/ 2468 w 2470"/>
                <a:gd name="T49" fmla="*/ 84 h 1295"/>
                <a:gd name="T50" fmla="*/ 2465 w 2470"/>
                <a:gd name="T51" fmla="*/ 97 h 1295"/>
                <a:gd name="T52" fmla="*/ 2139 w 2470"/>
                <a:gd name="T53" fmla="*/ 1243 h 1295"/>
                <a:gd name="T54" fmla="*/ 2132 w 2470"/>
                <a:gd name="T55" fmla="*/ 1260 h 1295"/>
                <a:gd name="T56" fmla="*/ 2120 w 2470"/>
                <a:gd name="T57" fmla="*/ 1274 h 1295"/>
                <a:gd name="T58" fmla="*/ 2106 w 2470"/>
                <a:gd name="T59" fmla="*/ 1286 h 1295"/>
                <a:gd name="T60" fmla="*/ 2086 w 2470"/>
                <a:gd name="T61" fmla="*/ 1292 h 1295"/>
                <a:gd name="T62" fmla="*/ 2065 w 2470"/>
                <a:gd name="T63" fmla="*/ 1295 h 1295"/>
                <a:gd name="T64" fmla="*/ 411 w 2470"/>
                <a:gd name="T65" fmla="*/ 1295 h 1295"/>
                <a:gd name="T66" fmla="*/ 390 w 2470"/>
                <a:gd name="T67" fmla="*/ 1292 h 1295"/>
                <a:gd name="T68" fmla="*/ 371 w 2470"/>
                <a:gd name="T69" fmla="*/ 1286 h 1295"/>
                <a:gd name="T70" fmla="*/ 355 w 2470"/>
                <a:gd name="T71" fmla="*/ 1274 h 1295"/>
                <a:gd name="T72" fmla="*/ 344 w 2470"/>
                <a:gd name="T73" fmla="*/ 1260 h 1295"/>
                <a:gd name="T74" fmla="*/ 337 w 2470"/>
                <a:gd name="T75" fmla="*/ 1243 h 1295"/>
                <a:gd name="T76" fmla="*/ 3 w 2470"/>
                <a:gd name="T77" fmla="*/ 97 h 1295"/>
                <a:gd name="T78" fmla="*/ 0 w 2470"/>
                <a:gd name="T79" fmla="*/ 73 h 1295"/>
                <a:gd name="T80" fmla="*/ 2 w 2470"/>
                <a:gd name="T81" fmla="*/ 53 h 1295"/>
                <a:gd name="T82" fmla="*/ 9 w 2470"/>
                <a:gd name="T83" fmla="*/ 35 h 1295"/>
                <a:gd name="T84" fmla="*/ 20 w 2470"/>
                <a:gd name="T85" fmla="*/ 20 h 1295"/>
                <a:gd name="T86" fmla="*/ 36 w 2470"/>
                <a:gd name="T87" fmla="*/ 10 h 1295"/>
                <a:gd name="T88" fmla="*/ 55 w 2470"/>
                <a:gd name="T89" fmla="*/ 2 h 1295"/>
                <a:gd name="T90" fmla="*/ 77 w 2470"/>
                <a:gd name="T91" fmla="*/ 0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0" h="1295">
                  <a:moveTo>
                    <a:pt x="403" y="911"/>
                  </a:moveTo>
                  <a:lnTo>
                    <a:pt x="471" y="1140"/>
                  </a:lnTo>
                  <a:lnTo>
                    <a:pt x="2013" y="1140"/>
                  </a:lnTo>
                  <a:lnTo>
                    <a:pt x="2080" y="911"/>
                  </a:lnTo>
                  <a:lnTo>
                    <a:pt x="403" y="911"/>
                  </a:lnTo>
                  <a:close/>
                  <a:moveTo>
                    <a:pt x="291" y="533"/>
                  </a:moveTo>
                  <a:lnTo>
                    <a:pt x="356" y="762"/>
                  </a:lnTo>
                  <a:lnTo>
                    <a:pt x="2117" y="762"/>
                  </a:lnTo>
                  <a:lnTo>
                    <a:pt x="2184" y="533"/>
                  </a:lnTo>
                  <a:lnTo>
                    <a:pt x="291" y="533"/>
                  </a:lnTo>
                  <a:close/>
                  <a:moveTo>
                    <a:pt x="181" y="149"/>
                  </a:moveTo>
                  <a:lnTo>
                    <a:pt x="247" y="378"/>
                  </a:lnTo>
                  <a:lnTo>
                    <a:pt x="2228" y="378"/>
                  </a:lnTo>
                  <a:lnTo>
                    <a:pt x="2296" y="149"/>
                  </a:lnTo>
                  <a:lnTo>
                    <a:pt x="181" y="149"/>
                  </a:lnTo>
                  <a:close/>
                  <a:moveTo>
                    <a:pt x="77" y="0"/>
                  </a:moveTo>
                  <a:lnTo>
                    <a:pt x="2391" y="0"/>
                  </a:lnTo>
                  <a:lnTo>
                    <a:pt x="2412" y="2"/>
                  </a:lnTo>
                  <a:lnTo>
                    <a:pt x="2429" y="9"/>
                  </a:lnTo>
                  <a:lnTo>
                    <a:pt x="2443" y="17"/>
                  </a:lnTo>
                  <a:lnTo>
                    <a:pt x="2454" y="29"/>
                  </a:lnTo>
                  <a:lnTo>
                    <a:pt x="2462" y="41"/>
                  </a:lnTo>
                  <a:lnTo>
                    <a:pt x="2467" y="55"/>
                  </a:lnTo>
                  <a:lnTo>
                    <a:pt x="2470" y="70"/>
                  </a:lnTo>
                  <a:lnTo>
                    <a:pt x="2468" y="84"/>
                  </a:lnTo>
                  <a:lnTo>
                    <a:pt x="2465" y="97"/>
                  </a:lnTo>
                  <a:lnTo>
                    <a:pt x="2139" y="1243"/>
                  </a:lnTo>
                  <a:lnTo>
                    <a:pt x="2132" y="1260"/>
                  </a:lnTo>
                  <a:lnTo>
                    <a:pt x="2120" y="1274"/>
                  </a:lnTo>
                  <a:lnTo>
                    <a:pt x="2106" y="1286"/>
                  </a:lnTo>
                  <a:lnTo>
                    <a:pt x="2086" y="1292"/>
                  </a:lnTo>
                  <a:lnTo>
                    <a:pt x="2065" y="1295"/>
                  </a:lnTo>
                  <a:lnTo>
                    <a:pt x="411" y="1295"/>
                  </a:lnTo>
                  <a:lnTo>
                    <a:pt x="390" y="1292"/>
                  </a:lnTo>
                  <a:lnTo>
                    <a:pt x="371" y="1286"/>
                  </a:lnTo>
                  <a:lnTo>
                    <a:pt x="355" y="1274"/>
                  </a:lnTo>
                  <a:lnTo>
                    <a:pt x="344" y="1260"/>
                  </a:lnTo>
                  <a:lnTo>
                    <a:pt x="337" y="1243"/>
                  </a:lnTo>
                  <a:lnTo>
                    <a:pt x="3" y="97"/>
                  </a:lnTo>
                  <a:lnTo>
                    <a:pt x="0" y="73"/>
                  </a:lnTo>
                  <a:lnTo>
                    <a:pt x="2" y="53"/>
                  </a:lnTo>
                  <a:lnTo>
                    <a:pt x="9" y="35"/>
                  </a:lnTo>
                  <a:lnTo>
                    <a:pt x="20" y="20"/>
                  </a:lnTo>
                  <a:lnTo>
                    <a:pt x="36" y="10"/>
                  </a:lnTo>
                  <a:lnTo>
                    <a:pt x="55" y="2"/>
                  </a:lnTo>
                  <a:lnTo>
                    <a:pt x="7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6" name="Freeform 154"/>
            <p:cNvSpPr/>
            <p:nvPr/>
          </p:nvSpPr>
          <p:spPr bwMode="auto">
            <a:xfrm>
              <a:off x="5305425" y="1893888"/>
              <a:ext cx="544513" cy="393700"/>
            </a:xfrm>
            <a:custGeom>
              <a:avLst/>
              <a:gdLst>
                <a:gd name="T0" fmla="*/ 0 w 3086"/>
                <a:gd name="T1" fmla="*/ 0 h 2234"/>
                <a:gd name="T2" fmla="*/ 610 w 3086"/>
                <a:gd name="T3" fmla="*/ 0 h 2234"/>
                <a:gd name="T4" fmla="*/ 628 w 3086"/>
                <a:gd name="T5" fmla="*/ 2 h 2234"/>
                <a:gd name="T6" fmla="*/ 643 w 3086"/>
                <a:gd name="T7" fmla="*/ 7 h 2234"/>
                <a:gd name="T8" fmla="*/ 657 w 3086"/>
                <a:gd name="T9" fmla="*/ 16 h 2234"/>
                <a:gd name="T10" fmla="*/ 669 w 3086"/>
                <a:gd name="T11" fmla="*/ 27 h 2234"/>
                <a:gd name="T12" fmla="*/ 677 w 3086"/>
                <a:gd name="T13" fmla="*/ 42 h 2234"/>
                <a:gd name="T14" fmla="*/ 684 w 3086"/>
                <a:gd name="T15" fmla="*/ 59 h 2234"/>
                <a:gd name="T16" fmla="*/ 1187 w 3086"/>
                <a:gd name="T17" fmla="*/ 2079 h 2234"/>
                <a:gd name="T18" fmla="*/ 3086 w 3086"/>
                <a:gd name="T19" fmla="*/ 2079 h 2234"/>
                <a:gd name="T20" fmla="*/ 3086 w 3086"/>
                <a:gd name="T21" fmla="*/ 2234 h 2234"/>
                <a:gd name="T22" fmla="*/ 1127 w 3086"/>
                <a:gd name="T23" fmla="*/ 2234 h 2234"/>
                <a:gd name="T24" fmla="*/ 1110 w 3086"/>
                <a:gd name="T25" fmla="*/ 2232 h 2234"/>
                <a:gd name="T26" fmla="*/ 1093 w 3086"/>
                <a:gd name="T27" fmla="*/ 2227 h 2234"/>
                <a:gd name="T28" fmla="*/ 1079 w 3086"/>
                <a:gd name="T29" fmla="*/ 2218 h 2234"/>
                <a:gd name="T30" fmla="*/ 1068 w 3086"/>
                <a:gd name="T31" fmla="*/ 2207 h 2234"/>
                <a:gd name="T32" fmla="*/ 1059 w 3086"/>
                <a:gd name="T33" fmla="*/ 2192 h 2234"/>
                <a:gd name="T34" fmla="*/ 1054 w 3086"/>
                <a:gd name="T35" fmla="*/ 2175 h 2234"/>
                <a:gd name="T36" fmla="*/ 549 w 3086"/>
                <a:gd name="T37" fmla="*/ 149 h 2234"/>
                <a:gd name="T38" fmla="*/ 0 w 3086"/>
                <a:gd name="T39" fmla="*/ 149 h 2234"/>
                <a:gd name="T40" fmla="*/ 0 w 3086"/>
                <a:gd name="T41" fmla="*/ 0 h 2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6" h="2234">
                  <a:moveTo>
                    <a:pt x="0" y="0"/>
                  </a:moveTo>
                  <a:lnTo>
                    <a:pt x="610" y="0"/>
                  </a:lnTo>
                  <a:lnTo>
                    <a:pt x="628" y="2"/>
                  </a:lnTo>
                  <a:lnTo>
                    <a:pt x="643" y="7"/>
                  </a:lnTo>
                  <a:lnTo>
                    <a:pt x="657" y="16"/>
                  </a:lnTo>
                  <a:lnTo>
                    <a:pt x="669" y="27"/>
                  </a:lnTo>
                  <a:lnTo>
                    <a:pt x="677" y="42"/>
                  </a:lnTo>
                  <a:lnTo>
                    <a:pt x="684" y="59"/>
                  </a:lnTo>
                  <a:lnTo>
                    <a:pt x="1187" y="2079"/>
                  </a:lnTo>
                  <a:lnTo>
                    <a:pt x="3086" y="2079"/>
                  </a:lnTo>
                  <a:lnTo>
                    <a:pt x="3086" y="2234"/>
                  </a:lnTo>
                  <a:lnTo>
                    <a:pt x="1127" y="2234"/>
                  </a:lnTo>
                  <a:lnTo>
                    <a:pt x="1110" y="2232"/>
                  </a:lnTo>
                  <a:lnTo>
                    <a:pt x="1093" y="2227"/>
                  </a:lnTo>
                  <a:lnTo>
                    <a:pt x="1079" y="2218"/>
                  </a:lnTo>
                  <a:lnTo>
                    <a:pt x="1068" y="2207"/>
                  </a:lnTo>
                  <a:lnTo>
                    <a:pt x="1059" y="2192"/>
                  </a:lnTo>
                  <a:lnTo>
                    <a:pt x="1054" y="2175"/>
                  </a:lnTo>
                  <a:lnTo>
                    <a:pt x="549" y="149"/>
                  </a:lnTo>
                  <a:lnTo>
                    <a:pt x="0" y="149"/>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7" name="Rectangle 155"/>
            <p:cNvSpPr>
              <a:spLocks noChangeArrowheads="1"/>
            </p:cNvSpPr>
            <p:nvPr/>
          </p:nvSpPr>
          <p:spPr bwMode="auto">
            <a:xfrm>
              <a:off x="5503863" y="2328863"/>
              <a:ext cx="304800" cy="25400"/>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8" name="Freeform 156"/>
            <p:cNvSpPr>
              <a:spLocks noEditPoints="1"/>
            </p:cNvSpPr>
            <p:nvPr/>
          </p:nvSpPr>
          <p:spPr bwMode="auto">
            <a:xfrm>
              <a:off x="5741988" y="2389188"/>
              <a:ext cx="103188" cy="104775"/>
            </a:xfrm>
            <a:custGeom>
              <a:avLst/>
              <a:gdLst>
                <a:gd name="T0" fmla="*/ 267 w 592"/>
                <a:gd name="T1" fmla="*/ 158 h 591"/>
                <a:gd name="T2" fmla="*/ 216 w 592"/>
                <a:gd name="T3" fmla="*/ 180 h 591"/>
                <a:gd name="T4" fmla="*/ 179 w 592"/>
                <a:gd name="T5" fmla="*/ 219 h 591"/>
                <a:gd name="T6" fmla="*/ 159 w 592"/>
                <a:gd name="T7" fmla="*/ 269 h 591"/>
                <a:gd name="T8" fmla="*/ 159 w 592"/>
                <a:gd name="T9" fmla="*/ 322 h 591"/>
                <a:gd name="T10" fmla="*/ 181 w 592"/>
                <a:gd name="T11" fmla="*/ 372 h 591"/>
                <a:gd name="T12" fmla="*/ 219 w 592"/>
                <a:gd name="T13" fmla="*/ 411 h 591"/>
                <a:gd name="T14" fmla="*/ 269 w 592"/>
                <a:gd name="T15" fmla="*/ 433 h 591"/>
                <a:gd name="T16" fmla="*/ 324 w 592"/>
                <a:gd name="T17" fmla="*/ 433 h 591"/>
                <a:gd name="T18" fmla="*/ 373 w 592"/>
                <a:gd name="T19" fmla="*/ 411 h 591"/>
                <a:gd name="T20" fmla="*/ 413 w 592"/>
                <a:gd name="T21" fmla="*/ 372 h 591"/>
                <a:gd name="T22" fmla="*/ 435 w 592"/>
                <a:gd name="T23" fmla="*/ 322 h 591"/>
                <a:gd name="T24" fmla="*/ 435 w 592"/>
                <a:gd name="T25" fmla="*/ 269 h 591"/>
                <a:gd name="T26" fmla="*/ 414 w 592"/>
                <a:gd name="T27" fmla="*/ 219 h 591"/>
                <a:gd name="T28" fmla="*/ 377 w 592"/>
                <a:gd name="T29" fmla="*/ 180 h 591"/>
                <a:gd name="T30" fmla="*/ 326 w 592"/>
                <a:gd name="T31" fmla="*/ 158 h 591"/>
                <a:gd name="T32" fmla="*/ 296 w 592"/>
                <a:gd name="T33" fmla="*/ 0 h 591"/>
                <a:gd name="T34" fmla="*/ 382 w 592"/>
                <a:gd name="T35" fmla="*/ 12 h 591"/>
                <a:gd name="T36" fmla="*/ 458 w 592"/>
                <a:gd name="T37" fmla="*/ 47 h 591"/>
                <a:gd name="T38" fmla="*/ 520 w 592"/>
                <a:gd name="T39" fmla="*/ 101 h 591"/>
                <a:gd name="T40" fmla="*/ 565 w 592"/>
                <a:gd name="T41" fmla="*/ 171 h 591"/>
                <a:gd name="T42" fmla="*/ 589 w 592"/>
                <a:gd name="T43" fmla="*/ 252 h 591"/>
                <a:gd name="T44" fmla="*/ 589 w 592"/>
                <a:gd name="T45" fmla="*/ 338 h 591"/>
                <a:gd name="T46" fmla="*/ 565 w 592"/>
                <a:gd name="T47" fmla="*/ 420 h 591"/>
                <a:gd name="T48" fmla="*/ 519 w 592"/>
                <a:gd name="T49" fmla="*/ 488 h 591"/>
                <a:gd name="T50" fmla="*/ 457 w 592"/>
                <a:gd name="T51" fmla="*/ 543 h 591"/>
                <a:gd name="T52" fmla="*/ 382 w 592"/>
                <a:gd name="T53" fmla="*/ 578 h 591"/>
                <a:gd name="T54" fmla="*/ 296 w 592"/>
                <a:gd name="T55" fmla="*/ 591 h 591"/>
                <a:gd name="T56" fmla="*/ 211 w 592"/>
                <a:gd name="T57" fmla="*/ 578 h 591"/>
                <a:gd name="T58" fmla="*/ 135 w 592"/>
                <a:gd name="T59" fmla="*/ 543 h 591"/>
                <a:gd name="T60" fmla="*/ 73 w 592"/>
                <a:gd name="T61" fmla="*/ 489 h 591"/>
                <a:gd name="T62" fmla="*/ 27 w 592"/>
                <a:gd name="T63" fmla="*/ 420 h 591"/>
                <a:gd name="T64" fmla="*/ 3 w 592"/>
                <a:gd name="T65" fmla="*/ 338 h 591"/>
                <a:gd name="T66" fmla="*/ 3 w 592"/>
                <a:gd name="T67" fmla="*/ 252 h 591"/>
                <a:gd name="T68" fmla="*/ 27 w 592"/>
                <a:gd name="T69" fmla="*/ 171 h 591"/>
                <a:gd name="T70" fmla="*/ 73 w 592"/>
                <a:gd name="T71" fmla="*/ 101 h 591"/>
                <a:gd name="T72" fmla="*/ 135 w 592"/>
                <a:gd name="T73" fmla="*/ 47 h 591"/>
                <a:gd name="T74" fmla="*/ 210 w 592"/>
                <a:gd name="T75" fmla="*/ 12 h 591"/>
                <a:gd name="T76" fmla="*/ 296 w 592"/>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 h="591">
                  <a:moveTo>
                    <a:pt x="296" y="156"/>
                  </a:moveTo>
                  <a:lnTo>
                    <a:pt x="267" y="158"/>
                  </a:lnTo>
                  <a:lnTo>
                    <a:pt x="240" y="167"/>
                  </a:lnTo>
                  <a:lnTo>
                    <a:pt x="216" y="180"/>
                  </a:lnTo>
                  <a:lnTo>
                    <a:pt x="196" y="198"/>
                  </a:lnTo>
                  <a:lnTo>
                    <a:pt x="179" y="219"/>
                  </a:lnTo>
                  <a:lnTo>
                    <a:pt x="166" y="242"/>
                  </a:lnTo>
                  <a:lnTo>
                    <a:pt x="159" y="269"/>
                  </a:lnTo>
                  <a:lnTo>
                    <a:pt x="155" y="296"/>
                  </a:lnTo>
                  <a:lnTo>
                    <a:pt x="159" y="322"/>
                  </a:lnTo>
                  <a:lnTo>
                    <a:pt x="167" y="349"/>
                  </a:lnTo>
                  <a:lnTo>
                    <a:pt x="181" y="372"/>
                  </a:lnTo>
                  <a:lnTo>
                    <a:pt x="198" y="393"/>
                  </a:lnTo>
                  <a:lnTo>
                    <a:pt x="219" y="411"/>
                  </a:lnTo>
                  <a:lnTo>
                    <a:pt x="243" y="425"/>
                  </a:lnTo>
                  <a:lnTo>
                    <a:pt x="269" y="433"/>
                  </a:lnTo>
                  <a:lnTo>
                    <a:pt x="296" y="436"/>
                  </a:lnTo>
                  <a:lnTo>
                    <a:pt x="324" y="433"/>
                  </a:lnTo>
                  <a:lnTo>
                    <a:pt x="350" y="425"/>
                  </a:lnTo>
                  <a:lnTo>
                    <a:pt x="373" y="411"/>
                  </a:lnTo>
                  <a:lnTo>
                    <a:pt x="395" y="393"/>
                  </a:lnTo>
                  <a:lnTo>
                    <a:pt x="413" y="372"/>
                  </a:lnTo>
                  <a:lnTo>
                    <a:pt x="426" y="349"/>
                  </a:lnTo>
                  <a:lnTo>
                    <a:pt x="435" y="322"/>
                  </a:lnTo>
                  <a:lnTo>
                    <a:pt x="437" y="296"/>
                  </a:lnTo>
                  <a:lnTo>
                    <a:pt x="435" y="269"/>
                  </a:lnTo>
                  <a:lnTo>
                    <a:pt x="426" y="242"/>
                  </a:lnTo>
                  <a:lnTo>
                    <a:pt x="414" y="219"/>
                  </a:lnTo>
                  <a:lnTo>
                    <a:pt x="398" y="198"/>
                  </a:lnTo>
                  <a:lnTo>
                    <a:pt x="377" y="180"/>
                  </a:lnTo>
                  <a:lnTo>
                    <a:pt x="353" y="167"/>
                  </a:lnTo>
                  <a:lnTo>
                    <a:pt x="326" y="158"/>
                  </a:lnTo>
                  <a:lnTo>
                    <a:pt x="296" y="156"/>
                  </a:lnTo>
                  <a:close/>
                  <a:moveTo>
                    <a:pt x="296" y="0"/>
                  </a:moveTo>
                  <a:lnTo>
                    <a:pt x="341" y="3"/>
                  </a:lnTo>
                  <a:lnTo>
                    <a:pt x="382" y="12"/>
                  </a:lnTo>
                  <a:lnTo>
                    <a:pt x="421" y="27"/>
                  </a:lnTo>
                  <a:lnTo>
                    <a:pt x="458" y="47"/>
                  </a:lnTo>
                  <a:lnTo>
                    <a:pt x="491" y="72"/>
                  </a:lnTo>
                  <a:lnTo>
                    <a:pt x="520" y="101"/>
                  </a:lnTo>
                  <a:lnTo>
                    <a:pt x="545" y="135"/>
                  </a:lnTo>
                  <a:lnTo>
                    <a:pt x="565" y="171"/>
                  </a:lnTo>
                  <a:lnTo>
                    <a:pt x="581" y="210"/>
                  </a:lnTo>
                  <a:lnTo>
                    <a:pt x="589" y="252"/>
                  </a:lnTo>
                  <a:lnTo>
                    <a:pt x="592" y="295"/>
                  </a:lnTo>
                  <a:lnTo>
                    <a:pt x="589" y="338"/>
                  </a:lnTo>
                  <a:lnTo>
                    <a:pt x="580" y="379"/>
                  </a:lnTo>
                  <a:lnTo>
                    <a:pt x="565" y="420"/>
                  </a:lnTo>
                  <a:lnTo>
                    <a:pt x="545" y="455"/>
                  </a:lnTo>
                  <a:lnTo>
                    <a:pt x="519" y="488"/>
                  </a:lnTo>
                  <a:lnTo>
                    <a:pt x="491" y="518"/>
                  </a:lnTo>
                  <a:lnTo>
                    <a:pt x="457" y="543"/>
                  </a:lnTo>
                  <a:lnTo>
                    <a:pt x="421" y="563"/>
                  </a:lnTo>
                  <a:lnTo>
                    <a:pt x="382" y="578"/>
                  </a:lnTo>
                  <a:lnTo>
                    <a:pt x="340" y="587"/>
                  </a:lnTo>
                  <a:lnTo>
                    <a:pt x="296" y="591"/>
                  </a:lnTo>
                  <a:lnTo>
                    <a:pt x="253" y="587"/>
                  </a:lnTo>
                  <a:lnTo>
                    <a:pt x="211" y="578"/>
                  </a:lnTo>
                  <a:lnTo>
                    <a:pt x="171" y="563"/>
                  </a:lnTo>
                  <a:lnTo>
                    <a:pt x="135" y="543"/>
                  </a:lnTo>
                  <a:lnTo>
                    <a:pt x="102" y="518"/>
                  </a:lnTo>
                  <a:lnTo>
                    <a:pt x="73" y="489"/>
                  </a:lnTo>
                  <a:lnTo>
                    <a:pt x="47" y="455"/>
                  </a:lnTo>
                  <a:lnTo>
                    <a:pt x="27" y="420"/>
                  </a:lnTo>
                  <a:lnTo>
                    <a:pt x="13" y="381"/>
                  </a:lnTo>
                  <a:lnTo>
                    <a:pt x="3" y="338"/>
                  </a:lnTo>
                  <a:lnTo>
                    <a:pt x="0" y="295"/>
                  </a:lnTo>
                  <a:lnTo>
                    <a:pt x="3" y="252"/>
                  </a:lnTo>
                  <a:lnTo>
                    <a:pt x="13" y="210"/>
                  </a:lnTo>
                  <a:lnTo>
                    <a:pt x="27" y="171"/>
                  </a:lnTo>
                  <a:lnTo>
                    <a:pt x="47" y="135"/>
                  </a:lnTo>
                  <a:lnTo>
                    <a:pt x="73" y="101"/>
                  </a:lnTo>
                  <a:lnTo>
                    <a:pt x="101" y="72"/>
                  </a:lnTo>
                  <a:lnTo>
                    <a:pt x="135" y="47"/>
                  </a:lnTo>
                  <a:lnTo>
                    <a:pt x="171" y="27"/>
                  </a:lnTo>
                  <a:lnTo>
                    <a:pt x="210" y="12"/>
                  </a:lnTo>
                  <a:lnTo>
                    <a:pt x="253" y="3"/>
                  </a:lnTo>
                  <a:lnTo>
                    <a:pt x="296"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9" name="Freeform 157"/>
            <p:cNvSpPr>
              <a:spLocks noEditPoints="1"/>
            </p:cNvSpPr>
            <p:nvPr/>
          </p:nvSpPr>
          <p:spPr bwMode="auto">
            <a:xfrm>
              <a:off x="5487988" y="2389188"/>
              <a:ext cx="104775" cy="104775"/>
            </a:xfrm>
            <a:custGeom>
              <a:avLst/>
              <a:gdLst>
                <a:gd name="T0" fmla="*/ 267 w 593"/>
                <a:gd name="T1" fmla="*/ 158 h 591"/>
                <a:gd name="T2" fmla="*/ 216 w 593"/>
                <a:gd name="T3" fmla="*/ 180 h 591"/>
                <a:gd name="T4" fmla="*/ 179 w 593"/>
                <a:gd name="T5" fmla="*/ 219 h 591"/>
                <a:gd name="T6" fmla="*/ 158 w 593"/>
                <a:gd name="T7" fmla="*/ 269 h 591"/>
                <a:gd name="T8" fmla="*/ 158 w 593"/>
                <a:gd name="T9" fmla="*/ 322 h 591"/>
                <a:gd name="T10" fmla="*/ 181 w 593"/>
                <a:gd name="T11" fmla="*/ 372 h 591"/>
                <a:gd name="T12" fmla="*/ 220 w 593"/>
                <a:gd name="T13" fmla="*/ 411 h 591"/>
                <a:gd name="T14" fmla="*/ 270 w 593"/>
                <a:gd name="T15" fmla="*/ 433 h 591"/>
                <a:gd name="T16" fmla="*/ 324 w 593"/>
                <a:gd name="T17" fmla="*/ 433 h 591"/>
                <a:gd name="T18" fmla="*/ 373 w 593"/>
                <a:gd name="T19" fmla="*/ 411 h 591"/>
                <a:gd name="T20" fmla="*/ 412 w 593"/>
                <a:gd name="T21" fmla="*/ 372 h 591"/>
                <a:gd name="T22" fmla="*/ 435 w 593"/>
                <a:gd name="T23" fmla="*/ 322 h 591"/>
                <a:gd name="T24" fmla="*/ 435 w 593"/>
                <a:gd name="T25" fmla="*/ 269 h 591"/>
                <a:gd name="T26" fmla="*/ 412 w 593"/>
                <a:gd name="T27" fmla="*/ 219 h 591"/>
                <a:gd name="T28" fmla="*/ 373 w 593"/>
                <a:gd name="T29" fmla="*/ 180 h 591"/>
                <a:gd name="T30" fmla="*/ 324 w 593"/>
                <a:gd name="T31" fmla="*/ 158 h 591"/>
                <a:gd name="T32" fmla="*/ 297 w 593"/>
                <a:gd name="T33" fmla="*/ 0 h 591"/>
                <a:gd name="T34" fmla="*/ 382 w 593"/>
                <a:gd name="T35" fmla="*/ 12 h 591"/>
                <a:gd name="T36" fmla="*/ 458 w 593"/>
                <a:gd name="T37" fmla="*/ 47 h 591"/>
                <a:gd name="T38" fmla="*/ 520 w 593"/>
                <a:gd name="T39" fmla="*/ 101 h 591"/>
                <a:gd name="T40" fmla="*/ 565 w 593"/>
                <a:gd name="T41" fmla="*/ 171 h 591"/>
                <a:gd name="T42" fmla="*/ 590 w 593"/>
                <a:gd name="T43" fmla="*/ 252 h 591"/>
                <a:gd name="T44" fmla="*/ 590 w 593"/>
                <a:gd name="T45" fmla="*/ 338 h 591"/>
                <a:gd name="T46" fmla="*/ 565 w 593"/>
                <a:gd name="T47" fmla="*/ 420 h 591"/>
                <a:gd name="T48" fmla="*/ 520 w 593"/>
                <a:gd name="T49" fmla="*/ 488 h 591"/>
                <a:gd name="T50" fmla="*/ 458 w 593"/>
                <a:gd name="T51" fmla="*/ 543 h 591"/>
                <a:gd name="T52" fmla="*/ 382 w 593"/>
                <a:gd name="T53" fmla="*/ 578 h 591"/>
                <a:gd name="T54" fmla="*/ 297 w 593"/>
                <a:gd name="T55" fmla="*/ 591 h 591"/>
                <a:gd name="T56" fmla="*/ 211 w 593"/>
                <a:gd name="T57" fmla="*/ 578 h 591"/>
                <a:gd name="T58" fmla="*/ 135 w 593"/>
                <a:gd name="T59" fmla="*/ 543 h 591"/>
                <a:gd name="T60" fmla="*/ 73 w 593"/>
                <a:gd name="T61" fmla="*/ 489 h 591"/>
                <a:gd name="T62" fmla="*/ 28 w 593"/>
                <a:gd name="T63" fmla="*/ 420 h 591"/>
                <a:gd name="T64" fmla="*/ 3 w 593"/>
                <a:gd name="T65" fmla="*/ 338 h 591"/>
                <a:gd name="T66" fmla="*/ 3 w 593"/>
                <a:gd name="T67" fmla="*/ 252 h 591"/>
                <a:gd name="T68" fmla="*/ 27 w 593"/>
                <a:gd name="T69" fmla="*/ 171 h 591"/>
                <a:gd name="T70" fmla="*/ 73 w 593"/>
                <a:gd name="T71" fmla="*/ 101 h 591"/>
                <a:gd name="T72" fmla="*/ 135 w 593"/>
                <a:gd name="T73" fmla="*/ 47 h 591"/>
                <a:gd name="T74" fmla="*/ 211 w 593"/>
                <a:gd name="T75" fmla="*/ 12 h 591"/>
                <a:gd name="T76" fmla="*/ 297 w 593"/>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91">
                  <a:moveTo>
                    <a:pt x="297" y="156"/>
                  </a:moveTo>
                  <a:lnTo>
                    <a:pt x="267" y="158"/>
                  </a:lnTo>
                  <a:lnTo>
                    <a:pt x="240" y="167"/>
                  </a:lnTo>
                  <a:lnTo>
                    <a:pt x="216" y="180"/>
                  </a:lnTo>
                  <a:lnTo>
                    <a:pt x="195" y="198"/>
                  </a:lnTo>
                  <a:lnTo>
                    <a:pt x="179" y="219"/>
                  </a:lnTo>
                  <a:lnTo>
                    <a:pt x="166" y="242"/>
                  </a:lnTo>
                  <a:lnTo>
                    <a:pt x="158" y="269"/>
                  </a:lnTo>
                  <a:lnTo>
                    <a:pt x="156" y="296"/>
                  </a:lnTo>
                  <a:lnTo>
                    <a:pt x="158" y="322"/>
                  </a:lnTo>
                  <a:lnTo>
                    <a:pt x="167" y="349"/>
                  </a:lnTo>
                  <a:lnTo>
                    <a:pt x="181" y="372"/>
                  </a:lnTo>
                  <a:lnTo>
                    <a:pt x="199" y="393"/>
                  </a:lnTo>
                  <a:lnTo>
                    <a:pt x="220" y="411"/>
                  </a:lnTo>
                  <a:lnTo>
                    <a:pt x="243" y="425"/>
                  </a:lnTo>
                  <a:lnTo>
                    <a:pt x="270" y="433"/>
                  </a:lnTo>
                  <a:lnTo>
                    <a:pt x="297" y="436"/>
                  </a:lnTo>
                  <a:lnTo>
                    <a:pt x="324" y="433"/>
                  </a:lnTo>
                  <a:lnTo>
                    <a:pt x="350" y="425"/>
                  </a:lnTo>
                  <a:lnTo>
                    <a:pt x="373" y="411"/>
                  </a:lnTo>
                  <a:lnTo>
                    <a:pt x="394" y="393"/>
                  </a:lnTo>
                  <a:lnTo>
                    <a:pt x="412" y="372"/>
                  </a:lnTo>
                  <a:lnTo>
                    <a:pt x="426" y="349"/>
                  </a:lnTo>
                  <a:lnTo>
                    <a:pt x="435" y="322"/>
                  </a:lnTo>
                  <a:lnTo>
                    <a:pt x="438" y="296"/>
                  </a:lnTo>
                  <a:lnTo>
                    <a:pt x="435" y="269"/>
                  </a:lnTo>
                  <a:lnTo>
                    <a:pt x="426" y="242"/>
                  </a:lnTo>
                  <a:lnTo>
                    <a:pt x="412" y="219"/>
                  </a:lnTo>
                  <a:lnTo>
                    <a:pt x="394" y="198"/>
                  </a:lnTo>
                  <a:lnTo>
                    <a:pt x="373" y="180"/>
                  </a:lnTo>
                  <a:lnTo>
                    <a:pt x="350" y="167"/>
                  </a:lnTo>
                  <a:lnTo>
                    <a:pt x="324" y="158"/>
                  </a:lnTo>
                  <a:lnTo>
                    <a:pt x="297" y="156"/>
                  </a:lnTo>
                  <a:close/>
                  <a:moveTo>
                    <a:pt x="297" y="0"/>
                  </a:moveTo>
                  <a:lnTo>
                    <a:pt x="340" y="3"/>
                  </a:lnTo>
                  <a:lnTo>
                    <a:pt x="382" y="12"/>
                  </a:lnTo>
                  <a:lnTo>
                    <a:pt x="421" y="27"/>
                  </a:lnTo>
                  <a:lnTo>
                    <a:pt x="458" y="47"/>
                  </a:lnTo>
                  <a:lnTo>
                    <a:pt x="491" y="72"/>
                  </a:lnTo>
                  <a:lnTo>
                    <a:pt x="520" y="101"/>
                  </a:lnTo>
                  <a:lnTo>
                    <a:pt x="545" y="135"/>
                  </a:lnTo>
                  <a:lnTo>
                    <a:pt x="565" y="171"/>
                  </a:lnTo>
                  <a:lnTo>
                    <a:pt x="581" y="210"/>
                  </a:lnTo>
                  <a:lnTo>
                    <a:pt x="590" y="252"/>
                  </a:lnTo>
                  <a:lnTo>
                    <a:pt x="593" y="295"/>
                  </a:lnTo>
                  <a:lnTo>
                    <a:pt x="590" y="338"/>
                  </a:lnTo>
                  <a:lnTo>
                    <a:pt x="581" y="379"/>
                  </a:lnTo>
                  <a:lnTo>
                    <a:pt x="565" y="420"/>
                  </a:lnTo>
                  <a:lnTo>
                    <a:pt x="545" y="455"/>
                  </a:lnTo>
                  <a:lnTo>
                    <a:pt x="520" y="488"/>
                  </a:lnTo>
                  <a:lnTo>
                    <a:pt x="491" y="518"/>
                  </a:lnTo>
                  <a:lnTo>
                    <a:pt x="458" y="543"/>
                  </a:lnTo>
                  <a:lnTo>
                    <a:pt x="421" y="563"/>
                  </a:lnTo>
                  <a:lnTo>
                    <a:pt x="382" y="578"/>
                  </a:lnTo>
                  <a:lnTo>
                    <a:pt x="340" y="587"/>
                  </a:lnTo>
                  <a:lnTo>
                    <a:pt x="297" y="591"/>
                  </a:lnTo>
                  <a:lnTo>
                    <a:pt x="253" y="587"/>
                  </a:lnTo>
                  <a:lnTo>
                    <a:pt x="211" y="578"/>
                  </a:lnTo>
                  <a:lnTo>
                    <a:pt x="172" y="563"/>
                  </a:lnTo>
                  <a:lnTo>
                    <a:pt x="135" y="543"/>
                  </a:lnTo>
                  <a:lnTo>
                    <a:pt x="102" y="518"/>
                  </a:lnTo>
                  <a:lnTo>
                    <a:pt x="73" y="489"/>
                  </a:lnTo>
                  <a:lnTo>
                    <a:pt x="48" y="455"/>
                  </a:lnTo>
                  <a:lnTo>
                    <a:pt x="28" y="420"/>
                  </a:lnTo>
                  <a:lnTo>
                    <a:pt x="12" y="381"/>
                  </a:lnTo>
                  <a:lnTo>
                    <a:pt x="3" y="338"/>
                  </a:lnTo>
                  <a:lnTo>
                    <a:pt x="0" y="295"/>
                  </a:lnTo>
                  <a:lnTo>
                    <a:pt x="3" y="252"/>
                  </a:lnTo>
                  <a:lnTo>
                    <a:pt x="12" y="210"/>
                  </a:lnTo>
                  <a:lnTo>
                    <a:pt x="27" y="171"/>
                  </a:lnTo>
                  <a:lnTo>
                    <a:pt x="48" y="135"/>
                  </a:lnTo>
                  <a:lnTo>
                    <a:pt x="73" y="101"/>
                  </a:lnTo>
                  <a:lnTo>
                    <a:pt x="102" y="72"/>
                  </a:lnTo>
                  <a:lnTo>
                    <a:pt x="135" y="47"/>
                  </a:lnTo>
                  <a:lnTo>
                    <a:pt x="172" y="27"/>
                  </a:lnTo>
                  <a:lnTo>
                    <a:pt x="211" y="12"/>
                  </a:lnTo>
                  <a:lnTo>
                    <a:pt x="253" y="3"/>
                  </a:lnTo>
                  <a:lnTo>
                    <a:pt x="29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28" name="菱形 27"/>
          <p:cNvSpPr/>
          <p:nvPr/>
        </p:nvSpPr>
        <p:spPr>
          <a:xfrm>
            <a:off x="1109705" y="2491367"/>
            <a:ext cx="1726059" cy="1726059"/>
          </a:xfrm>
          <a:prstGeom prst="diamond">
            <a:avLst/>
          </a:prstGeom>
          <a:solidFill>
            <a:srgbClr val="E3CAB4"/>
          </a:solidFill>
          <a:ln>
            <a:noFill/>
          </a:ln>
        </p:spPr>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1517015" y="3203575"/>
            <a:ext cx="1042035" cy="398780"/>
          </a:xfrm>
          <a:prstGeom prst="rect">
            <a:avLst/>
          </a:prstGeom>
          <a:noFill/>
        </p:spPr>
        <p:txBody>
          <a:bodyPr wrap="square" rtlCol="0">
            <a:spAutoFit/>
            <a:scene3d>
              <a:camera prst="orthographicFront"/>
              <a:lightRig rig="threePt" dir="t"/>
            </a:scene3d>
          </a:bodyPr>
          <a:p>
            <a:r>
              <a:rPr lang="zh-CN" altLang="en-US" sz="2000">
                <a:gradFill>
                  <a:gsLst>
                    <a:gs pos="21000">
                      <a:srgbClr val="53575C"/>
                    </a:gs>
                    <a:gs pos="88000">
                      <a:srgbClr val="C5C7CA"/>
                    </a:gs>
                  </a:gsLst>
                  <a:lin ang="5400000"/>
                </a:gradFill>
                <a:effectLst/>
              </a:rPr>
              <a:t>可靠性</a:t>
            </a:r>
            <a:endParaRPr lang="zh-CN" altLang="en-US" sz="2000">
              <a:gradFill>
                <a:gsLst>
                  <a:gs pos="21000">
                    <a:srgbClr val="53575C"/>
                  </a:gs>
                  <a:gs pos="88000">
                    <a:srgbClr val="C5C7CA"/>
                  </a:gs>
                </a:gsLst>
                <a:lin ang="5400000"/>
              </a:gradFill>
              <a:effectLst/>
            </a:endParaRPr>
          </a:p>
        </p:txBody>
      </p:sp>
      <p:sp>
        <p:nvSpPr>
          <p:cNvPr id="4" name="文本框 3"/>
          <p:cNvSpPr txBox="1"/>
          <p:nvPr/>
        </p:nvSpPr>
        <p:spPr>
          <a:xfrm>
            <a:off x="4403090" y="1784985"/>
            <a:ext cx="6711315" cy="3138170"/>
          </a:xfrm>
          <a:prstGeom prst="rect">
            <a:avLst/>
          </a:prstGeom>
          <a:noFill/>
        </p:spPr>
        <p:txBody>
          <a:bodyPr wrap="square" rtlCol="0">
            <a:spAutoFit/>
          </a:bodyPr>
          <a:p>
            <a:pPr algn="l"/>
            <a:r>
              <a:rPr lang="zh-CN" altLang="en-US">
                <a:latin typeface="楷体" panose="02010609060101010101" charset="-122"/>
                <a:ea typeface="楷体" panose="02010609060101010101" charset="-122"/>
              </a:rPr>
              <a:t>系统通过Qt编程进行实现，前端页面的显示通过设计和构建.ui文件进行实现，后端接口函数也是通过Qt编程规范对数据库数据进行操作来实现业务逻辑，最后编译生成一个窗口来进行系统流程的演示。</a:t>
            </a:r>
            <a:endParaRPr lang="zh-CN" altLang="en-US">
              <a:latin typeface="楷体" panose="02010609060101010101" charset="-122"/>
              <a:ea typeface="楷体" panose="02010609060101010101" charset="-122"/>
            </a:endParaRPr>
          </a:p>
          <a:p>
            <a:pPr algn="l"/>
            <a:r>
              <a:rPr lang="zh-CN" altLang="en-US">
                <a:latin typeface="楷体" panose="02010609060101010101" charset="-122"/>
                <a:ea typeface="楷体" panose="02010609060101010101" charset="-122"/>
              </a:rPr>
              <a:t>安全方面，本系统开发中利用以框架本身所封装的安全编码格式进行规范化的编码，从前期设计到正式编码安全问题都以通过健壮的代码进行了规避，代码逻辑上进行了反复的推演，在系统安全上具有可行性。</a:t>
            </a:r>
            <a:endParaRPr lang="zh-CN" altLang="en-US">
              <a:latin typeface="楷体" panose="02010609060101010101" charset="-122"/>
              <a:ea typeface="楷体" panose="02010609060101010101" charset="-122"/>
            </a:endParaRPr>
          </a:p>
          <a:p>
            <a:pPr algn="l"/>
            <a:r>
              <a:rPr lang="zh-CN" altLang="en-US">
                <a:latin typeface="楷体" panose="02010609060101010101" charset="-122"/>
                <a:ea typeface="楷体" panose="02010609060101010101" charset="-122"/>
              </a:rPr>
              <a:t>性能方面，我们的系统比较小，且实现的业务逻辑和数据量都不是很大，因此能高效的运行程序，对硬件和软件方面没有特别高的要求，程序可以在机器上正常快速运行。</a:t>
            </a:r>
            <a:endParaRPr lang="zh-CN" altLang="en-US">
              <a:latin typeface="楷体" panose="02010609060101010101" charset="-122"/>
              <a:ea typeface="楷体" panose="02010609060101010101" charset="-122"/>
            </a:endParaRPr>
          </a:p>
        </p:txBody>
      </p:sp>
      <p:cxnSp>
        <p:nvCxnSpPr>
          <p:cNvPr id="5" name="直接连接符 4"/>
          <p:cNvCxnSpPr/>
          <p:nvPr/>
        </p:nvCxnSpPr>
        <p:spPr>
          <a:xfrm>
            <a:off x="2990215" y="3354070"/>
            <a:ext cx="930275" cy="0"/>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heel(1)">
                                      <p:cBhvr>
                                        <p:cTn id="32" dur="20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heel(1)">
                                      <p:cBhvr>
                                        <p:cTn id="37" dur="2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amond(in)">
                                      <p:cBhvr>
                                        <p:cTn id="42" dur="2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to="" calcmode="lin" valueType="num">
                                      <p:cBhvr>
                                        <p:cTn id="4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28" grpId="0" animBg="1"/>
      <p:bldP spid="28" grpId="1" animBg="1"/>
      <p:bldP spid="2" grpId="0"/>
      <p:bldP spid="2"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4754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实施关键技术与难点</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6273011" y="1753244"/>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4" name="Group 27"/>
          <p:cNvGrpSpPr/>
          <p:nvPr/>
        </p:nvGrpSpPr>
        <p:grpSpPr>
          <a:xfrm>
            <a:off x="4964667" y="1923845"/>
            <a:ext cx="1589476" cy="1077672"/>
            <a:chOff x="5155735" y="2183152"/>
            <a:chExt cx="1589476" cy="1077672"/>
          </a:xfrm>
        </p:grpSpPr>
        <p:sp>
          <p:nvSpPr>
            <p:cNvPr id="45" name="Freeform 6"/>
            <p:cNvSpPr/>
            <p:nvPr/>
          </p:nvSpPr>
          <p:spPr bwMode="auto">
            <a:xfrm>
              <a:off x="5155735" y="218315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7"/>
            <p:cNvSpPr/>
            <p:nvPr/>
          </p:nvSpPr>
          <p:spPr bwMode="auto">
            <a:xfrm>
              <a:off x="5226619" y="223481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7" name="Freeform 5"/>
          <p:cNvSpPr/>
          <p:nvPr/>
        </p:nvSpPr>
        <p:spPr bwMode="auto">
          <a:xfrm flipH="1">
            <a:off x="993092" y="2718707"/>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8" name="Group 26"/>
          <p:cNvGrpSpPr/>
          <p:nvPr/>
        </p:nvGrpSpPr>
        <p:grpSpPr>
          <a:xfrm>
            <a:off x="5184837" y="2889308"/>
            <a:ext cx="1589476" cy="1077672"/>
            <a:chOff x="5375906" y="3148615"/>
            <a:chExt cx="1589476" cy="1077672"/>
          </a:xfrm>
        </p:grpSpPr>
        <p:sp>
          <p:nvSpPr>
            <p:cNvPr id="49" name="Freeform 6"/>
            <p:cNvSpPr/>
            <p:nvPr/>
          </p:nvSpPr>
          <p:spPr bwMode="auto">
            <a:xfrm flipH="1">
              <a:off x="5375906" y="3148615"/>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7"/>
            <p:cNvSpPr/>
            <p:nvPr/>
          </p:nvSpPr>
          <p:spPr bwMode="auto">
            <a:xfrm flipH="1">
              <a:off x="5941774" y="3200277"/>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1" name="Freeform 5"/>
          <p:cNvSpPr/>
          <p:nvPr/>
        </p:nvSpPr>
        <p:spPr bwMode="auto">
          <a:xfrm>
            <a:off x="6343895" y="3684169"/>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2" name="Group 25"/>
          <p:cNvGrpSpPr/>
          <p:nvPr/>
        </p:nvGrpSpPr>
        <p:grpSpPr>
          <a:xfrm>
            <a:off x="5035551" y="3854771"/>
            <a:ext cx="1589476" cy="1077672"/>
            <a:chOff x="5226619" y="4114078"/>
            <a:chExt cx="1589476" cy="1077672"/>
          </a:xfrm>
        </p:grpSpPr>
        <p:sp>
          <p:nvSpPr>
            <p:cNvPr id="53" name="Freeform 6"/>
            <p:cNvSpPr/>
            <p:nvPr/>
          </p:nvSpPr>
          <p:spPr bwMode="auto">
            <a:xfrm>
              <a:off x="5226619" y="4114078"/>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Freeform 7"/>
            <p:cNvSpPr/>
            <p:nvPr/>
          </p:nvSpPr>
          <p:spPr bwMode="auto">
            <a:xfrm>
              <a:off x="5297503" y="4165740"/>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5" name="Freeform 5"/>
          <p:cNvSpPr/>
          <p:nvPr/>
        </p:nvSpPr>
        <p:spPr bwMode="auto">
          <a:xfrm flipH="1">
            <a:off x="993092" y="4649633"/>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accent4"/>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6" name="Group 24"/>
          <p:cNvGrpSpPr/>
          <p:nvPr/>
        </p:nvGrpSpPr>
        <p:grpSpPr>
          <a:xfrm>
            <a:off x="5184837" y="4820235"/>
            <a:ext cx="1589476" cy="1077672"/>
            <a:chOff x="5375906" y="5079542"/>
            <a:chExt cx="1589476" cy="1077672"/>
          </a:xfrm>
        </p:grpSpPr>
        <p:sp>
          <p:nvSpPr>
            <p:cNvPr id="57" name="Freeform 6"/>
            <p:cNvSpPr/>
            <p:nvPr/>
          </p:nvSpPr>
          <p:spPr bwMode="auto">
            <a:xfrm flipH="1">
              <a:off x="5375906" y="507954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Freeform 7"/>
            <p:cNvSpPr/>
            <p:nvPr/>
          </p:nvSpPr>
          <p:spPr bwMode="auto">
            <a:xfrm flipH="1">
              <a:off x="5941774" y="513120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04</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9" name="Group 44"/>
          <p:cNvGrpSpPr/>
          <p:nvPr/>
        </p:nvGrpSpPr>
        <p:grpSpPr>
          <a:xfrm>
            <a:off x="4257384" y="4880320"/>
            <a:ext cx="533403" cy="533403"/>
            <a:chOff x="9085263" y="2676525"/>
            <a:chExt cx="579437" cy="579438"/>
          </a:xfrm>
          <a:solidFill>
            <a:schemeClr val="bg1"/>
          </a:solidFill>
        </p:grpSpPr>
        <p:sp>
          <p:nvSpPr>
            <p:cNvPr id="60" name="Freeform 98"/>
            <p:cNvSpPr>
              <a:spLocks noEditPoints="1"/>
            </p:cNvSpPr>
            <p:nvPr/>
          </p:nvSpPr>
          <p:spPr bwMode="auto">
            <a:xfrm>
              <a:off x="9085263" y="2676525"/>
              <a:ext cx="579437" cy="579438"/>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99"/>
            <p:cNvSpPr>
              <a:spLocks noEditPoints="1"/>
            </p:cNvSpPr>
            <p:nvPr/>
          </p:nvSpPr>
          <p:spPr bwMode="auto">
            <a:xfrm>
              <a:off x="9309100" y="2741613"/>
              <a:ext cx="290512" cy="290513"/>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100"/>
            <p:cNvSpPr/>
            <p:nvPr/>
          </p:nvSpPr>
          <p:spPr bwMode="auto">
            <a:xfrm>
              <a:off x="9394825" y="2808288"/>
              <a:ext cx="119062" cy="47625"/>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63" name="Freeform 124"/>
          <p:cNvSpPr>
            <a:spLocks noEditPoints="1"/>
          </p:cNvSpPr>
          <p:nvPr/>
        </p:nvSpPr>
        <p:spPr bwMode="auto">
          <a:xfrm>
            <a:off x="6914625" y="2016195"/>
            <a:ext cx="533403" cy="470560"/>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164"/>
          <p:cNvSpPr>
            <a:spLocks noEditPoints="1"/>
          </p:cNvSpPr>
          <p:nvPr/>
        </p:nvSpPr>
        <p:spPr bwMode="auto">
          <a:xfrm>
            <a:off x="4270379" y="2978620"/>
            <a:ext cx="533403" cy="47494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Group 50"/>
          <p:cNvGrpSpPr/>
          <p:nvPr/>
        </p:nvGrpSpPr>
        <p:grpSpPr>
          <a:xfrm>
            <a:off x="6950781" y="4002537"/>
            <a:ext cx="534868" cy="358040"/>
            <a:chOff x="666750" y="3544888"/>
            <a:chExt cx="581025" cy="388938"/>
          </a:xfrm>
          <a:solidFill>
            <a:schemeClr val="bg1"/>
          </a:solidFill>
        </p:grpSpPr>
        <p:sp>
          <p:nvSpPr>
            <p:cNvPr id="66"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0" name="Rectangle 28"/>
          <p:cNvSpPr/>
          <p:nvPr/>
        </p:nvSpPr>
        <p:spPr>
          <a:xfrm>
            <a:off x="7636605" y="1888324"/>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87"/>
          <p:cNvSpPr/>
          <p:nvPr/>
        </p:nvSpPr>
        <p:spPr>
          <a:xfrm>
            <a:off x="7636605" y="378700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8" name="Rectangle 92"/>
          <p:cNvSpPr/>
          <p:nvPr/>
        </p:nvSpPr>
        <p:spPr>
          <a:xfrm>
            <a:off x="4033295" y="2852228"/>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Rectangle 96"/>
          <p:cNvSpPr/>
          <p:nvPr/>
        </p:nvSpPr>
        <p:spPr>
          <a:xfrm>
            <a:off x="4033295" y="4783155"/>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Inhaltsplatzhalter 4"/>
          <p:cNvSpPr txBox="1"/>
          <p:nvPr/>
        </p:nvSpPr>
        <p:spPr>
          <a:xfrm>
            <a:off x="1323832" y="2716195"/>
            <a:ext cx="2456597" cy="100774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zh-CN" altLang="en-US"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业务流程图设计</a:t>
            </a:r>
            <a:endParaRPr lang="en-US" altLang="zh-CN"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gn="r">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整个业务过程可视化，帮助每个</a:t>
            </a:r>
            <a:r>
              <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开发者</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快速的掌握整个业务流程，可以免去很多的语言上的低效率沟通，也便于分析与管理。.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3" name="Inhaltsplatzhalter 4"/>
          <p:cNvSpPr txBox="1"/>
          <p:nvPr/>
        </p:nvSpPr>
        <p:spPr>
          <a:xfrm>
            <a:off x="1421641" y="4711041"/>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c++</a:t>
            </a:r>
            <a:r>
              <a:rPr lang="zh-CN" altLang="en-US"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语言</a:t>
            </a:r>
            <a:endParaRPr lang="en-US" altLang="zh-CN"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gn="r">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rPr>
              <a:t>它是面向对象程序，处理数据快；灵活，功能强大；严谨、精确和数理化；语言的语法思路层次分明</a:t>
            </a: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Inhaltsplatzhalter 4"/>
          <p:cNvSpPr txBox="1"/>
          <p:nvPr/>
        </p:nvSpPr>
        <p:spPr>
          <a:xfrm>
            <a:off x="7890680" y="1804068"/>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4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rPr>
              <a:t>摹客</a:t>
            </a:r>
            <a:r>
              <a:rPr lang="zh-CN" altLang="en-US"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设计</a:t>
            </a:r>
            <a:endParaRPr lang="en-US" altLang="zh-CN"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rPr>
              <a:t>快速设计页面原型，提升协同工作的效率，轻松管理设计规范，拥有个性化的组件，多种专业导出方式</a:t>
            </a: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Inhaltsplatzhalter 4"/>
          <p:cNvSpPr txBox="1"/>
          <p:nvPr/>
        </p:nvSpPr>
        <p:spPr>
          <a:xfrm>
            <a:off x="7767851" y="3728404"/>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Qt</a:t>
            </a:r>
            <a:r>
              <a:rPr lang="zh-CN" altLang="en-US" sz="1400" dirty="0">
                <a:latin typeface="字魂58号-创中黑" panose="00000500000000000000" pitchFamily="2" charset="-122"/>
                <a:ea typeface="字魂58号-创中黑" panose="00000500000000000000" pitchFamily="2" charset="-122"/>
                <a:sym typeface="字魂58号-创中黑" panose="00000500000000000000" pitchFamily="2" charset="-122"/>
              </a:rPr>
              <a:t>应用程序框架</a:t>
            </a:r>
            <a:endParaRPr lang="en-US" altLang="zh-CN" sz="14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一个跨平台的C++图像用户界面应用程序框架。为开发者提供建立艺术级图形界面所需的所有功能。</a:t>
            </a:r>
            <a:endPar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实施关键技术</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par>
                          <p:cTn id="23" fill="hold">
                            <p:stCondLst>
                              <p:cond delay="1500"/>
                            </p:stCondLst>
                            <p:childTnLst>
                              <p:par>
                                <p:cTn id="24" presetID="2" presetClass="entr" presetSubtype="2" accel="20000" decel="8000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par>
                                <p:cTn id="28" presetID="2" presetClass="entr" presetSubtype="8" accel="20000" decel="8000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down)">
                                      <p:cBhvr>
                                        <p:cTn id="41" dur="500"/>
                                        <p:tgtEl>
                                          <p:spTgt spid="78"/>
                                        </p:tgtEl>
                                      </p:cBhvr>
                                    </p:animEffect>
                                  </p:childTnLst>
                                </p:cTn>
                              </p:par>
                            </p:childTnLst>
                          </p:cTn>
                        </p:par>
                        <p:par>
                          <p:cTn id="42" fill="hold">
                            <p:stCondLst>
                              <p:cond delay="3000"/>
                            </p:stCondLst>
                            <p:childTnLst>
                              <p:par>
                                <p:cTn id="43" presetID="2" presetClass="entr" presetSubtype="4" accel="20000" decel="80000"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2" accel="20000" decel="8000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 calcmode="lin" valueType="num">
                                      <p:cBhvr>
                                        <p:cTn id="54" dur="500" fill="hold"/>
                                        <p:tgtEl>
                                          <p:spTgt spid="65"/>
                                        </p:tgtEl>
                                        <p:attrNameLst>
                                          <p:attrName>ppt_w</p:attrName>
                                        </p:attrNameLst>
                                      </p:cBhvr>
                                      <p:tavLst>
                                        <p:tav tm="0">
                                          <p:val>
                                            <p:fltVal val="0"/>
                                          </p:val>
                                        </p:tav>
                                        <p:tav tm="100000">
                                          <p:val>
                                            <p:strVal val="#ppt_w"/>
                                          </p:val>
                                        </p:tav>
                                      </p:tavLst>
                                    </p:anim>
                                    <p:anim calcmode="lin" valueType="num">
                                      <p:cBhvr>
                                        <p:cTn id="55" dur="500" fill="hold"/>
                                        <p:tgtEl>
                                          <p:spTgt spid="65"/>
                                        </p:tgtEl>
                                        <p:attrNameLst>
                                          <p:attrName>ppt_h</p:attrName>
                                        </p:attrNameLst>
                                      </p:cBhvr>
                                      <p:tavLst>
                                        <p:tav tm="0">
                                          <p:val>
                                            <p:fltVal val="0"/>
                                          </p:val>
                                        </p:tav>
                                        <p:tav tm="100000">
                                          <p:val>
                                            <p:strVal val="#ppt_h"/>
                                          </p:val>
                                        </p:tav>
                                      </p:tavLst>
                                    </p:anim>
                                    <p:animEffect transition="in" filter="fade">
                                      <p:cBhvr>
                                        <p:cTn id="56" dur="500"/>
                                        <p:tgtEl>
                                          <p:spTgt spid="65"/>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down)">
                                      <p:cBhvr>
                                        <p:cTn id="60" dur="500"/>
                                        <p:tgtEl>
                                          <p:spTgt spid="74"/>
                                        </p:tgtEl>
                                      </p:cBhvr>
                                    </p:animEffect>
                                  </p:childTnLst>
                                </p:cTn>
                              </p:par>
                            </p:childTnLst>
                          </p:cTn>
                        </p:par>
                        <p:par>
                          <p:cTn id="61" fill="hold">
                            <p:stCondLst>
                              <p:cond delay="4500"/>
                            </p:stCondLst>
                            <p:childTnLst>
                              <p:par>
                                <p:cTn id="62" presetID="2" presetClass="entr" presetSubtype="2" accel="20000" decel="80000" fill="hold" nodeType="afterEffect">
                                  <p:stCondLst>
                                    <p:cond delay="0"/>
                                  </p:stCondLst>
                                  <p:childTnLst>
                                    <p:set>
                                      <p:cBhvr>
                                        <p:cTn id="63" dur="1" fill="hold">
                                          <p:stCondLst>
                                            <p:cond delay="0"/>
                                          </p:stCondLst>
                                        </p:cTn>
                                        <p:tgtEl>
                                          <p:spTgt spid="56"/>
                                        </p:tgtEl>
                                        <p:attrNameLst>
                                          <p:attrName>style.visibility</p:attrName>
                                        </p:attrNameLst>
                                      </p:cBhvr>
                                      <p:to>
                                        <p:strVal val="visible"/>
                                      </p:to>
                                    </p:set>
                                    <p:anim calcmode="lin" valueType="num">
                                      <p:cBhvr additive="base">
                                        <p:cTn id="64" dur="500" fill="hold"/>
                                        <p:tgtEl>
                                          <p:spTgt spid="56"/>
                                        </p:tgtEl>
                                        <p:attrNameLst>
                                          <p:attrName>ppt_x</p:attrName>
                                        </p:attrNameLst>
                                      </p:cBhvr>
                                      <p:tavLst>
                                        <p:tav tm="0">
                                          <p:val>
                                            <p:strVal val="1+#ppt_w/2"/>
                                          </p:val>
                                        </p:tav>
                                        <p:tav tm="100000">
                                          <p:val>
                                            <p:strVal val="#ppt_x"/>
                                          </p:val>
                                        </p:tav>
                                      </p:tavLst>
                                    </p:anim>
                                    <p:anim calcmode="lin" valueType="num">
                                      <p:cBhvr additive="base">
                                        <p:cTn id="65" dur="500" fill="hold"/>
                                        <p:tgtEl>
                                          <p:spTgt spid="56"/>
                                        </p:tgtEl>
                                        <p:attrNameLst>
                                          <p:attrName>ppt_y</p:attrName>
                                        </p:attrNameLst>
                                      </p:cBhvr>
                                      <p:tavLst>
                                        <p:tav tm="0">
                                          <p:val>
                                            <p:strVal val="#ppt_y"/>
                                          </p:val>
                                        </p:tav>
                                        <p:tav tm="100000">
                                          <p:val>
                                            <p:strVal val="#ppt_y"/>
                                          </p:val>
                                        </p:tav>
                                      </p:tavLst>
                                    </p:anim>
                                  </p:childTnLst>
                                </p:cTn>
                              </p:par>
                              <p:par>
                                <p:cTn id="66" presetID="2" presetClass="entr" presetSubtype="8" accel="20000" decel="8000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500" fill="hold"/>
                                        <p:tgtEl>
                                          <p:spTgt spid="55"/>
                                        </p:tgtEl>
                                        <p:attrNameLst>
                                          <p:attrName>ppt_x</p:attrName>
                                        </p:attrNameLst>
                                      </p:cBhvr>
                                      <p:tavLst>
                                        <p:tav tm="0">
                                          <p:val>
                                            <p:strVal val="0-#ppt_w/2"/>
                                          </p:val>
                                        </p:tav>
                                        <p:tav tm="100000">
                                          <p:val>
                                            <p:strVal val="#ppt_x"/>
                                          </p:val>
                                        </p:tav>
                                      </p:tavLst>
                                    </p:anim>
                                    <p:anim calcmode="lin" valueType="num">
                                      <p:cBhvr additive="base">
                                        <p:cTn id="69" dur="50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5000"/>
                            </p:stCondLst>
                            <p:childTnLst>
                              <p:par>
                                <p:cTn id="71" presetID="53" presetClass="entr" presetSubtype="16"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p:cTn id="73" dur="500" fill="hold"/>
                                        <p:tgtEl>
                                          <p:spTgt spid="59"/>
                                        </p:tgtEl>
                                        <p:attrNameLst>
                                          <p:attrName>ppt_w</p:attrName>
                                        </p:attrNameLst>
                                      </p:cBhvr>
                                      <p:tavLst>
                                        <p:tav tm="0">
                                          <p:val>
                                            <p:fltVal val="0"/>
                                          </p:val>
                                        </p:tav>
                                        <p:tav tm="100000">
                                          <p:val>
                                            <p:strVal val="#ppt_w"/>
                                          </p:val>
                                        </p:tav>
                                      </p:tavLst>
                                    </p:anim>
                                    <p:anim calcmode="lin" valueType="num">
                                      <p:cBhvr>
                                        <p:cTn id="74" dur="500" fill="hold"/>
                                        <p:tgtEl>
                                          <p:spTgt spid="59"/>
                                        </p:tgtEl>
                                        <p:attrNameLst>
                                          <p:attrName>ppt_h</p:attrName>
                                        </p:attrNameLst>
                                      </p:cBhvr>
                                      <p:tavLst>
                                        <p:tav tm="0">
                                          <p:val>
                                            <p:fltVal val="0"/>
                                          </p:val>
                                        </p:tav>
                                        <p:tav tm="100000">
                                          <p:val>
                                            <p:strVal val="#ppt_h"/>
                                          </p:val>
                                        </p:tav>
                                      </p:tavLst>
                                    </p:anim>
                                    <p:animEffect transition="in" filter="fade">
                                      <p:cBhvr>
                                        <p:cTn id="75" dur="500"/>
                                        <p:tgtEl>
                                          <p:spTgt spid="59"/>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wipe(down)">
                                      <p:cBhvr>
                                        <p:cTn id="79" dur="500"/>
                                        <p:tgtEl>
                                          <p:spTgt spid="82"/>
                                        </p:tgtEl>
                                      </p:cBhvr>
                                    </p:animEffect>
                                  </p:childTnLst>
                                </p:cTn>
                              </p:par>
                            </p:childTnLst>
                          </p:cTn>
                        </p:par>
                        <p:par>
                          <p:cTn id="80" fill="hold">
                            <p:stCondLst>
                              <p:cond delay="6000"/>
                            </p:stCondLst>
                            <p:childTnLst>
                              <p:par>
                                <p:cTn id="81" presetID="22" presetClass="entr" presetSubtype="2"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wipe(right)">
                                      <p:cBhvr>
                                        <p:cTn id="83" dur="500"/>
                                        <p:tgtEl>
                                          <p:spTgt spid="86"/>
                                        </p:tgtEl>
                                      </p:cBhvr>
                                    </p:animEffect>
                                  </p:childTnLst>
                                </p:cTn>
                              </p:par>
                            </p:childTnLst>
                          </p:cTn>
                        </p:par>
                        <p:par>
                          <p:cTn id="84" fill="hold">
                            <p:stCondLst>
                              <p:cond delay="6500"/>
                            </p:stCondLst>
                            <p:childTnLst>
                              <p:par>
                                <p:cTn id="85" presetID="22" presetClass="entr" presetSubtype="2" fill="hold" grpId="0"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right)">
                                      <p:cBhvr>
                                        <p:cTn id="87" dur="500"/>
                                        <p:tgtEl>
                                          <p:spTgt spid="93"/>
                                        </p:tgtEl>
                                      </p:cBhvr>
                                    </p:animEffect>
                                  </p:childTnLst>
                                </p:cTn>
                              </p:par>
                            </p:childTnLst>
                          </p:cTn>
                        </p:par>
                        <p:par>
                          <p:cTn id="88" fill="hold">
                            <p:stCondLst>
                              <p:cond delay="7000"/>
                            </p:stCondLst>
                            <p:childTnLst>
                              <p:par>
                                <p:cTn id="89" presetID="22" presetClass="entr" presetSubtype="2" fill="hold" grpId="0" nodeType="after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wipe(right)">
                                      <p:cBhvr>
                                        <p:cTn id="91" dur="500"/>
                                        <p:tgtEl>
                                          <p:spTgt spid="94"/>
                                        </p:tgtEl>
                                      </p:cBhvr>
                                    </p:animEffect>
                                  </p:childTnLst>
                                </p:cTn>
                              </p:par>
                            </p:childTnLst>
                          </p:cTn>
                        </p:par>
                        <p:par>
                          <p:cTn id="92" fill="hold">
                            <p:stCondLst>
                              <p:cond delay="7500"/>
                            </p:stCondLst>
                            <p:childTnLst>
                              <p:par>
                                <p:cTn id="93" presetID="22" presetClass="entr" presetSubtype="2" fill="hold" grpId="0" nodeType="after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wipe(right)">
                                      <p:cBhvr>
                                        <p:cTn id="9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7" grpId="0" bldLvl="0" animBg="1"/>
      <p:bldP spid="51" grpId="0" bldLvl="0" animBg="1"/>
      <p:bldP spid="55" grpId="0" bldLvl="0" animBg="1"/>
      <p:bldP spid="63" grpId="0" bldLvl="0" animBg="1"/>
      <p:bldP spid="64" grpId="0" bldLvl="0" animBg="1"/>
      <p:bldP spid="70" grpId="0" bldLvl="0" animBg="1"/>
      <p:bldP spid="74" grpId="0" bldLvl="0" animBg="1"/>
      <p:bldP spid="78" grpId="0" bldLvl="0" animBg="1"/>
      <p:bldP spid="82" grpId="0" bldLvl="0" animBg="1"/>
      <p:bldP spid="86" grpId="0"/>
      <p:bldP spid="93" grpId="0"/>
      <p:bldP spid="94" grpId="0"/>
      <p:bldP spid="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9"/>
          <p:cNvGrpSpPr/>
          <p:nvPr/>
        </p:nvGrpSpPr>
        <p:grpSpPr>
          <a:xfrm>
            <a:off x="2042703" y="1871201"/>
            <a:ext cx="4733348" cy="925631"/>
            <a:chOff x="3205967" y="541900"/>
            <a:chExt cx="6101806" cy="1193238"/>
          </a:xfrm>
        </p:grpSpPr>
        <p:sp>
          <p:nvSpPr>
            <p:cNvPr id="40" name="Freeform 31"/>
            <p:cNvSpPr/>
            <p:nvPr/>
          </p:nvSpPr>
          <p:spPr bwMode="auto">
            <a:xfrm>
              <a:off x="4193159" y="541900"/>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32"/>
            <p:cNvSpPr/>
            <p:nvPr/>
          </p:nvSpPr>
          <p:spPr bwMode="auto">
            <a:xfrm>
              <a:off x="7154732" y="741425"/>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33"/>
            <p:cNvSpPr/>
            <p:nvPr/>
          </p:nvSpPr>
          <p:spPr bwMode="auto">
            <a:xfrm>
              <a:off x="7154732" y="74142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35"/>
            <p:cNvSpPr>
              <a:spLocks noEditPoints="1"/>
            </p:cNvSpPr>
            <p:nvPr/>
          </p:nvSpPr>
          <p:spPr bwMode="auto">
            <a:xfrm>
              <a:off x="7746786"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Freeform 36"/>
            <p:cNvSpPr/>
            <p:nvPr/>
          </p:nvSpPr>
          <p:spPr bwMode="auto">
            <a:xfrm>
              <a:off x="7154732" y="1536917"/>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37"/>
            <p:cNvSpPr/>
            <p:nvPr/>
          </p:nvSpPr>
          <p:spPr bwMode="auto">
            <a:xfrm>
              <a:off x="7154732" y="153691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38"/>
            <p:cNvSpPr/>
            <p:nvPr/>
          </p:nvSpPr>
          <p:spPr bwMode="auto">
            <a:xfrm>
              <a:off x="7154732" y="153691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Freeform 39"/>
            <p:cNvSpPr/>
            <p:nvPr/>
          </p:nvSpPr>
          <p:spPr bwMode="auto">
            <a:xfrm>
              <a:off x="3205967"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Freeform 40"/>
            <p:cNvSpPr/>
            <p:nvPr/>
          </p:nvSpPr>
          <p:spPr bwMode="auto">
            <a:xfrm>
              <a:off x="3205967"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Freeform 42"/>
            <p:cNvSpPr>
              <a:spLocks noEditPoints="1"/>
            </p:cNvSpPr>
            <p:nvPr/>
          </p:nvSpPr>
          <p:spPr bwMode="auto">
            <a:xfrm>
              <a:off x="4193159"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43"/>
            <p:cNvSpPr/>
            <p:nvPr/>
          </p:nvSpPr>
          <p:spPr bwMode="auto">
            <a:xfrm>
              <a:off x="4193159" y="1536917"/>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Freeform 44"/>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2" name="Freeform 45"/>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3" name="Group 37"/>
            <p:cNvGrpSpPr/>
            <p:nvPr/>
          </p:nvGrpSpPr>
          <p:grpSpPr>
            <a:xfrm>
              <a:off x="4782604" y="638402"/>
              <a:ext cx="2372128" cy="997625"/>
              <a:chOff x="4625976" y="1758950"/>
              <a:chExt cx="2887663" cy="1214438"/>
            </a:xfrm>
          </p:grpSpPr>
          <p:sp>
            <p:nvSpPr>
              <p:cNvPr id="54"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5"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7"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58" name="Group 40"/>
          <p:cNvGrpSpPr/>
          <p:nvPr/>
        </p:nvGrpSpPr>
        <p:grpSpPr>
          <a:xfrm>
            <a:off x="2042703" y="3067969"/>
            <a:ext cx="4733348" cy="925631"/>
            <a:chOff x="3205967" y="1992875"/>
            <a:chExt cx="6101806" cy="1193238"/>
          </a:xfrm>
        </p:grpSpPr>
        <p:sp>
          <p:nvSpPr>
            <p:cNvPr id="59" name="Freeform 31"/>
            <p:cNvSpPr/>
            <p:nvPr/>
          </p:nvSpPr>
          <p:spPr bwMode="auto">
            <a:xfrm>
              <a:off x="4193159" y="1992875"/>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0" name="Freeform 32"/>
            <p:cNvSpPr/>
            <p:nvPr/>
          </p:nvSpPr>
          <p:spPr bwMode="auto">
            <a:xfrm>
              <a:off x="7154732" y="2192400"/>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33"/>
            <p:cNvSpPr/>
            <p:nvPr/>
          </p:nvSpPr>
          <p:spPr bwMode="auto">
            <a:xfrm>
              <a:off x="7154732" y="219240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35"/>
            <p:cNvSpPr>
              <a:spLocks noEditPoints="1"/>
            </p:cNvSpPr>
            <p:nvPr/>
          </p:nvSpPr>
          <p:spPr bwMode="auto">
            <a:xfrm>
              <a:off x="7746786"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3" name="Freeform 36"/>
            <p:cNvSpPr/>
            <p:nvPr/>
          </p:nvSpPr>
          <p:spPr bwMode="auto">
            <a:xfrm>
              <a:off x="7154732" y="2987892"/>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37"/>
            <p:cNvSpPr/>
            <p:nvPr/>
          </p:nvSpPr>
          <p:spPr bwMode="auto">
            <a:xfrm>
              <a:off x="7154732" y="298789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5" name="Freeform 38"/>
            <p:cNvSpPr/>
            <p:nvPr/>
          </p:nvSpPr>
          <p:spPr bwMode="auto">
            <a:xfrm>
              <a:off x="7154732" y="298789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6" name="Freeform 39"/>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40"/>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42"/>
            <p:cNvSpPr>
              <a:spLocks noEditPoints="1"/>
            </p:cNvSpPr>
            <p:nvPr/>
          </p:nvSpPr>
          <p:spPr bwMode="auto">
            <a:xfrm>
              <a:off x="4193159"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43"/>
            <p:cNvSpPr/>
            <p:nvPr/>
          </p:nvSpPr>
          <p:spPr bwMode="auto">
            <a:xfrm>
              <a:off x="4193159" y="2987892"/>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0" name="Freeform 44"/>
            <p:cNvSpPr/>
            <p:nvPr/>
          </p:nvSpPr>
          <p:spPr bwMode="auto">
            <a:xfrm>
              <a:off x="4193159" y="298789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1" name="Freeform 45"/>
            <p:cNvSpPr/>
            <p:nvPr/>
          </p:nvSpPr>
          <p:spPr bwMode="auto">
            <a:xfrm>
              <a:off x="4193159" y="298789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72" name="Group 65"/>
            <p:cNvGrpSpPr/>
            <p:nvPr/>
          </p:nvGrpSpPr>
          <p:grpSpPr>
            <a:xfrm>
              <a:off x="4782604" y="2089377"/>
              <a:ext cx="2372128" cy="997625"/>
              <a:chOff x="4625976" y="1758950"/>
              <a:chExt cx="2887663" cy="1214438"/>
            </a:xfrm>
          </p:grpSpPr>
          <p:sp>
            <p:nvSpPr>
              <p:cNvPr id="73"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5"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6"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77" name="Group 41"/>
          <p:cNvGrpSpPr/>
          <p:nvPr/>
        </p:nvGrpSpPr>
        <p:grpSpPr>
          <a:xfrm>
            <a:off x="2040798" y="4247592"/>
            <a:ext cx="4733348" cy="925631"/>
            <a:chOff x="3205967" y="3548720"/>
            <a:chExt cx="6101806" cy="1193238"/>
          </a:xfrm>
        </p:grpSpPr>
        <p:sp>
          <p:nvSpPr>
            <p:cNvPr id="78" name="Freeform 31"/>
            <p:cNvSpPr/>
            <p:nvPr/>
          </p:nvSpPr>
          <p:spPr bwMode="auto">
            <a:xfrm>
              <a:off x="4193159" y="3548720"/>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9" name="Freeform 32"/>
            <p:cNvSpPr/>
            <p:nvPr/>
          </p:nvSpPr>
          <p:spPr bwMode="auto">
            <a:xfrm>
              <a:off x="7154732" y="3748245"/>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0" name="Freeform 33"/>
            <p:cNvSpPr/>
            <p:nvPr/>
          </p:nvSpPr>
          <p:spPr bwMode="auto">
            <a:xfrm>
              <a:off x="7154732" y="374824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1" name="Freeform 35"/>
            <p:cNvSpPr>
              <a:spLocks noEditPoints="1"/>
            </p:cNvSpPr>
            <p:nvPr/>
          </p:nvSpPr>
          <p:spPr bwMode="auto">
            <a:xfrm>
              <a:off x="7746786"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Freeform 36"/>
            <p:cNvSpPr/>
            <p:nvPr/>
          </p:nvSpPr>
          <p:spPr bwMode="auto">
            <a:xfrm>
              <a:off x="7154732" y="4543737"/>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3" name="Freeform 37"/>
            <p:cNvSpPr/>
            <p:nvPr/>
          </p:nvSpPr>
          <p:spPr bwMode="auto">
            <a:xfrm>
              <a:off x="7154732" y="454373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4" name="Freeform 38"/>
            <p:cNvSpPr/>
            <p:nvPr/>
          </p:nvSpPr>
          <p:spPr bwMode="auto">
            <a:xfrm>
              <a:off x="7154732" y="454373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5" name="Freeform 39"/>
            <p:cNvSpPr/>
            <p:nvPr/>
          </p:nvSpPr>
          <p:spPr bwMode="auto">
            <a:xfrm>
              <a:off x="3205967" y="374824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Freeform 40"/>
            <p:cNvSpPr/>
            <p:nvPr/>
          </p:nvSpPr>
          <p:spPr bwMode="auto">
            <a:xfrm>
              <a:off x="3205967" y="374824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7" name="Freeform 42"/>
            <p:cNvSpPr>
              <a:spLocks noEditPoints="1"/>
            </p:cNvSpPr>
            <p:nvPr/>
          </p:nvSpPr>
          <p:spPr bwMode="auto">
            <a:xfrm>
              <a:off x="4193159"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8" name="Freeform 43"/>
            <p:cNvSpPr/>
            <p:nvPr/>
          </p:nvSpPr>
          <p:spPr bwMode="auto">
            <a:xfrm>
              <a:off x="4193159" y="4543737"/>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9" name="Freeform 44"/>
            <p:cNvSpPr/>
            <p:nvPr/>
          </p:nvSpPr>
          <p:spPr bwMode="auto">
            <a:xfrm>
              <a:off x="4193159" y="454373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0" name="Freeform 45"/>
            <p:cNvSpPr/>
            <p:nvPr/>
          </p:nvSpPr>
          <p:spPr bwMode="auto">
            <a:xfrm>
              <a:off x="4193159" y="454373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91" name="Group 84"/>
            <p:cNvGrpSpPr/>
            <p:nvPr/>
          </p:nvGrpSpPr>
          <p:grpSpPr>
            <a:xfrm>
              <a:off x="4782604" y="3645222"/>
              <a:ext cx="2372128" cy="997625"/>
              <a:chOff x="4625976" y="1758950"/>
              <a:chExt cx="2887663" cy="1214438"/>
            </a:xfrm>
          </p:grpSpPr>
          <p:sp>
            <p:nvSpPr>
              <p:cNvPr id="92"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3"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96" name="Group 42"/>
          <p:cNvGrpSpPr/>
          <p:nvPr/>
        </p:nvGrpSpPr>
        <p:grpSpPr>
          <a:xfrm>
            <a:off x="2042703" y="5461505"/>
            <a:ext cx="4733348" cy="925631"/>
            <a:chOff x="3205967" y="5104565"/>
            <a:chExt cx="6101806" cy="1193238"/>
          </a:xfrm>
        </p:grpSpPr>
        <p:sp>
          <p:nvSpPr>
            <p:cNvPr id="97" name="Freeform 31"/>
            <p:cNvSpPr/>
            <p:nvPr/>
          </p:nvSpPr>
          <p:spPr bwMode="auto">
            <a:xfrm>
              <a:off x="4193159" y="5104565"/>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8" name="Freeform 32"/>
            <p:cNvSpPr/>
            <p:nvPr/>
          </p:nvSpPr>
          <p:spPr bwMode="auto">
            <a:xfrm>
              <a:off x="7154732" y="5304090"/>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9" name="Freeform 33"/>
            <p:cNvSpPr/>
            <p:nvPr/>
          </p:nvSpPr>
          <p:spPr bwMode="auto">
            <a:xfrm>
              <a:off x="7154732" y="530409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0" name="Freeform 35"/>
            <p:cNvSpPr>
              <a:spLocks noEditPoints="1"/>
            </p:cNvSpPr>
            <p:nvPr/>
          </p:nvSpPr>
          <p:spPr bwMode="auto">
            <a:xfrm>
              <a:off x="7746786" y="609958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1" name="Freeform 36"/>
            <p:cNvSpPr/>
            <p:nvPr/>
          </p:nvSpPr>
          <p:spPr bwMode="auto">
            <a:xfrm>
              <a:off x="7154732" y="6099582"/>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2" name="Freeform 37"/>
            <p:cNvSpPr/>
            <p:nvPr/>
          </p:nvSpPr>
          <p:spPr bwMode="auto">
            <a:xfrm>
              <a:off x="7154732" y="609958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3" name="Freeform 38"/>
            <p:cNvSpPr/>
            <p:nvPr/>
          </p:nvSpPr>
          <p:spPr bwMode="auto">
            <a:xfrm>
              <a:off x="7154732" y="609958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4" name="Freeform 39"/>
            <p:cNvSpPr/>
            <p:nvPr/>
          </p:nvSpPr>
          <p:spPr bwMode="auto">
            <a:xfrm>
              <a:off x="3205967" y="530409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04</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5" name="Freeform 40"/>
            <p:cNvSpPr/>
            <p:nvPr/>
          </p:nvSpPr>
          <p:spPr bwMode="auto">
            <a:xfrm>
              <a:off x="3205967" y="530409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6" name="Freeform 42"/>
            <p:cNvSpPr>
              <a:spLocks noEditPoints="1"/>
            </p:cNvSpPr>
            <p:nvPr/>
          </p:nvSpPr>
          <p:spPr bwMode="auto">
            <a:xfrm>
              <a:off x="4193159" y="609958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7" name="Freeform 43"/>
            <p:cNvSpPr/>
            <p:nvPr/>
          </p:nvSpPr>
          <p:spPr bwMode="auto">
            <a:xfrm>
              <a:off x="4193159" y="6099582"/>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8" name="Freeform 44"/>
            <p:cNvSpPr/>
            <p:nvPr/>
          </p:nvSpPr>
          <p:spPr bwMode="auto">
            <a:xfrm>
              <a:off x="4193159" y="609958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9" name="Freeform 45"/>
            <p:cNvSpPr/>
            <p:nvPr/>
          </p:nvSpPr>
          <p:spPr bwMode="auto">
            <a:xfrm>
              <a:off x="4193159" y="609958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10" name="Group 103"/>
            <p:cNvGrpSpPr/>
            <p:nvPr/>
          </p:nvGrpSpPr>
          <p:grpSpPr>
            <a:xfrm>
              <a:off x="4782604" y="5201067"/>
              <a:ext cx="2372128" cy="997625"/>
              <a:chOff x="4625976" y="1758950"/>
              <a:chExt cx="2887663" cy="1214438"/>
            </a:xfrm>
          </p:grpSpPr>
          <p:sp>
            <p:nvSpPr>
              <p:cNvPr id="111"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2"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3"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4"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119" name="Group 111"/>
          <p:cNvGrpSpPr/>
          <p:nvPr/>
        </p:nvGrpSpPr>
        <p:grpSpPr>
          <a:xfrm>
            <a:off x="3890012" y="2058587"/>
            <a:ext cx="460375" cy="550863"/>
            <a:chOff x="742950" y="3462338"/>
            <a:chExt cx="460375" cy="550863"/>
          </a:xfrm>
          <a:solidFill>
            <a:srgbClr val="E3CAB4"/>
          </a:solidFill>
        </p:grpSpPr>
        <p:sp>
          <p:nvSpPr>
            <p:cNvPr id="120" name="Freeform 270"/>
            <p:cNvSpPr>
              <a:spLocks noEditPoints="1"/>
            </p:cNvSpPr>
            <p:nvPr/>
          </p:nvSpPr>
          <p:spPr bwMode="auto">
            <a:xfrm>
              <a:off x="895350" y="3562350"/>
              <a:ext cx="307975" cy="285750"/>
            </a:xfrm>
            <a:custGeom>
              <a:avLst/>
              <a:gdLst>
                <a:gd name="T0" fmla="*/ 262 w 1941"/>
                <a:gd name="T1" fmla="*/ 144 h 1805"/>
                <a:gd name="T2" fmla="*/ 208 w 1941"/>
                <a:gd name="T3" fmla="*/ 166 h 1805"/>
                <a:gd name="T4" fmla="*/ 167 w 1941"/>
                <a:gd name="T5" fmla="*/ 207 h 1805"/>
                <a:gd name="T6" fmla="*/ 143 w 1941"/>
                <a:gd name="T7" fmla="*/ 262 h 1805"/>
                <a:gd name="T8" fmla="*/ 140 w 1941"/>
                <a:gd name="T9" fmla="*/ 1118 h 1805"/>
                <a:gd name="T10" fmla="*/ 153 w 1941"/>
                <a:gd name="T11" fmla="*/ 1177 h 1805"/>
                <a:gd name="T12" fmla="*/ 186 w 1941"/>
                <a:gd name="T13" fmla="*/ 1226 h 1805"/>
                <a:gd name="T14" fmla="*/ 233 w 1941"/>
                <a:gd name="T15" fmla="*/ 1258 h 1805"/>
                <a:gd name="T16" fmla="*/ 294 w 1941"/>
                <a:gd name="T17" fmla="*/ 1270 h 1805"/>
                <a:gd name="T18" fmla="*/ 468 w 1941"/>
                <a:gd name="T19" fmla="*/ 1270 h 1805"/>
                <a:gd name="T20" fmla="*/ 504 w 1941"/>
                <a:gd name="T21" fmla="*/ 1280 h 1805"/>
                <a:gd name="T22" fmla="*/ 529 w 1941"/>
                <a:gd name="T23" fmla="*/ 1305 h 1805"/>
                <a:gd name="T24" fmla="*/ 538 w 1941"/>
                <a:gd name="T25" fmla="*/ 1341 h 1805"/>
                <a:gd name="T26" fmla="*/ 831 w 1941"/>
                <a:gd name="T27" fmla="*/ 1290 h 1805"/>
                <a:gd name="T28" fmla="*/ 862 w 1941"/>
                <a:gd name="T29" fmla="*/ 1273 h 1805"/>
                <a:gd name="T30" fmla="*/ 1646 w 1941"/>
                <a:gd name="T31" fmla="*/ 1270 h 1805"/>
                <a:gd name="T32" fmla="*/ 1706 w 1941"/>
                <a:gd name="T33" fmla="*/ 1258 h 1805"/>
                <a:gd name="T34" fmla="*/ 1754 w 1941"/>
                <a:gd name="T35" fmla="*/ 1226 h 1805"/>
                <a:gd name="T36" fmla="*/ 1787 w 1941"/>
                <a:gd name="T37" fmla="*/ 1177 h 1805"/>
                <a:gd name="T38" fmla="*/ 1799 w 1941"/>
                <a:gd name="T39" fmla="*/ 1118 h 1805"/>
                <a:gd name="T40" fmla="*/ 1796 w 1941"/>
                <a:gd name="T41" fmla="*/ 262 h 1805"/>
                <a:gd name="T42" fmla="*/ 1773 w 1941"/>
                <a:gd name="T43" fmla="*/ 207 h 1805"/>
                <a:gd name="T44" fmla="*/ 1732 w 1941"/>
                <a:gd name="T45" fmla="*/ 166 h 1805"/>
                <a:gd name="T46" fmla="*/ 1677 w 1941"/>
                <a:gd name="T47" fmla="*/ 144 h 1805"/>
                <a:gd name="T48" fmla="*/ 294 w 1941"/>
                <a:gd name="T49" fmla="*/ 141 h 1805"/>
                <a:gd name="T50" fmla="*/ 1647 w 1941"/>
                <a:gd name="T51" fmla="*/ 0 h 1805"/>
                <a:gd name="T52" fmla="*/ 1732 w 1941"/>
                <a:gd name="T53" fmla="*/ 13 h 1805"/>
                <a:gd name="T54" fmla="*/ 1807 w 1941"/>
                <a:gd name="T55" fmla="*/ 47 h 1805"/>
                <a:gd name="T56" fmla="*/ 1869 w 1941"/>
                <a:gd name="T57" fmla="*/ 100 h 1805"/>
                <a:gd name="T58" fmla="*/ 1913 w 1941"/>
                <a:gd name="T59" fmla="*/ 169 h 1805"/>
                <a:gd name="T60" fmla="*/ 1938 w 1941"/>
                <a:gd name="T61" fmla="*/ 250 h 1805"/>
                <a:gd name="T62" fmla="*/ 1941 w 1941"/>
                <a:gd name="T63" fmla="*/ 1118 h 1805"/>
                <a:gd name="T64" fmla="*/ 1928 w 1941"/>
                <a:gd name="T65" fmla="*/ 1203 h 1805"/>
                <a:gd name="T66" fmla="*/ 1893 w 1941"/>
                <a:gd name="T67" fmla="*/ 1277 h 1805"/>
                <a:gd name="T68" fmla="*/ 1840 w 1941"/>
                <a:gd name="T69" fmla="*/ 1339 h 1805"/>
                <a:gd name="T70" fmla="*/ 1771 w 1941"/>
                <a:gd name="T71" fmla="*/ 1384 h 1805"/>
                <a:gd name="T72" fmla="*/ 1691 w 1941"/>
                <a:gd name="T73" fmla="*/ 1407 h 1805"/>
                <a:gd name="T74" fmla="*/ 908 w 1941"/>
                <a:gd name="T75" fmla="*/ 1410 h 1805"/>
                <a:gd name="T76" fmla="*/ 502 w 1941"/>
                <a:gd name="T77" fmla="*/ 1796 h 1805"/>
                <a:gd name="T78" fmla="*/ 468 w 1941"/>
                <a:gd name="T79" fmla="*/ 1805 h 1805"/>
                <a:gd name="T80" fmla="*/ 440 w 1941"/>
                <a:gd name="T81" fmla="*/ 1799 h 1805"/>
                <a:gd name="T82" fmla="*/ 414 w 1941"/>
                <a:gd name="T83" fmla="*/ 1780 h 1805"/>
                <a:gd name="T84" fmla="*/ 400 w 1941"/>
                <a:gd name="T85" fmla="*/ 1751 h 1805"/>
                <a:gd name="T86" fmla="*/ 398 w 1941"/>
                <a:gd name="T87" fmla="*/ 1410 h 1805"/>
                <a:gd name="T88" fmla="*/ 250 w 1941"/>
                <a:gd name="T89" fmla="*/ 1407 h 1805"/>
                <a:gd name="T90" fmla="*/ 170 w 1941"/>
                <a:gd name="T91" fmla="*/ 1384 h 1805"/>
                <a:gd name="T92" fmla="*/ 101 w 1941"/>
                <a:gd name="T93" fmla="*/ 1339 h 1805"/>
                <a:gd name="T94" fmla="*/ 47 w 1941"/>
                <a:gd name="T95" fmla="*/ 1277 h 1805"/>
                <a:gd name="T96" fmla="*/ 13 w 1941"/>
                <a:gd name="T97" fmla="*/ 1203 h 1805"/>
                <a:gd name="T98" fmla="*/ 0 w 1941"/>
                <a:gd name="T99" fmla="*/ 1118 h 1805"/>
                <a:gd name="T100" fmla="*/ 4 w 1941"/>
                <a:gd name="T101" fmla="*/ 250 h 1805"/>
                <a:gd name="T102" fmla="*/ 28 w 1941"/>
                <a:gd name="T103" fmla="*/ 169 h 1805"/>
                <a:gd name="T104" fmla="*/ 72 w 1941"/>
                <a:gd name="T105" fmla="*/ 100 h 1805"/>
                <a:gd name="T106" fmla="*/ 134 w 1941"/>
                <a:gd name="T107" fmla="*/ 47 h 1805"/>
                <a:gd name="T108" fmla="*/ 209 w 1941"/>
                <a:gd name="T109" fmla="*/ 13 h 1805"/>
                <a:gd name="T110" fmla="*/ 294 w 1941"/>
                <a:gd name="T111" fmla="*/ 0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41" h="1805">
                  <a:moveTo>
                    <a:pt x="294" y="141"/>
                  </a:moveTo>
                  <a:lnTo>
                    <a:pt x="262" y="144"/>
                  </a:lnTo>
                  <a:lnTo>
                    <a:pt x="233" y="152"/>
                  </a:lnTo>
                  <a:lnTo>
                    <a:pt x="208" y="166"/>
                  </a:lnTo>
                  <a:lnTo>
                    <a:pt x="186" y="185"/>
                  </a:lnTo>
                  <a:lnTo>
                    <a:pt x="167" y="207"/>
                  </a:lnTo>
                  <a:lnTo>
                    <a:pt x="153" y="234"/>
                  </a:lnTo>
                  <a:lnTo>
                    <a:pt x="143" y="262"/>
                  </a:lnTo>
                  <a:lnTo>
                    <a:pt x="140" y="293"/>
                  </a:lnTo>
                  <a:lnTo>
                    <a:pt x="140" y="1118"/>
                  </a:lnTo>
                  <a:lnTo>
                    <a:pt x="143" y="1149"/>
                  </a:lnTo>
                  <a:lnTo>
                    <a:pt x="153" y="1177"/>
                  </a:lnTo>
                  <a:lnTo>
                    <a:pt x="167" y="1203"/>
                  </a:lnTo>
                  <a:lnTo>
                    <a:pt x="186" y="1226"/>
                  </a:lnTo>
                  <a:lnTo>
                    <a:pt x="208" y="1244"/>
                  </a:lnTo>
                  <a:lnTo>
                    <a:pt x="233" y="1258"/>
                  </a:lnTo>
                  <a:lnTo>
                    <a:pt x="262" y="1267"/>
                  </a:lnTo>
                  <a:lnTo>
                    <a:pt x="294" y="1270"/>
                  </a:lnTo>
                  <a:lnTo>
                    <a:pt x="294" y="1270"/>
                  </a:lnTo>
                  <a:lnTo>
                    <a:pt x="468" y="1270"/>
                  </a:lnTo>
                  <a:lnTo>
                    <a:pt x="487" y="1274"/>
                  </a:lnTo>
                  <a:lnTo>
                    <a:pt x="504" y="1280"/>
                  </a:lnTo>
                  <a:lnTo>
                    <a:pt x="517" y="1292"/>
                  </a:lnTo>
                  <a:lnTo>
                    <a:pt x="529" y="1305"/>
                  </a:lnTo>
                  <a:lnTo>
                    <a:pt x="535" y="1322"/>
                  </a:lnTo>
                  <a:lnTo>
                    <a:pt x="538" y="1341"/>
                  </a:lnTo>
                  <a:lnTo>
                    <a:pt x="538" y="1571"/>
                  </a:lnTo>
                  <a:lnTo>
                    <a:pt x="831" y="1290"/>
                  </a:lnTo>
                  <a:lnTo>
                    <a:pt x="846" y="1279"/>
                  </a:lnTo>
                  <a:lnTo>
                    <a:pt x="862" y="1273"/>
                  </a:lnTo>
                  <a:lnTo>
                    <a:pt x="880" y="1270"/>
                  </a:lnTo>
                  <a:lnTo>
                    <a:pt x="1646" y="1270"/>
                  </a:lnTo>
                  <a:lnTo>
                    <a:pt x="1677" y="1267"/>
                  </a:lnTo>
                  <a:lnTo>
                    <a:pt x="1706" y="1258"/>
                  </a:lnTo>
                  <a:lnTo>
                    <a:pt x="1732" y="1244"/>
                  </a:lnTo>
                  <a:lnTo>
                    <a:pt x="1754" y="1226"/>
                  </a:lnTo>
                  <a:lnTo>
                    <a:pt x="1773" y="1203"/>
                  </a:lnTo>
                  <a:lnTo>
                    <a:pt x="1787" y="1177"/>
                  </a:lnTo>
                  <a:lnTo>
                    <a:pt x="1796" y="1149"/>
                  </a:lnTo>
                  <a:lnTo>
                    <a:pt x="1799" y="1118"/>
                  </a:lnTo>
                  <a:lnTo>
                    <a:pt x="1799" y="293"/>
                  </a:lnTo>
                  <a:lnTo>
                    <a:pt x="1796" y="262"/>
                  </a:lnTo>
                  <a:lnTo>
                    <a:pt x="1787" y="234"/>
                  </a:lnTo>
                  <a:lnTo>
                    <a:pt x="1773" y="207"/>
                  </a:lnTo>
                  <a:lnTo>
                    <a:pt x="1754" y="185"/>
                  </a:lnTo>
                  <a:lnTo>
                    <a:pt x="1732" y="166"/>
                  </a:lnTo>
                  <a:lnTo>
                    <a:pt x="1706" y="152"/>
                  </a:lnTo>
                  <a:lnTo>
                    <a:pt x="1677" y="144"/>
                  </a:lnTo>
                  <a:lnTo>
                    <a:pt x="1646" y="141"/>
                  </a:lnTo>
                  <a:lnTo>
                    <a:pt x="294" y="141"/>
                  </a:lnTo>
                  <a:close/>
                  <a:moveTo>
                    <a:pt x="294" y="0"/>
                  </a:moveTo>
                  <a:lnTo>
                    <a:pt x="1647" y="0"/>
                  </a:lnTo>
                  <a:lnTo>
                    <a:pt x="1691" y="3"/>
                  </a:lnTo>
                  <a:lnTo>
                    <a:pt x="1732" y="13"/>
                  </a:lnTo>
                  <a:lnTo>
                    <a:pt x="1771" y="27"/>
                  </a:lnTo>
                  <a:lnTo>
                    <a:pt x="1807" y="47"/>
                  </a:lnTo>
                  <a:lnTo>
                    <a:pt x="1840" y="72"/>
                  </a:lnTo>
                  <a:lnTo>
                    <a:pt x="1869" y="100"/>
                  </a:lnTo>
                  <a:lnTo>
                    <a:pt x="1893" y="133"/>
                  </a:lnTo>
                  <a:lnTo>
                    <a:pt x="1913" y="169"/>
                  </a:lnTo>
                  <a:lnTo>
                    <a:pt x="1928" y="208"/>
                  </a:lnTo>
                  <a:lnTo>
                    <a:pt x="1938" y="250"/>
                  </a:lnTo>
                  <a:lnTo>
                    <a:pt x="1941" y="293"/>
                  </a:lnTo>
                  <a:lnTo>
                    <a:pt x="1941" y="1118"/>
                  </a:lnTo>
                  <a:lnTo>
                    <a:pt x="1938" y="1161"/>
                  </a:lnTo>
                  <a:lnTo>
                    <a:pt x="1928" y="1203"/>
                  </a:lnTo>
                  <a:lnTo>
                    <a:pt x="1913" y="1241"/>
                  </a:lnTo>
                  <a:lnTo>
                    <a:pt x="1893" y="1277"/>
                  </a:lnTo>
                  <a:lnTo>
                    <a:pt x="1869" y="1310"/>
                  </a:lnTo>
                  <a:lnTo>
                    <a:pt x="1840" y="1339"/>
                  </a:lnTo>
                  <a:lnTo>
                    <a:pt x="1807" y="1363"/>
                  </a:lnTo>
                  <a:lnTo>
                    <a:pt x="1771" y="1384"/>
                  </a:lnTo>
                  <a:lnTo>
                    <a:pt x="1732" y="1398"/>
                  </a:lnTo>
                  <a:lnTo>
                    <a:pt x="1691" y="1407"/>
                  </a:lnTo>
                  <a:lnTo>
                    <a:pt x="1647" y="1410"/>
                  </a:lnTo>
                  <a:lnTo>
                    <a:pt x="908" y="1410"/>
                  </a:lnTo>
                  <a:lnTo>
                    <a:pt x="517" y="1785"/>
                  </a:lnTo>
                  <a:lnTo>
                    <a:pt x="502" y="1796"/>
                  </a:lnTo>
                  <a:lnTo>
                    <a:pt x="486" y="1803"/>
                  </a:lnTo>
                  <a:lnTo>
                    <a:pt x="468" y="1805"/>
                  </a:lnTo>
                  <a:lnTo>
                    <a:pt x="454" y="1804"/>
                  </a:lnTo>
                  <a:lnTo>
                    <a:pt x="440" y="1799"/>
                  </a:lnTo>
                  <a:lnTo>
                    <a:pt x="426" y="1791"/>
                  </a:lnTo>
                  <a:lnTo>
                    <a:pt x="414" y="1780"/>
                  </a:lnTo>
                  <a:lnTo>
                    <a:pt x="405" y="1767"/>
                  </a:lnTo>
                  <a:lnTo>
                    <a:pt x="400" y="1751"/>
                  </a:lnTo>
                  <a:lnTo>
                    <a:pt x="398" y="1735"/>
                  </a:lnTo>
                  <a:lnTo>
                    <a:pt x="398" y="1410"/>
                  </a:lnTo>
                  <a:lnTo>
                    <a:pt x="294" y="1410"/>
                  </a:lnTo>
                  <a:lnTo>
                    <a:pt x="250" y="1407"/>
                  </a:lnTo>
                  <a:lnTo>
                    <a:pt x="209" y="1398"/>
                  </a:lnTo>
                  <a:lnTo>
                    <a:pt x="170" y="1384"/>
                  </a:lnTo>
                  <a:lnTo>
                    <a:pt x="134" y="1363"/>
                  </a:lnTo>
                  <a:lnTo>
                    <a:pt x="101" y="1339"/>
                  </a:lnTo>
                  <a:lnTo>
                    <a:pt x="72" y="1310"/>
                  </a:lnTo>
                  <a:lnTo>
                    <a:pt x="47" y="1277"/>
                  </a:lnTo>
                  <a:lnTo>
                    <a:pt x="28" y="1241"/>
                  </a:lnTo>
                  <a:lnTo>
                    <a:pt x="13" y="1203"/>
                  </a:lnTo>
                  <a:lnTo>
                    <a:pt x="4" y="1161"/>
                  </a:lnTo>
                  <a:lnTo>
                    <a:pt x="0" y="1118"/>
                  </a:lnTo>
                  <a:lnTo>
                    <a:pt x="0" y="293"/>
                  </a:lnTo>
                  <a:lnTo>
                    <a:pt x="4" y="250"/>
                  </a:lnTo>
                  <a:lnTo>
                    <a:pt x="13" y="208"/>
                  </a:lnTo>
                  <a:lnTo>
                    <a:pt x="28" y="169"/>
                  </a:lnTo>
                  <a:lnTo>
                    <a:pt x="47" y="133"/>
                  </a:lnTo>
                  <a:lnTo>
                    <a:pt x="72" y="100"/>
                  </a:lnTo>
                  <a:lnTo>
                    <a:pt x="101" y="72"/>
                  </a:lnTo>
                  <a:lnTo>
                    <a:pt x="134" y="47"/>
                  </a:lnTo>
                  <a:lnTo>
                    <a:pt x="170" y="27"/>
                  </a:lnTo>
                  <a:lnTo>
                    <a:pt x="209" y="13"/>
                  </a:lnTo>
                  <a:lnTo>
                    <a:pt x="250" y="3"/>
                  </a:lnTo>
                  <a:lnTo>
                    <a:pt x="29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1" name="Freeform 271"/>
            <p:cNvSpPr/>
            <p:nvPr/>
          </p:nvSpPr>
          <p:spPr bwMode="auto">
            <a:xfrm>
              <a:off x="954088" y="3633788"/>
              <a:ext cx="182563" cy="22225"/>
            </a:xfrm>
            <a:custGeom>
              <a:avLst/>
              <a:gdLst>
                <a:gd name="T0" fmla="*/ 70 w 1151"/>
                <a:gd name="T1" fmla="*/ 0 h 139"/>
                <a:gd name="T2" fmla="*/ 1081 w 1151"/>
                <a:gd name="T3" fmla="*/ 0 h 139"/>
                <a:gd name="T4" fmla="*/ 1099 w 1151"/>
                <a:gd name="T5" fmla="*/ 2 h 139"/>
                <a:gd name="T6" fmla="*/ 1116 w 1151"/>
                <a:gd name="T7" fmla="*/ 9 h 139"/>
                <a:gd name="T8" fmla="*/ 1131 w 1151"/>
                <a:gd name="T9" fmla="*/ 20 h 139"/>
                <a:gd name="T10" fmla="*/ 1141 w 1151"/>
                <a:gd name="T11" fmla="*/ 33 h 139"/>
                <a:gd name="T12" fmla="*/ 1149 w 1151"/>
                <a:gd name="T13" fmla="*/ 50 h 139"/>
                <a:gd name="T14" fmla="*/ 1151 w 1151"/>
                <a:gd name="T15" fmla="*/ 69 h 139"/>
                <a:gd name="T16" fmla="*/ 1149 w 1151"/>
                <a:gd name="T17" fmla="*/ 88 h 139"/>
                <a:gd name="T18" fmla="*/ 1141 w 1151"/>
                <a:gd name="T19" fmla="*/ 104 h 139"/>
                <a:gd name="T20" fmla="*/ 1131 w 1151"/>
                <a:gd name="T21" fmla="*/ 119 h 139"/>
                <a:gd name="T22" fmla="*/ 1116 w 1151"/>
                <a:gd name="T23" fmla="*/ 130 h 139"/>
                <a:gd name="T24" fmla="*/ 1099 w 1151"/>
                <a:gd name="T25" fmla="*/ 137 h 139"/>
                <a:gd name="T26" fmla="*/ 1081 w 1151"/>
                <a:gd name="T27" fmla="*/ 139 h 139"/>
                <a:gd name="T28" fmla="*/ 70 w 1151"/>
                <a:gd name="T29" fmla="*/ 139 h 139"/>
                <a:gd name="T30" fmla="*/ 52 w 1151"/>
                <a:gd name="T31" fmla="*/ 137 h 139"/>
                <a:gd name="T32" fmla="*/ 35 w 1151"/>
                <a:gd name="T33" fmla="*/ 130 h 139"/>
                <a:gd name="T34" fmla="*/ 22 w 1151"/>
                <a:gd name="T35" fmla="*/ 119 h 139"/>
                <a:gd name="T36" fmla="*/ 10 w 1151"/>
                <a:gd name="T37" fmla="*/ 104 h 139"/>
                <a:gd name="T38" fmla="*/ 3 w 1151"/>
                <a:gd name="T39" fmla="*/ 88 h 139"/>
                <a:gd name="T40" fmla="*/ 0 w 1151"/>
                <a:gd name="T41" fmla="*/ 69 h 139"/>
                <a:gd name="T42" fmla="*/ 3 w 1151"/>
                <a:gd name="T43" fmla="*/ 50 h 139"/>
                <a:gd name="T44" fmla="*/ 10 w 1151"/>
                <a:gd name="T45" fmla="*/ 33 h 139"/>
                <a:gd name="T46" fmla="*/ 21 w 1151"/>
                <a:gd name="T47" fmla="*/ 20 h 139"/>
                <a:gd name="T48" fmla="*/ 35 w 1151"/>
                <a:gd name="T49" fmla="*/ 9 h 139"/>
                <a:gd name="T50" fmla="*/ 52 w 1151"/>
                <a:gd name="T51" fmla="*/ 2 h 139"/>
                <a:gd name="T52" fmla="*/ 70 w 1151"/>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39">
                  <a:moveTo>
                    <a:pt x="70" y="0"/>
                  </a:moveTo>
                  <a:lnTo>
                    <a:pt x="1081" y="0"/>
                  </a:lnTo>
                  <a:lnTo>
                    <a:pt x="1099" y="2"/>
                  </a:lnTo>
                  <a:lnTo>
                    <a:pt x="1116" y="9"/>
                  </a:lnTo>
                  <a:lnTo>
                    <a:pt x="1131" y="20"/>
                  </a:lnTo>
                  <a:lnTo>
                    <a:pt x="1141" y="33"/>
                  </a:lnTo>
                  <a:lnTo>
                    <a:pt x="1149" y="50"/>
                  </a:lnTo>
                  <a:lnTo>
                    <a:pt x="1151" y="69"/>
                  </a:lnTo>
                  <a:lnTo>
                    <a:pt x="1149" y="88"/>
                  </a:lnTo>
                  <a:lnTo>
                    <a:pt x="1141" y="104"/>
                  </a:lnTo>
                  <a:lnTo>
                    <a:pt x="1131" y="119"/>
                  </a:lnTo>
                  <a:lnTo>
                    <a:pt x="1116" y="130"/>
                  </a:lnTo>
                  <a:lnTo>
                    <a:pt x="1099" y="137"/>
                  </a:lnTo>
                  <a:lnTo>
                    <a:pt x="1081" y="139"/>
                  </a:lnTo>
                  <a:lnTo>
                    <a:pt x="70" y="139"/>
                  </a:lnTo>
                  <a:lnTo>
                    <a:pt x="52" y="137"/>
                  </a:lnTo>
                  <a:lnTo>
                    <a:pt x="35" y="130"/>
                  </a:lnTo>
                  <a:lnTo>
                    <a:pt x="22" y="119"/>
                  </a:lnTo>
                  <a:lnTo>
                    <a:pt x="10" y="104"/>
                  </a:lnTo>
                  <a:lnTo>
                    <a:pt x="3" y="88"/>
                  </a:lnTo>
                  <a:lnTo>
                    <a:pt x="0" y="69"/>
                  </a:lnTo>
                  <a:lnTo>
                    <a:pt x="3" y="50"/>
                  </a:lnTo>
                  <a:lnTo>
                    <a:pt x="10" y="33"/>
                  </a:lnTo>
                  <a:lnTo>
                    <a:pt x="21" y="20"/>
                  </a:lnTo>
                  <a:lnTo>
                    <a:pt x="35" y="9"/>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2" name="Freeform 272"/>
            <p:cNvSpPr/>
            <p:nvPr/>
          </p:nvSpPr>
          <p:spPr bwMode="auto">
            <a:xfrm>
              <a:off x="954088" y="3694113"/>
              <a:ext cx="182563" cy="22225"/>
            </a:xfrm>
            <a:custGeom>
              <a:avLst/>
              <a:gdLst>
                <a:gd name="T0" fmla="*/ 70 w 1151"/>
                <a:gd name="T1" fmla="*/ 0 h 140"/>
                <a:gd name="T2" fmla="*/ 1081 w 1151"/>
                <a:gd name="T3" fmla="*/ 0 h 140"/>
                <a:gd name="T4" fmla="*/ 1099 w 1151"/>
                <a:gd name="T5" fmla="*/ 3 h 140"/>
                <a:gd name="T6" fmla="*/ 1116 w 1151"/>
                <a:gd name="T7" fmla="*/ 10 h 140"/>
                <a:gd name="T8" fmla="*/ 1131 w 1151"/>
                <a:gd name="T9" fmla="*/ 21 h 140"/>
                <a:gd name="T10" fmla="*/ 1141 w 1151"/>
                <a:gd name="T11" fmla="*/ 34 h 140"/>
                <a:gd name="T12" fmla="*/ 1149 w 1151"/>
                <a:gd name="T13" fmla="*/ 51 h 140"/>
                <a:gd name="T14" fmla="*/ 1151 w 1151"/>
                <a:gd name="T15" fmla="*/ 70 h 140"/>
                <a:gd name="T16" fmla="*/ 1149 w 1151"/>
                <a:gd name="T17" fmla="*/ 89 h 140"/>
                <a:gd name="T18" fmla="*/ 1141 w 1151"/>
                <a:gd name="T19" fmla="*/ 106 h 140"/>
                <a:gd name="T20" fmla="*/ 1131 w 1151"/>
                <a:gd name="T21" fmla="*/ 120 h 140"/>
                <a:gd name="T22" fmla="*/ 1116 w 1151"/>
                <a:gd name="T23" fmla="*/ 131 h 140"/>
                <a:gd name="T24" fmla="*/ 1099 w 1151"/>
                <a:gd name="T25" fmla="*/ 138 h 140"/>
                <a:gd name="T26" fmla="*/ 1081 w 1151"/>
                <a:gd name="T27" fmla="*/ 140 h 140"/>
                <a:gd name="T28" fmla="*/ 70 w 1151"/>
                <a:gd name="T29" fmla="*/ 140 h 140"/>
                <a:gd name="T30" fmla="*/ 52 w 1151"/>
                <a:gd name="T31" fmla="*/ 138 h 140"/>
                <a:gd name="T32" fmla="*/ 35 w 1151"/>
                <a:gd name="T33" fmla="*/ 131 h 140"/>
                <a:gd name="T34" fmla="*/ 21 w 1151"/>
                <a:gd name="T35" fmla="*/ 120 h 140"/>
                <a:gd name="T36" fmla="*/ 10 w 1151"/>
                <a:gd name="T37" fmla="*/ 106 h 140"/>
                <a:gd name="T38" fmla="*/ 3 w 1151"/>
                <a:gd name="T39" fmla="*/ 89 h 140"/>
                <a:gd name="T40" fmla="*/ 0 w 1151"/>
                <a:gd name="T41" fmla="*/ 70 h 140"/>
                <a:gd name="T42" fmla="*/ 3 w 1151"/>
                <a:gd name="T43" fmla="*/ 51 h 140"/>
                <a:gd name="T44" fmla="*/ 10 w 1151"/>
                <a:gd name="T45" fmla="*/ 34 h 140"/>
                <a:gd name="T46" fmla="*/ 21 w 1151"/>
                <a:gd name="T47" fmla="*/ 21 h 140"/>
                <a:gd name="T48" fmla="*/ 35 w 1151"/>
                <a:gd name="T49" fmla="*/ 10 h 140"/>
                <a:gd name="T50" fmla="*/ 52 w 1151"/>
                <a:gd name="T51" fmla="*/ 3 h 140"/>
                <a:gd name="T52" fmla="*/ 70 w 1151"/>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40">
                  <a:moveTo>
                    <a:pt x="70" y="0"/>
                  </a:moveTo>
                  <a:lnTo>
                    <a:pt x="1081" y="0"/>
                  </a:lnTo>
                  <a:lnTo>
                    <a:pt x="1099" y="3"/>
                  </a:lnTo>
                  <a:lnTo>
                    <a:pt x="1116" y="10"/>
                  </a:lnTo>
                  <a:lnTo>
                    <a:pt x="1131" y="21"/>
                  </a:lnTo>
                  <a:lnTo>
                    <a:pt x="1141" y="34"/>
                  </a:lnTo>
                  <a:lnTo>
                    <a:pt x="1149" y="51"/>
                  </a:lnTo>
                  <a:lnTo>
                    <a:pt x="1151" y="70"/>
                  </a:lnTo>
                  <a:lnTo>
                    <a:pt x="1149" y="89"/>
                  </a:lnTo>
                  <a:lnTo>
                    <a:pt x="1141" y="106"/>
                  </a:lnTo>
                  <a:lnTo>
                    <a:pt x="1131" y="120"/>
                  </a:lnTo>
                  <a:lnTo>
                    <a:pt x="1116" y="131"/>
                  </a:lnTo>
                  <a:lnTo>
                    <a:pt x="1099" y="138"/>
                  </a:lnTo>
                  <a:lnTo>
                    <a:pt x="1081" y="140"/>
                  </a:lnTo>
                  <a:lnTo>
                    <a:pt x="70" y="140"/>
                  </a:lnTo>
                  <a:lnTo>
                    <a:pt x="52" y="138"/>
                  </a:lnTo>
                  <a:lnTo>
                    <a:pt x="35" y="131"/>
                  </a:lnTo>
                  <a:lnTo>
                    <a:pt x="21" y="120"/>
                  </a:lnTo>
                  <a:lnTo>
                    <a:pt x="10" y="106"/>
                  </a:lnTo>
                  <a:lnTo>
                    <a:pt x="3" y="89"/>
                  </a:lnTo>
                  <a:lnTo>
                    <a:pt x="0" y="70"/>
                  </a:lnTo>
                  <a:lnTo>
                    <a:pt x="3" y="51"/>
                  </a:lnTo>
                  <a:lnTo>
                    <a:pt x="10" y="34"/>
                  </a:lnTo>
                  <a:lnTo>
                    <a:pt x="21" y="21"/>
                  </a:lnTo>
                  <a:lnTo>
                    <a:pt x="35" y="10"/>
                  </a:lnTo>
                  <a:lnTo>
                    <a:pt x="52" y="3"/>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3" name="Freeform 273"/>
            <p:cNvSpPr/>
            <p:nvPr/>
          </p:nvSpPr>
          <p:spPr bwMode="auto">
            <a:xfrm>
              <a:off x="742950" y="3462338"/>
              <a:ext cx="342900" cy="550863"/>
            </a:xfrm>
            <a:custGeom>
              <a:avLst/>
              <a:gdLst>
                <a:gd name="T0" fmla="*/ 1903 w 2162"/>
                <a:gd name="T1" fmla="*/ 0 h 3477"/>
                <a:gd name="T2" fmla="*/ 1977 w 2162"/>
                <a:gd name="T3" fmla="*/ 12 h 3477"/>
                <a:gd name="T4" fmla="*/ 2044 w 2162"/>
                <a:gd name="T5" fmla="*/ 43 h 3477"/>
                <a:gd name="T6" fmla="*/ 2098 w 2162"/>
                <a:gd name="T7" fmla="*/ 89 h 3477"/>
                <a:gd name="T8" fmla="*/ 2137 w 2162"/>
                <a:gd name="T9" fmla="*/ 150 h 3477"/>
                <a:gd name="T10" fmla="*/ 2159 w 2162"/>
                <a:gd name="T11" fmla="*/ 220 h 3477"/>
                <a:gd name="T12" fmla="*/ 2162 w 2162"/>
                <a:gd name="T13" fmla="*/ 404 h 3477"/>
                <a:gd name="T14" fmla="*/ 2152 w 2162"/>
                <a:gd name="T15" fmla="*/ 440 h 3477"/>
                <a:gd name="T16" fmla="*/ 2127 w 2162"/>
                <a:gd name="T17" fmla="*/ 466 h 3477"/>
                <a:gd name="T18" fmla="*/ 2091 w 2162"/>
                <a:gd name="T19" fmla="*/ 475 h 3477"/>
                <a:gd name="T20" fmla="*/ 2056 w 2162"/>
                <a:gd name="T21" fmla="*/ 466 h 3477"/>
                <a:gd name="T22" fmla="*/ 2030 w 2162"/>
                <a:gd name="T23" fmla="*/ 440 h 3477"/>
                <a:gd name="T24" fmla="*/ 2021 w 2162"/>
                <a:gd name="T25" fmla="*/ 404 h 3477"/>
                <a:gd name="T26" fmla="*/ 2018 w 2162"/>
                <a:gd name="T27" fmla="*/ 232 h 3477"/>
                <a:gd name="T28" fmla="*/ 1995 w 2162"/>
                <a:gd name="T29" fmla="*/ 185 h 3477"/>
                <a:gd name="T30" fmla="*/ 1955 w 2162"/>
                <a:gd name="T31" fmla="*/ 154 h 3477"/>
                <a:gd name="T32" fmla="*/ 1903 w 2162"/>
                <a:gd name="T33" fmla="*/ 142 h 3477"/>
                <a:gd name="T34" fmla="*/ 230 w 2162"/>
                <a:gd name="T35" fmla="*/ 145 h 3477"/>
                <a:gd name="T36" fmla="*/ 184 w 2162"/>
                <a:gd name="T37" fmla="*/ 167 h 3477"/>
                <a:gd name="T38" fmla="*/ 153 w 2162"/>
                <a:gd name="T39" fmla="*/ 207 h 3477"/>
                <a:gd name="T40" fmla="*/ 140 w 2162"/>
                <a:gd name="T41" fmla="*/ 258 h 3477"/>
                <a:gd name="T42" fmla="*/ 143 w 2162"/>
                <a:gd name="T43" fmla="*/ 3246 h 3477"/>
                <a:gd name="T44" fmla="*/ 166 w 2162"/>
                <a:gd name="T45" fmla="*/ 3293 h 3477"/>
                <a:gd name="T46" fmla="*/ 205 w 2162"/>
                <a:gd name="T47" fmla="*/ 3324 h 3477"/>
                <a:gd name="T48" fmla="*/ 257 w 2162"/>
                <a:gd name="T49" fmla="*/ 3336 h 3477"/>
                <a:gd name="T50" fmla="*/ 1931 w 2162"/>
                <a:gd name="T51" fmla="*/ 3333 h 3477"/>
                <a:gd name="T52" fmla="*/ 1976 w 2162"/>
                <a:gd name="T53" fmla="*/ 3311 h 3477"/>
                <a:gd name="T54" fmla="*/ 2009 w 2162"/>
                <a:gd name="T55" fmla="*/ 3270 h 3477"/>
                <a:gd name="T56" fmla="*/ 2021 w 2162"/>
                <a:gd name="T57" fmla="*/ 3218 h 3477"/>
                <a:gd name="T58" fmla="*/ 2023 w 2162"/>
                <a:gd name="T59" fmla="*/ 2261 h 3477"/>
                <a:gd name="T60" fmla="*/ 2041 w 2162"/>
                <a:gd name="T61" fmla="*/ 2230 h 3477"/>
                <a:gd name="T62" fmla="*/ 2073 w 2162"/>
                <a:gd name="T63" fmla="*/ 2212 h 3477"/>
                <a:gd name="T64" fmla="*/ 2110 w 2162"/>
                <a:gd name="T65" fmla="*/ 2212 h 3477"/>
                <a:gd name="T66" fmla="*/ 2141 w 2162"/>
                <a:gd name="T67" fmla="*/ 2230 h 3477"/>
                <a:gd name="T68" fmla="*/ 2159 w 2162"/>
                <a:gd name="T69" fmla="*/ 2261 h 3477"/>
                <a:gd name="T70" fmla="*/ 2162 w 2162"/>
                <a:gd name="T71" fmla="*/ 3218 h 3477"/>
                <a:gd name="T72" fmla="*/ 2150 w 2162"/>
                <a:gd name="T73" fmla="*/ 3293 h 3477"/>
                <a:gd name="T74" fmla="*/ 2119 w 2162"/>
                <a:gd name="T75" fmla="*/ 3358 h 3477"/>
                <a:gd name="T76" fmla="*/ 2073 w 2162"/>
                <a:gd name="T77" fmla="*/ 3412 h 3477"/>
                <a:gd name="T78" fmla="*/ 2012 w 2162"/>
                <a:gd name="T79" fmla="*/ 3452 h 3477"/>
                <a:gd name="T80" fmla="*/ 1941 w 2162"/>
                <a:gd name="T81" fmla="*/ 3473 h 3477"/>
                <a:gd name="T82" fmla="*/ 257 w 2162"/>
                <a:gd name="T83" fmla="*/ 3477 h 3477"/>
                <a:gd name="T84" fmla="*/ 183 w 2162"/>
                <a:gd name="T85" fmla="*/ 3465 h 3477"/>
                <a:gd name="T86" fmla="*/ 118 w 2162"/>
                <a:gd name="T87" fmla="*/ 3434 h 3477"/>
                <a:gd name="T88" fmla="*/ 62 w 2162"/>
                <a:gd name="T89" fmla="*/ 3388 h 3477"/>
                <a:gd name="T90" fmla="*/ 23 w 2162"/>
                <a:gd name="T91" fmla="*/ 3327 h 3477"/>
                <a:gd name="T92" fmla="*/ 2 w 2162"/>
                <a:gd name="T93" fmla="*/ 3257 h 3477"/>
                <a:gd name="T94" fmla="*/ 0 w 2162"/>
                <a:gd name="T95" fmla="*/ 258 h 3477"/>
                <a:gd name="T96" fmla="*/ 11 w 2162"/>
                <a:gd name="T97" fmla="*/ 183 h 3477"/>
                <a:gd name="T98" fmla="*/ 41 w 2162"/>
                <a:gd name="T99" fmla="*/ 118 h 3477"/>
                <a:gd name="T100" fmla="*/ 88 w 2162"/>
                <a:gd name="T101" fmla="*/ 64 h 3477"/>
                <a:gd name="T102" fmla="*/ 148 w 2162"/>
                <a:gd name="T103" fmla="*/ 25 h 3477"/>
                <a:gd name="T104" fmla="*/ 219 w 2162"/>
                <a:gd name="T105" fmla="*/ 4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2" h="3477">
                  <a:moveTo>
                    <a:pt x="257" y="0"/>
                  </a:moveTo>
                  <a:lnTo>
                    <a:pt x="1903" y="0"/>
                  </a:lnTo>
                  <a:lnTo>
                    <a:pt x="1941" y="4"/>
                  </a:lnTo>
                  <a:lnTo>
                    <a:pt x="1977" y="12"/>
                  </a:lnTo>
                  <a:lnTo>
                    <a:pt x="2012" y="25"/>
                  </a:lnTo>
                  <a:lnTo>
                    <a:pt x="2044" y="43"/>
                  </a:lnTo>
                  <a:lnTo>
                    <a:pt x="2073" y="64"/>
                  </a:lnTo>
                  <a:lnTo>
                    <a:pt x="2098" y="89"/>
                  </a:lnTo>
                  <a:lnTo>
                    <a:pt x="2119" y="118"/>
                  </a:lnTo>
                  <a:lnTo>
                    <a:pt x="2137" y="150"/>
                  </a:lnTo>
                  <a:lnTo>
                    <a:pt x="2150" y="183"/>
                  </a:lnTo>
                  <a:lnTo>
                    <a:pt x="2159" y="220"/>
                  </a:lnTo>
                  <a:lnTo>
                    <a:pt x="2162" y="258"/>
                  </a:lnTo>
                  <a:lnTo>
                    <a:pt x="2162" y="404"/>
                  </a:lnTo>
                  <a:lnTo>
                    <a:pt x="2159" y="424"/>
                  </a:lnTo>
                  <a:lnTo>
                    <a:pt x="2152" y="440"/>
                  </a:lnTo>
                  <a:lnTo>
                    <a:pt x="2141" y="454"/>
                  </a:lnTo>
                  <a:lnTo>
                    <a:pt x="2127" y="466"/>
                  </a:lnTo>
                  <a:lnTo>
                    <a:pt x="2110" y="472"/>
                  </a:lnTo>
                  <a:lnTo>
                    <a:pt x="2091" y="475"/>
                  </a:lnTo>
                  <a:lnTo>
                    <a:pt x="2073" y="472"/>
                  </a:lnTo>
                  <a:lnTo>
                    <a:pt x="2056" y="466"/>
                  </a:lnTo>
                  <a:lnTo>
                    <a:pt x="2041" y="454"/>
                  </a:lnTo>
                  <a:lnTo>
                    <a:pt x="2030" y="440"/>
                  </a:lnTo>
                  <a:lnTo>
                    <a:pt x="2023" y="424"/>
                  </a:lnTo>
                  <a:lnTo>
                    <a:pt x="2021" y="404"/>
                  </a:lnTo>
                  <a:lnTo>
                    <a:pt x="2021" y="258"/>
                  </a:lnTo>
                  <a:lnTo>
                    <a:pt x="2018" y="232"/>
                  </a:lnTo>
                  <a:lnTo>
                    <a:pt x="2009" y="207"/>
                  </a:lnTo>
                  <a:lnTo>
                    <a:pt x="1995" y="185"/>
                  </a:lnTo>
                  <a:lnTo>
                    <a:pt x="1976" y="167"/>
                  </a:lnTo>
                  <a:lnTo>
                    <a:pt x="1955" y="154"/>
                  </a:lnTo>
                  <a:lnTo>
                    <a:pt x="1931" y="145"/>
                  </a:lnTo>
                  <a:lnTo>
                    <a:pt x="1903" y="142"/>
                  </a:lnTo>
                  <a:lnTo>
                    <a:pt x="257" y="142"/>
                  </a:lnTo>
                  <a:lnTo>
                    <a:pt x="230" y="145"/>
                  </a:lnTo>
                  <a:lnTo>
                    <a:pt x="205" y="154"/>
                  </a:lnTo>
                  <a:lnTo>
                    <a:pt x="184" y="167"/>
                  </a:lnTo>
                  <a:lnTo>
                    <a:pt x="166" y="185"/>
                  </a:lnTo>
                  <a:lnTo>
                    <a:pt x="153" y="207"/>
                  </a:lnTo>
                  <a:lnTo>
                    <a:pt x="143" y="231"/>
                  </a:lnTo>
                  <a:lnTo>
                    <a:pt x="140" y="258"/>
                  </a:lnTo>
                  <a:lnTo>
                    <a:pt x="140" y="3218"/>
                  </a:lnTo>
                  <a:lnTo>
                    <a:pt x="143" y="3246"/>
                  </a:lnTo>
                  <a:lnTo>
                    <a:pt x="153" y="3270"/>
                  </a:lnTo>
                  <a:lnTo>
                    <a:pt x="166" y="3293"/>
                  </a:lnTo>
                  <a:lnTo>
                    <a:pt x="184" y="3311"/>
                  </a:lnTo>
                  <a:lnTo>
                    <a:pt x="205" y="3324"/>
                  </a:lnTo>
                  <a:lnTo>
                    <a:pt x="230" y="3333"/>
                  </a:lnTo>
                  <a:lnTo>
                    <a:pt x="257" y="3336"/>
                  </a:lnTo>
                  <a:lnTo>
                    <a:pt x="1903" y="3336"/>
                  </a:lnTo>
                  <a:lnTo>
                    <a:pt x="1931" y="3333"/>
                  </a:lnTo>
                  <a:lnTo>
                    <a:pt x="1955" y="3324"/>
                  </a:lnTo>
                  <a:lnTo>
                    <a:pt x="1976" y="3311"/>
                  </a:lnTo>
                  <a:lnTo>
                    <a:pt x="1995" y="3293"/>
                  </a:lnTo>
                  <a:lnTo>
                    <a:pt x="2009" y="3270"/>
                  </a:lnTo>
                  <a:lnTo>
                    <a:pt x="2018" y="3246"/>
                  </a:lnTo>
                  <a:lnTo>
                    <a:pt x="2021" y="3218"/>
                  </a:lnTo>
                  <a:lnTo>
                    <a:pt x="2021" y="2280"/>
                  </a:lnTo>
                  <a:lnTo>
                    <a:pt x="2023" y="2261"/>
                  </a:lnTo>
                  <a:lnTo>
                    <a:pt x="2030" y="2244"/>
                  </a:lnTo>
                  <a:lnTo>
                    <a:pt x="2041" y="2230"/>
                  </a:lnTo>
                  <a:lnTo>
                    <a:pt x="2056" y="2219"/>
                  </a:lnTo>
                  <a:lnTo>
                    <a:pt x="2073" y="2212"/>
                  </a:lnTo>
                  <a:lnTo>
                    <a:pt x="2091" y="2209"/>
                  </a:lnTo>
                  <a:lnTo>
                    <a:pt x="2110" y="2212"/>
                  </a:lnTo>
                  <a:lnTo>
                    <a:pt x="2127" y="2219"/>
                  </a:lnTo>
                  <a:lnTo>
                    <a:pt x="2141" y="2230"/>
                  </a:lnTo>
                  <a:lnTo>
                    <a:pt x="2152" y="2244"/>
                  </a:lnTo>
                  <a:lnTo>
                    <a:pt x="2159" y="2261"/>
                  </a:lnTo>
                  <a:lnTo>
                    <a:pt x="2162" y="2280"/>
                  </a:lnTo>
                  <a:lnTo>
                    <a:pt x="2162" y="3218"/>
                  </a:lnTo>
                  <a:lnTo>
                    <a:pt x="2159" y="3257"/>
                  </a:lnTo>
                  <a:lnTo>
                    <a:pt x="2150" y="3293"/>
                  </a:lnTo>
                  <a:lnTo>
                    <a:pt x="2137" y="3326"/>
                  </a:lnTo>
                  <a:lnTo>
                    <a:pt x="2119" y="3358"/>
                  </a:lnTo>
                  <a:lnTo>
                    <a:pt x="2098" y="3387"/>
                  </a:lnTo>
                  <a:lnTo>
                    <a:pt x="2073" y="3412"/>
                  </a:lnTo>
                  <a:lnTo>
                    <a:pt x="2044" y="3434"/>
                  </a:lnTo>
                  <a:lnTo>
                    <a:pt x="2012" y="3452"/>
                  </a:lnTo>
                  <a:lnTo>
                    <a:pt x="1979" y="3465"/>
                  </a:lnTo>
                  <a:lnTo>
                    <a:pt x="1941" y="3473"/>
                  </a:lnTo>
                  <a:lnTo>
                    <a:pt x="1903" y="3477"/>
                  </a:lnTo>
                  <a:lnTo>
                    <a:pt x="257" y="3477"/>
                  </a:lnTo>
                  <a:lnTo>
                    <a:pt x="219" y="3473"/>
                  </a:lnTo>
                  <a:lnTo>
                    <a:pt x="183" y="3465"/>
                  </a:lnTo>
                  <a:lnTo>
                    <a:pt x="148" y="3452"/>
                  </a:lnTo>
                  <a:lnTo>
                    <a:pt x="118" y="3434"/>
                  </a:lnTo>
                  <a:lnTo>
                    <a:pt x="88" y="3413"/>
                  </a:lnTo>
                  <a:lnTo>
                    <a:pt x="62" y="3388"/>
                  </a:lnTo>
                  <a:lnTo>
                    <a:pt x="41" y="3359"/>
                  </a:lnTo>
                  <a:lnTo>
                    <a:pt x="23" y="3327"/>
                  </a:lnTo>
                  <a:lnTo>
                    <a:pt x="11" y="3294"/>
                  </a:lnTo>
                  <a:lnTo>
                    <a:pt x="2" y="3257"/>
                  </a:lnTo>
                  <a:lnTo>
                    <a:pt x="0" y="3218"/>
                  </a:lnTo>
                  <a:lnTo>
                    <a:pt x="0" y="258"/>
                  </a:lnTo>
                  <a:lnTo>
                    <a:pt x="2" y="220"/>
                  </a:lnTo>
                  <a:lnTo>
                    <a:pt x="11" y="183"/>
                  </a:lnTo>
                  <a:lnTo>
                    <a:pt x="23" y="150"/>
                  </a:lnTo>
                  <a:lnTo>
                    <a:pt x="41" y="118"/>
                  </a:lnTo>
                  <a:lnTo>
                    <a:pt x="62" y="89"/>
                  </a:lnTo>
                  <a:lnTo>
                    <a:pt x="88" y="64"/>
                  </a:lnTo>
                  <a:lnTo>
                    <a:pt x="118" y="43"/>
                  </a:lnTo>
                  <a:lnTo>
                    <a:pt x="148" y="25"/>
                  </a:lnTo>
                  <a:lnTo>
                    <a:pt x="183" y="12"/>
                  </a:lnTo>
                  <a:lnTo>
                    <a:pt x="219" y="4"/>
                  </a:lnTo>
                  <a:lnTo>
                    <a:pt x="25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4" name="Freeform 274"/>
            <p:cNvSpPr/>
            <p:nvPr/>
          </p:nvSpPr>
          <p:spPr bwMode="auto">
            <a:xfrm>
              <a:off x="869950" y="3924300"/>
              <a:ext cx="88900" cy="22225"/>
            </a:xfrm>
            <a:custGeom>
              <a:avLst/>
              <a:gdLst>
                <a:gd name="T0" fmla="*/ 70 w 562"/>
                <a:gd name="T1" fmla="*/ 0 h 140"/>
                <a:gd name="T2" fmla="*/ 492 w 562"/>
                <a:gd name="T3" fmla="*/ 0 h 140"/>
                <a:gd name="T4" fmla="*/ 510 w 562"/>
                <a:gd name="T5" fmla="*/ 3 h 140"/>
                <a:gd name="T6" fmla="*/ 527 w 562"/>
                <a:gd name="T7" fmla="*/ 9 h 140"/>
                <a:gd name="T8" fmla="*/ 542 w 562"/>
                <a:gd name="T9" fmla="*/ 21 h 140"/>
                <a:gd name="T10" fmla="*/ 553 w 562"/>
                <a:gd name="T11" fmla="*/ 35 h 140"/>
                <a:gd name="T12" fmla="*/ 560 w 562"/>
                <a:gd name="T13" fmla="*/ 52 h 140"/>
                <a:gd name="T14" fmla="*/ 562 w 562"/>
                <a:gd name="T15" fmla="*/ 71 h 140"/>
                <a:gd name="T16" fmla="*/ 560 w 562"/>
                <a:gd name="T17" fmla="*/ 89 h 140"/>
                <a:gd name="T18" fmla="*/ 553 w 562"/>
                <a:gd name="T19" fmla="*/ 106 h 140"/>
                <a:gd name="T20" fmla="*/ 542 w 562"/>
                <a:gd name="T21" fmla="*/ 120 h 140"/>
                <a:gd name="T22" fmla="*/ 527 w 562"/>
                <a:gd name="T23" fmla="*/ 131 h 140"/>
                <a:gd name="T24" fmla="*/ 510 w 562"/>
                <a:gd name="T25" fmla="*/ 138 h 140"/>
                <a:gd name="T26" fmla="*/ 492 w 562"/>
                <a:gd name="T27" fmla="*/ 140 h 140"/>
                <a:gd name="T28" fmla="*/ 70 w 562"/>
                <a:gd name="T29" fmla="*/ 140 h 140"/>
                <a:gd name="T30" fmla="*/ 51 w 562"/>
                <a:gd name="T31" fmla="*/ 138 h 140"/>
                <a:gd name="T32" fmla="*/ 34 w 562"/>
                <a:gd name="T33" fmla="*/ 131 h 140"/>
                <a:gd name="T34" fmla="*/ 20 w 562"/>
                <a:gd name="T35" fmla="*/ 120 h 140"/>
                <a:gd name="T36" fmla="*/ 9 w 562"/>
                <a:gd name="T37" fmla="*/ 106 h 140"/>
                <a:gd name="T38" fmla="*/ 2 w 562"/>
                <a:gd name="T39" fmla="*/ 89 h 140"/>
                <a:gd name="T40" fmla="*/ 0 w 562"/>
                <a:gd name="T41" fmla="*/ 71 h 140"/>
                <a:gd name="T42" fmla="*/ 2 w 562"/>
                <a:gd name="T43" fmla="*/ 52 h 140"/>
                <a:gd name="T44" fmla="*/ 9 w 562"/>
                <a:gd name="T45" fmla="*/ 35 h 140"/>
                <a:gd name="T46" fmla="*/ 20 w 562"/>
                <a:gd name="T47" fmla="*/ 21 h 140"/>
                <a:gd name="T48" fmla="*/ 34 w 562"/>
                <a:gd name="T49" fmla="*/ 9 h 140"/>
                <a:gd name="T50" fmla="*/ 51 w 562"/>
                <a:gd name="T51" fmla="*/ 3 h 140"/>
                <a:gd name="T52" fmla="*/ 70 w 562"/>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2" h="140">
                  <a:moveTo>
                    <a:pt x="70" y="0"/>
                  </a:moveTo>
                  <a:lnTo>
                    <a:pt x="492" y="0"/>
                  </a:lnTo>
                  <a:lnTo>
                    <a:pt x="510" y="3"/>
                  </a:lnTo>
                  <a:lnTo>
                    <a:pt x="527" y="9"/>
                  </a:lnTo>
                  <a:lnTo>
                    <a:pt x="542" y="21"/>
                  </a:lnTo>
                  <a:lnTo>
                    <a:pt x="553" y="35"/>
                  </a:lnTo>
                  <a:lnTo>
                    <a:pt x="560" y="52"/>
                  </a:lnTo>
                  <a:lnTo>
                    <a:pt x="562" y="71"/>
                  </a:lnTo>
                  <a:lnTo>
                    <a:pt x="560" y="89"/>
                  </a:lnTo>
                  <a:lnTo>
                    <a:pt x="553" y="106"/>
                  </a:lnTo>
                  <a:lnTo>
                    <a:pt x="542" y="120"/>
                  </a:lnTo>
                  <a:lnTo>
                    <a:pt x="527" y="131"/>
                  </a:lnTo>
                  <a:lnTo>
                    <a:pt x="510" y="138"/>
                  </a:lnTo>
                  <a:lnTo>
                    <a:pt x="492" y="140"/>
                  </a:lnTo>
                  <a:lnTo>
                    <a:pt x="70" y="140"/>
                  </a:lnTo>
                  <a:lnTo>
                    <a:pt x="51" y="138"/>
                  </a:lnTo>
                  <a:lnTo>
                    <a:pt x="34" y="131"/>
                  </a:lnTo>
                  <a:lnTo>
                    <a:pt x="20" y="120"/>
                  </a:lnTo>
                  <a:lnTo>
                    <a:pt x="9" y="106"/>
                  </a:lnTo>
                  <a:lnTo>
                    <a:pt x="2" y="89"/>
                  </a:lnTo>
                  <a:lnTo>
                    <a:pt x="0" y="71"/>
                  </a:lnTo>
                  <a:lnTo>
                    <a:pt x="2" y="52"/>
                  </a:lnTo>
                  <a:lnTo>
                    <a:pt x="9" y="35"/>
                  </a:lnTo>
                  <a:lnTo>
                    <a:pt x="20" y="21"/>
                  </a:lnTo>
                  <a:lnTo>
                    <a:pt x="34" y="9"/>
                  </a:lnTo>
                  <a:lnTo>
                    <a:pt x="51" y="3"/>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25" name="Group 117"/>
          <p:cNvGrpSpPr/>
          <p:nvPr/>
        </p:nvGrpSpPr>
        <p:grpSpPr>
          <a:xfrm>
            <a:off x="3843179" y="3255353"/>
            <a:ext cx="554039" cy="550863"/>
            <a:chOff x="685800" y="4235450"/>
            <a:chExt cx="554038" cy="550862"/>
          </a:xfrm>
          <a:solidFill>
            <a:srgbClr val="E3CAB4"/>
          </a:solidFill>
        </p:grpSpPr>
        <p:sp>
          <p:nvSpPr>
            <p:cNvPr id="126" name="Freeform 390"/>
            <p:cNvSpPr>
              <a:spLocks noEditPoints="1"/>
            </p:cNvSpPr>
            <p:nvPr/>
          </p:nvSpPr>
          <p:spPr bwMode="auto">
            <a:xfrm>
              <a:off x="996950" y="4235450"/>
              <a:ext cx="242888" cy="242887"/>
            </a:xfrm>
            <a:custGeom>
              <a:avLst/>
              <a:gdLst>
                <a:gd name="T0" fmla="*/ 141 w 1531"/>
                <a:gd name="T1" fmla="*/ 1394 h 1534"/>
                <a:gd name="T2" fmla="*/ 1382 w 1531"/>
                <a:gd name="T3" fmla="*/ 1312 h 1534"/>
                <a:gd name="T4" fmla="*/ 1354 w 1531"/>
                <a:gd name="T5" fmla="*/ 1154 h 1534"/>
                <a:gd name="T6" fmla="*/ 1307 w 1531"/>
                <a:gd name="T7" fmla="*/ 1000 h 1534"/>
                <a:gd name="T8" fmla="*/ 1242 w 1531"/>
                <a:gd name="T9" fmla="*/ 854 h 1534"/>
                <a:gd name="T10" fmla="*/ 1160 w 1531"/>
                <a:gd name="T11" fmla="*/ 716 h 1534"/>
                <a:gd name="T12" fmla="*/ 1060 w 1531"/>
                <a:gd name="T13" fmla="*/ 588 h 1534"/>
                <a:gd name="T14" fmla="*/ 934 w 1531"/>
                <a:gd name="T15" fmla="*/ 464 h 1534"/>
                <a:gd name="T16" fmla="*/ 796 w 1531"/>
                <a:gd name="T17" fmla="*/ 359 h 1534"/>
                <a:gd name="T18" fmla="*/ 644 w 1531"/>
                <a:gd name="T19" fmla="*/ 273 h 1534"/>
                <a:gd name="T20" fmla="*/ 484 w 1531"/>
                <a:gd name="T21" fmla="*/ 207 h 1534"/>
                <a:gd name="T22" fmla="*/ 314 w 1531"/>
                <a:gd name="T23" fmla="*/ 164 h 1534"/>
                <a:gd name="T24" fmla="*/ 141 w 1531"/>
                <a:gd name="T25" fmla="*/ 142 h 1534"/>
                <a:gd name="T26" fmla="*/ 160 w 1531"/>
                <a:gd name="T27" fmla="*/ 2 h 1534"/>
                <a:gd name="T28" fmla="*/ 335 w 1531"/>
                <a:gd name="T29" fmla="*/ 25 h 1534"/>
                <a:gd name="T30" fmla="*/ 507 w 1531"/>
                <a:gd name="T31" fmla="*/ 67 h 1534"/>
                <a:gd name="T32" fmla="*/ 671 w 1531"/>
                <a:gd name="T33" fmla="*/ 130 h 1534"/>
                <a:gd name="T34" fmla="*/ 826 w 1531"/>
                <a:gd name="T35" fmla="*/ 211 h 1534"/>
                <a:gd name="T36" fmla="*/ 971 w 1531"/>
                <a:gd name="T37" fmla="*/ 311 h 1534"/>
                <a:gd name="T38" fmla="*/ 1103 w 1531"/>
                <a:gd name="T39" fmla="*/ 429 h 1534"/>
                <a:gd name="T40" fmla="*/ 1222 w 1531"/>
                <a:gd name="T41" fmla="*/ 563 h 1534"/>
                <a:gd name="T42" fmla="*/ 1321 w 1531"/>
                <a:gd name="T43" fmla="*/ 709 h 1534"/>
                <a:gd name="T44" fmla="*/ 1403 w 1531"/>
                <a:gd name="T45" fmla="*/ 865 h 1534"/>
                <a:gd name="T46" fmla="*/ 1464 w 1531"/>
                <a:gd name="T47" fmla="*/ 1028 h 1534"/>
                <a:gd name="T48" fmla="*/ 1506 w 1531"/>
                <a:gd name="T49" fmla="*/ 1199 h 1534"/>
                <a:gd name="T50" fmla="*/ 1528 w 1531"/>
                <a:gd name="T51" fmla="*/ 1375 h 1534"/>
                <a:gd name="T52" fmla="*/ 1528 w 1531"/>
                <a:gd name="T53" fmla="*/ 1483 h 1534"/>
                <a:gd name="T54" fmla="*/ 1510 w 1531"/>
                <a:gd name="T55" fmla="*/ 1514 h 1534"/>
                <a:gd name="T56" fmla="*/ 1479 w 1531"/>
                <a:gd name="T57" fmla="*/ 1532 h 1534"/>
                <a:gd name="T58" fmla="*/ 70 w 1531"/>
                <a:gd name="T59" fmla="*/ 1534 h 1534"/>
                <a:gd name="T60" fmla="*/ 35 w 1531"/>
                <a:gd name="T61" fmla="*/ 1524 h 1534"/>
                <a:gd name="T62" fmla="*/ 10 w 1531"/>
                <a:gd name="T63" fmla="*/ 1499 h 1534"/>
                <a:gd name="T64" fmla="*/ 0 w 1531"/>
                <a:gd name="T65" fmla="*/ 1464 h 1534"/>
                <a:gd name="T66" fmla="*/ 2 w 1531"/>
                <a:gd name="T67" fmla="*/ 51 h 1534"/>
                <a:gd name="T68" fmla="*/ 20 w 1531"/>
                <a:gd name="T69" fmla="*/ 20 h 1534"/>
                <a:gd name="T70" fmla="*/ 52 w 1531"/>
                <a:gd name="T71" fmla="*/ 2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1" h="1534">
                  <a:moveTo>
                    <a:pt x="141" y="142"/>
                  </a:moveTo>
                  <a:lnTo>
                    <a:pt x="141" y="1394"/>
                  </a:lnTo>
                  <a:lnTo>
                    <a:pt x="1389" y="1394"/>
                  </a:lnTo>
                  <a:lnTo>
                    <a:pt x="1382" y="1312"/>
                  </a:lnTo>
                  <a:lnTo>
                    <a:pt x="1370" y="1233"/>
                  </a:lnTo>
                  <a:lnTo>
                    <a:pt x="1354" y="1154"/>
                  </a:lnTo>
                  <a:lnTo>
                    <a:pt x="1333" y="1077"/>
                  </a:lnTo>
                  <a:lnTo>
                    <a:pt x="1307" y="1000"/>
                  </a:lnTo>
                  <a:lnTo>
                    <a:pt x="1277" y="926"/>
                  </a:lnTo>
                  <a:lnTo>
                    <a:pt x="1242" y="854"/>
                  </a:lnTo>
                  <a:lnTo>
                    <a:pt x="1203" y="784"/>
                  </a:lnTo>
                  <a:lnTo>
                    <a:pt x="1160" y="716"/>
                  </a:lnTo>
                  <a:lnTo>
                    <a:pt x="1112" y="650"/>
                  </a:lnTo>
                  <a:lnTo>
                    <a:pt x="1060" y="588"/>
                  </a:lnTo>
                  <a:lnTo>
                    <a:pt x="999" y="524"/>
                  </a:lnTo>
                  <a:lnTo>
                    <a:pt x="934" y="464"/>
                  </a:lnTo>
                  <a:lnTo>
                    <a:pt x="866" y="409"/>
                  </a:lnTo>
                  <a:lnTo>
                    <a:pt x="796" y="359"/>
                  </a:lnTo>
                  <a:lnTo>
                    <a:pt x="720" y="313"/>
                  </a:lnTo>
                  <a:lnTo>
                    <a:pt x="644" y="273"/>
                  </a:lnTo>
                  <a:lnTo>
                    <a:pt x="565" y="238"/>
                  </a:lnTo>
                  <a:lnTo>
                    <a:pt x="484" y="207"/>
                  </a:lnTo>
                  <a:lnTo>
                    <a:pt x="400" y="183"/>
                  </a:lnTo>
                  <a:lnTo>
                    <a:pt x="314" y="164"/>
                  </a:lnTo>
                  <a:lnTo>
                    <a:pt x="227" y="150"/>
                  </a:lnTo>
                  <a:lnTo>
                    <a:pt x="141" y="142"/>
                  </a:lnTo>
                  <a:close/>
                  <a:moveTo>
                    <a:pt x="70" y="0"/>
                  </a:moveTo>
                  <a:lnTo>
                    <a:pt x="160" y="2"/>
                  </a:lnTo>
                  <a:lnTo>
                    <a:pt x="248" y="11"/>
                  </a:lnTo>
                  <a:lnTo>
                    <a:pt x="335" y="25"/>
                  </a:lnTo>
                  <a:lnTo>
                    <a:pt x="422" y="43"/>
                  </a:lnTo>
                  <a:lnTo>
                    <a:pt x="507" y="67"/>
                  </a:lnTo>
                  <a:lnTo>
                    <a:pt x="589" y="96"/>
                  </a:lnTo>
                  <a:lnTo>
                    <a:pt x="671" y="130"/>
                  </a:lnTo>
                  <a:lnTo>
                    <a:pt x="749" y="168"/>
                  </a:lnTo>
                  <a:lnTo>
                    <a:pt x="826" y="211"/>
                  </a:lnTo>
                  <a:lnTo>
                    <a:pt x="899" y="259"/>
                  </a:lnTo>
                  <a:lnTo>
                    <a:pt x="971" y="311"/>
                  </a:lnTo>
                  <a:lnTo>
                    <a:pt x="1039" y="368"/>
                  </a:lnTo>
                  <a:lnTo>
                    <a:pt x="1103" y="429"/>
                  </a:lnTo>
                  <a:lnTo>
                    <a:pt x="1165" y="494"/>
                  </a:lnTo>
                  <a:lnTo>
                    <a:pt x="1222" y="563"/>
                  </a:lnTo>
                  <a:lnTo>
                    <a:pt x="1274" y="634"/>
                  </a:lnTo>
                  <a:lnTo>
                    <a:pt x="1321" y="709"/>
                  </a:lnTo>
                  <a:lnTo>
                    <a:pt x="1365" y="785"/>
                  </a:lnTo>
                  <a:lnTo>
                    <a:pt x="1403" y="865"/>
                  </a:lnTo>
                  <a:lnTo>
                    <a:pt x="1436" y="945"/>
                  </a:lnTo>
                  <a:lnTo>
                    <a:pt x="1464" y="1028"/>
                  </a:lnTo>
                  <a:lnTo>
                    <a:pt x="1489" y="1113"/>
                  </a:lnTo>
                  <a:lnTo>
                    <a:pt x="1506" y="1199"/>
                  </a:lnTo>
                  <a:lnTo>
                    <a:pt x="1520" y="1287"/>
                  </a:lnTo>
                  <a:lnTo>
                    <a:pt x="1528" y="1375"/>
                  </a:lnTo>
                  <a:lnTo>
                    <a:pt x="1531" y="1464"/>
                  </a:lnTo>
                  <a:lnTo>
                    <a:pt x="1528" y="1483"/>
                  </a:lnTo>
                  <a:lnTo>
                    <a:pt x="1521" y="1499"/>
                  </a:lnTo>
                  <a:lnTo>
                    <a:pt x="1510" y="1514"/>
                  </a:lnTo>
                  <a:lnTo>
                    <a:pt x="1496" y="1524"/>
                  </a:lnTo>
                  <a:lnTo>
                    <a:pt x="1479" y="1532"/>
                  </a:lnTo>
                  <a:lnTo>
                    <a:pt x="1460" y="1534"/>
                  </a:lnTo>
                  <a:lnTo>
                    <a:pt x="70" y="1534"/>
                  </a:lnTo>
                  <a:lnTo>
                    <a:pt x="52" y="1532"/>
                  </a:lnTo>
                  <a:lnTo>
                    <a:pt x="35" y="1524"/>
                  </a:lnTo>
                  <a:lnTo>
                    <a:pt x="20" y="1514"/>
                  </a:lnTo>
                  <a:lnTo>
                    <a:pt x="10" y="1499"/>
                  </a:lnTo>
                  <a:lnTo>
                    <a:pt x="2" y="1483"/>
                  </a:lnTo>
                  <a:lnTo>
                    <a:pt x="0" y="1464"/>
                  </a:lnTo>
                  <a:lnTo>
                    <a:pt x="0" y="70"/>
                  </a:lnTo>
                  <a:lnTo>
                    <a:pt x="2" y="51"/>
                  </a:lnTo>
                  <a:lnTo>
                    <a:pt x="10" y="34"/>
                  </a:lnTo>
                  <a:lnTo>
                    <a:pt x="20" y="20"/>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7" name="Freeform 391"/>
            <p:cNvSpPr>
              <a:spLocks noEditPoints="1"/>
            </p:cNvSpPr>
            <p:nvPr/>
          </p:nvSpPr>
          <p:spPr bwMode="auto">
            <a:xfrm>
              <a:off x="685800" y="4286250"/>
              <a:ext cx="498475" cy="500062"/>
            </a:xfrm>
            <a:custGeom>
              <a:avLst/>
              <a:gdLst>
                <a:gd name="T0" fmla="*/ 1309 w 3145"/>
                <a:gd name="T1" fmla="*/ 164 h 3152"/>
                <a:gd name="T2" fmla="*/ 1035 w 3145"/>
                <a:gd name="T3" fmla="*/ 245 h 3152"/>
                <a:gd name="T4" fmla="*/ 787 w 3145"/>
                <a:gd name="T5" fmla="*/ 376 h 3152"/>
                <a:gd name="T6" fmla="*/ 570 w 3145"/>
                <a:gd name="T7" fmla="*/ 551 h 3152"/>
                <a:gd name="T8" fmla="*/ 391 w 3145"/>
                <a:gd name="T9" fmla="*/ 765 h 3152"/>
                <a:gd name="T10" fmla="*/ 256 w 3145"/>
                <a:gd name="T11" fmla="*/ 1011 h 3152"/>
                <a:gd name="T12" fmla="*/ 170 w 3145"/>
                <a:gd name="T13" fmla="*/ 1284 h 3152"/>
                <a:gd name="T14" fmla="*/ 141 w 3145"/>
                <a:gd name="T15" fmla="*/ 1577 h 3152"/>
                <a:gd name="T16" fmla="*/ 169 w 3145"/>
                <a:gd name="T17" fmla="*/ 1865 h 3152"/>
                <a:gd name="T18" fmla="*/ 253 w 3145"/>
                <a:gd name="T19" fmla="*/ 2134 h 3152"/>
                <a:gd name="T20" fmla="*/ 385 w 3145"/>
                <a:gd name="T21" fmla="*/ 2378 h 3152"/>
                <a:gd name="T22" fmla="*/ 561 w 3145"/>
                <a:gd name="T23" fmla="*/ 2591 h 3152"/>
                <a:gd name="T24" fmla="*/ 772 w 3145"/>
                <a:gd name="T25" fmla="*/ 2766 h 3152"/>
                <a:gd name="T26" fmla="*/ 1016 w 3145"/>
                <a:gd name="T27" fmla="*/ 2899 h 3152"/>
                <a:gd name="T28" fmla="*/ 1284 w 3145"/>
                <a:gd name="T29" fmla="*/ 2983 h 3152"/>
                <a:gd name="T30" fmla="*/ 1573 w 3145"/>
                <a:gd name="T31" fmla="*/ 3012 h 3152"/>
                <a:gd name="T32" fmla="*/ 1865 w 3145"/>
                <a:gd name="T33" fmla="*/ 2983 h 3152"/>
                <a:gd name="T34" fmla="*/ 2136 w 3145"/>
                <a:gd name="T35" fmla="*/ 2897 h 3152"/>
                <a:gd name="T36" fmla="*/ 2381 w 3145"/>
                <a:gd name="T37" fmla="*/ 2761 h 3152"/>
                <a:gd name="T38" fmla="*/ 2595 w 3145"/>
                <a:gd name="T39" fmla="*/ 2581 h 3152"/>
                <a:gd name="T40" fmla="*/ 2770 w 3145"/>
                <a:gd name="T41" fmla="*/ 2363 h 3152"/>
                <a:gd name="T42" fmla="*/ 2901 w 3145"/>
                <a:gd name="T43" fmla="*/ 2115 h 3152"/>
                <a:gd name="T44" fmla="*/ 2981 w 3145"/>
                <a:gd name="T45" fmla="*/ 1841 h 3152"/>
                <a:gd name="T46" fmla="*/ 1573 w 3145"/>
                <a:gd name="T47" fmla="*/ 1646 h 3152"/>
                <a:gd name="T48" fmla="*/ 1523 w 3145"/>
                <a:gd name="T49" fmla="*/ 1625 h 3152"/>
                <a:gd name="T50" fmla="*/ 1503 w 3145"/>
                <a:gd name="T51" fmla="*/ 1576 h 3152"/>
                <a:gd name="T52" fmla="*/ 1592 w 3145"/>
                <a:gd name="T53" fmla="*/ 2 h 3152"/>
                <a:gd name="T54" fmla="*/ 1633 w 3145"/>
                <a:gd name="T55" fmla="*/ 35 h 3152"/>
                <a:gd name="T56" fmla="*/ 1643 w 3145"/>
                <a:gd name="T57" fmla="*/ 1506 h 3152"/>
                <a:gd name="T58" fmla="*/ 3110 w 3145"/>
                <a:gd name="T59" fmla="*/ 1515 h 3152"/>
                <a:gd name="T60" fmla="*/ 3143 w 3145"/>
                <a:gd name="T61" fmla="*/ 1558 h 3152"/>
                <a:gd name="T62" fmla="*/ 3131 w 3145"/>
                <a:gd name="T63" fmla="*/ 1781 h 3152"/>
                <a:gd name="T64" fmla="*/ 3065 w 3145"/>
                <a:gd name="T65" fmla="*/ 2074 h 3152"/>
                <a:gd name="T66" fmla="*/ 2946 w 3145"/>
                <a:gd name="T67" fmla="*/ 2343 h 3152"/>
                <a:gd name="T68" fmla="*/ 2782 w 3145"/>
                <a:gd name="T69" fmla="*/ 2583 h 3152"/>
                <a:gd name="T70" fmla="*/ 2577 w 3145"/>
                <a:gd name="T71" fmla="*/ 2789 h 3152"/>
                <a:gd name="T72" fmla="*/ 2338 w 3145"/>
                <a:gd name="T73" fmla="*/ 2953 h 3152"/>
                <a:gd name="T74" fmla="*/ 2069 w 3145"/>
                <a:gd name="T75" fmla="*/ 3072 h 3152"/>
                <a:gd name="T76" fmla="*/ 1777 w 3145"/>
                <a:gd name="T77" fmla="*/ 3140 h 3152"/>
                <a:gd name="T78" fmla="*/ 1469 w 3145"/>
                <a:gd name="T79" fmla="*/ 3149 h 3152"/>
                <a:gd name="T80" fmla="*/ 1171 w 3145"/>
                <a:gd name="T81" fmla="*/ 3100 h 3152"/>
                <a:gd name="T82" fmla="*/ 894 w 3145"/>
                <a:gd name="T83" fmla="*/ 2999 h 3152"/>
                <a:gd name="T84" fmla="*/ 644 w 3145"/>
                <a:gd name="T85" fmla="*/ 2848 h 3152"/>
                <a:gd name="T86" fmla="*/ 427 w 3145"/>
                <a:gd name="T87" fmla="*/ 2656 h 3152"/>
                <a:gd name="T88" fmla="*/ 249 w 3145"/>
                <a:gd name="T89" fmla="*/ 2426 h 3152"/>
                <a:gd name="T90" fmla="*/ 114 w 3145"/>
                <a:gd name="T91" fmla="*/ 2166 h 3152"/>
                <a:gd name="T92" fmla="*/ 30 w 3145"/>
                <a:gd name="T93" fmla="*/ 1881 h 3152"/>
                <a:gd name="T94" fmla="*/ 0 w 3145"/>
                <a:gd name="T95" fmla="*/ 1577 h 3152"/>
                <a:gd name="T96" fmla="*/ 30 w 3145"/>
                <a:gd name="T97" fmla="*/ 1271 h 3152"/>
                <a:gd name="T98" fmla="*/ 114 w 3145"/>
                <a:gd name="T99" fmla="*/ 986 h 3152"/>
                <a:gd name="T100" fmla="*/ 249 w 3145"/>
                <a:gd name="T101" fmla="*/ 725 h 3152"/>
                <a:gd name="T102" fmla="*/ 427 w 3145"/>
                <a:gd name="T103" fmla="*/ 496 h 3152"/>
                <a:gd name="T104" fmla="*/ 644 w 3145"/>
                <a:gd name="T105" fmla="*/ 304 h 3152"/>
                <a:gd name="T106" fmla="*/ 894 w 3145"/>
                <a:gd name="T107" fmla="*/ 153 h 3152"/>
                <a:gd name="T108" fmla="*/ 1171 w 3145"/>
                <a:gd name="T109" fmla="*/ 52 h 3152"/>
                <a:gd name="T110" fmla="*/ 1469 w 3145"/>
                <a:gd name="T111" fmla="*/ 3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45" h="3152">
                  <a:moveTo>
                    <a:pt x="1503" y="142"/>
                  </a:moveTo>
                  <a:lnTo>
                    <a:pt x="1405" y="149"/>
                  </a:lnTo>
                  <a:lnTo>
                    <a:pt x="1309" y="164"/>
                  </a:lnTo>
                  <a:lnTo>
                    <a:pt x="1215" y="185"/>
                  </a:lnTo>
                  <a:lnTo>
                    <a:pt x="1123" y="212"/>
                  </a:lnTo>
                  <a:lnTo>
                    <a:pt x="1035" y="245"/>
                  </a:lnTo>
                  <a:lnTo>
                    <a:pt x="949" y="284"/>
                  </a:lnTo>
                  <a:lnTo>
                    <a:pt x="866" y="327"/>
                  </a:lnTo>
                  <a:lnTo>
                    <a:pt x="787" y="376"/>
                  </a:lnTo>
                  <a:lnTo>
                    <a:pt x="711" y="430"/>
                  </a:lnTo>
                  <a:lnTo>
                    <a:pt x="638" y="489"/>
                  </a:lnTo>
                  <a:lnTo>
                    <a:pt x="570" y="551"/>
                  </a:lnTo>
                  <a:lnTo>
                    <a:pt x="506" y="619"/>
                  </a:lnTo>
                  <a:lnTo>
                    <a:pt x="446" y="690"/>
                  </a:lnTo>
                  <a:lnTo>
                    <a:pt x="391" y="765"/>
                  </a:lnTo>
                  <a:lnTo>
                    <a:pt x="341" y="844"/>
                  </a:lnTo>
                  <a:lnTo>
                    <a:pt x="295" y="927"/>
                  </a:lnTo>
                  <a:lnTo>
                    <a:pt x="256" y="1011"/>
                  </a:lnTo>
                  <a:lnTo>
                    <a:pt x="221" y="1099"/>
                  </a:lnTo>
                  <a:lnTo>
                    <a:pt x="192" y="1191"/>
                  </a:lnTo>
                  <a:lnTo>
                    <a:pt x="170" y="1284"/>
                  </a:lnTo>
                  <a:lnTo>
                    <a:pt x="153" y="1379"/>
                  </a:lnTo>
                  <a:lnTo>
                    <a:pt x="144" y="1477"/>
                  </a:lnTo>
                  <a:lnTo>
                    <a:pt x="141" y="1577"/>
                  </a:lnTo>
                  <a:lnTo>
                    <a:pt x="144" y="1674"/>
                  </a:lnTo>
                  <a:lnTo>
                    <a:pt x="153" y="1771"/>
                  </a:lnTo>
                  <a:lnTo>
                    <a:pt x="169" y="1865"/>
                  </a:lnTo>
                  <a:lnTo>
                    <a:pt x="191" y="1957"/>
                  </a:lnTo>
                  <a:lnTo>
                    <a:pt x="220" y="2047"/>
                  </a:lnTo>
                  <a:lnTo>
                    <a:pt x="253" y="2134"/>
                  </a:lnTo>
                  <a:lnTo>
                    <a:pt x="292" y="2219"/>
                  </a:lnTo>
                  <a:lnTo>
                    <a:pt x="336" y="2300"/>
                  </a:lnTo>
                  <a:lnTo>
                    <a:pt x="385" y="2378"/>
                  </a:lnTo>
                  <a:lnTo>
                    <a:pt x="439" y="2453"/>
                  </a:lnTo>
                  <a:lnTo>
                    <a:pt x="498" y="2524"/>
                  </a:lnTo>
                  <a:lnTo>
                    <a:pt x="561" y="2591"/>
                  </a:lnTo>
                  <a:lnTo>
                    <a:pt x="627" y="2654"/>
                  </a:lnTo>
                  <a:lnTo>
                    <a:pt x="698" y="2712"/>
                  </a:lnTo>
                  <a:lnTo>
                    <a:pt x="772" y="2766"/>
                  </a:lnTo>
                  <a:lnTo>
                    <a:pt x="850" y="2816"/>
                  </a:lnTo>
                  <a:lnTo>
                    <a:pt x="932" y="2860"/>
                  </a:lnTo>
                  <a:lnTo>
                    <a:pt x="1016" y="2899"/>
                  </a:lnTo>
                  <a:lnTo>
                    <a:pt x="1103" y="2933"/>
                  </a:lnTo>
                  <a:lnTo>
                    <a:pt x="1192" y="2961"/>
                  </a:lnTo>
                  <a:lnTo>
                    <a:pt x="1284" y="2983"/>
                  </a:lnTo>
                  <a:lnTo>
                    <a:pt x="1378" y="2999"/>
                  </a:lnTo>
                  <a:lnTo>
                    <a:pt x="1475" y="3009"/>
                  </a:lnTo>
                  <a:lnTo>
                    <a:pt x="1573" y="3012"/>
                  </a:lnTo>
                  <a:lnTo>
                    <a:pt x="1672" y="3009"/>
                  </a:lnTo>
                  <a:lnTo>
                    <a:pt x="1770" y="2999"/>
                  </a:lnTo>
                  <a:lnTo>
                    <a:pt x="1865" y="2983"/>
                  </a:lnTo>
                  <a:lnTo>
                    <a:pt x="1958" y="2959"/>
                  </a:lnTo>
                  <a:lnTo>
                    <a:pt x="2048" y="2931"/>
                  </a:lnTo>
                  <a:lnTo>
                    <a:pt x="2136" y="2897"/>
                  </a:lnTo>
                  <a:lnTo>
                    <a:pt x="2222" y="2857"/>
                  </a:lnTo>
                  <a:lnTo>
                    <a:pt x="2303" y="2811"/>
                  </a:lnTo>
                  <a:lnTo>
                    <a:pt x="2381" y="2761"/>
                  </a:lnTo>
                  <a:lnTo>
                    <a:pt x="2456" y="2705"/>
                  </a:lnTo>
                  <a:lnTo>
                    <a:pt x="2527" y="2646"/>
                  </a:lnTo>
                  <a:lnTo>
                    <a:pt x="2595" y="2581"/>
                  </a:lnTo>
                  <a:lnTo>
                    <a:pt x="2657" y="2513"/>
                  </a:lnTo>
                  <a:lnTo>
                    <a:pt x="2716" y="2440"/>
                  </a:lnTo>
                  <a:lnTo>
                    <a:pt x="2770" y="2363"/>
                  </a:lnTo>
                  <a:lnTo>
                    <a:pt x="2818" y="2284"/>
                  </a:lnTo>
                  <a:lnTo>
                    <a:pt x="2862" y="2201"/>
                  </a:lnTo>
                  <a:lnTo>
                    <a:pt x="2901" y="2115"/>
                  </a:lnTo>
                  <a:lnTo>
                    <a:pt x="2932" y="2026"/>
                  </a:lnTo>
                  <a:lnTo>
                    <a:pt x="2960" y="1934"/>
                  </a:lnTo>
                  <a:lnTo>
                    <a:pt x="2981" y="1841"/>
                  </a:lnTo>
                  <a:lnTo>
                    <a:pt x="2995" y="1744"/>
                  </a:lnTo>
                  <a:lnTo>
                    <a:pt x="3003" y="1646"/>
                  </a:lnTo>
                  <a:lnTo>
                    <a:pt x="1573" y="1646"/>
                  </a:lnTo>
                  <a:lnTo>
                    <a:pt x="1554" y="1643"/>
                  </a:lnTo>
                  <a:lnTo>
                    <a:pt x="1537" y="1636"/>
                  </a:lnTo>
                  <a:lnTo>
                    <a:pt x="1523" y="1625"/>
                  </a:lnTo>
                  <a:lnTo>
                    <a:pt x="1513" y="1612"/>
                  </a:lnTo>
                  <a:lnTo>
                    <a:pt x="1505" y="1595"/>
                  </a:lnTo>
                  <a:lnTo>
                    <a:pt x="1503" y="1576"/>
                  </a:lnTo>
                  <a:lnTo>
                    <a:pt x="1503" y="142"/>
                  </a:lnTo>
                  <a:close/>
                  <a:moveTo>
                    <a:pt x="1573" y="0"/>
                  </a:moveTo>
                  <a:lnTo>
                    <a:pt x="1592" y="2"/>
                  </a:lnTo>
                  <a:lnTo>
                    <a:pt x="1608" y="9"/>
                  </a:lnTo>
                  <a:lnTo>
                    <a:pt x="1623" y="20"/>
                  </a:lnTo>
                  <a:lnTo>
                    <a:pt x="1633" y="35"/>
                  </a:lnTo>
                  <a:lnTo>
                    <a:pt x="1641" y="51"/>
                  </a:lnTo>
                  <a:lnTo>
                    <a:pt x="1643" y="70"/>
                  </a:lnTo>
                  <a:lnTo>
                    <a:pt x="1643" y="1506"/>
                  </a:lnTo>
                  <a:lnTo>
                    <a:pt x="3075" y="1506"/>
                  </a:lnTo>
                  <a:lnTo>
                    <a:pt x="3093" y="1509"/>
                  </a:lnTo>
                  <a:lnTo>
                    <a:pt x="3110" y="1515"/>
                  </a:lnTo>
                  <a:lnTo>
                    <a:pt x="3125" y="1527"/>
                  </a:lnTo>
                  <a:lnTo>
                    <a:pt x="3136" y="1541"/>
                  </a:lnTo>
                  <a:lnTo>
                    <a:pt x="3143" y="1558"/>
                  </a:lnTo>
                  <a:lnTo>
                    <a:pt x="3145" y="1577"/>
                  </a:lnTo>
                  <a:lnTo>
                    <a:pt x="3142" y="1679"/>
                  </a:lnTo>
                  <a:lnTo>
                    <a:pt x="3131" y="1781"/>
                  </a:lnTo>
                  <a:lnTo>
                    <a:pt x="3115" y="1881"/>
                  </a:lnTo>
                  <a:lnTo>
                    <a:pt x="3093" y="1979"/>
                  </a:lnTo>
                  <a:lnTo>
                    <a:pt x="3065" y="2074"/>
                  </a:lnTo>
                  <a:lnTo>
                    <a:pt x="3031" y="2166"/>
                  </a:lnTo>
                  <a:lnTo>
                    <a:pt x="2992" y="2256"/>
                  </a:lnTo>
                  <a:lnTo>
                    <a:pt x="2946" y="2343"/>
                  </a:lnTo>
                  <a:lnTo>
                    <a:pt x="2896" y="2426"/>
                  </a:lnTo>
                  <a:lnTo>
                    <a:pt x="2841" y="2507"/>
                  </a:lnTo>
                  <a:lnTo>
                    <a:pt x="2782" y="2583"/>
                  </a:lnTo>
                  <a:lnTo>
                    <a:pt x="2718" y="2656"/>
                  </a:lnTo>
                  <a:lnTo>
                    <a:pt x="2650" y="2724"/>
                  </a:lnTo>
                  <a:lnTo>
                    <a:pt x="2577" y="2789"/>
                  </a:lnTo>
                  <a:lnTo>
                    <a:pt x="2501" y="2848"/>
                  </a:lnTo>
                  <a:lnTo>
                    <a:pt x="2421" y="2903"/>
                  </a:lnTo>
                  <a:lnTo>
                    <a:pt x="2338" y="2953"/>
                  </a:lnTo>
                  <a:lnTo>
                    <a:pt x="2251" y="2999"/>
                  </a:lnTo>
                  <a:lnTo>
                    <a:pt x="2162" y="3038"/>
                  </a:lnTo>
                  <a:lnTo>
                    <a:pt x="2069" y="3072"/>
                  </a:lnTo>
                  <a:lnTo>
                    <a:pt x="1975" y="3100"/>
                  </a:lnTo>
                  <a:lnTo>
                    <a:pt x="1878" y="3123"/>
                  </a:lnTo>
                  <a:lnTo>
                    <a:pt x="1777" y="3140"/>
                  </a:lnTo>
                  <a:lnTo>
                    <a:pt x="1676" y="3149"/>
                  </a:lnTo>
                  <a:lnTo>
                    <a:pt x="1573" y="3152"/>
                  </a:lnTo>
                  <a:lnTo>
                    <a:pt x="1469" y="3149"/>
                  </a:lnTo>
                  <a:lnTo>
                    <a:pt x="1368" y="3140"/>
                  </a:lnTo>
                  <a:lnTo>
                    <a:pt x="1268" y="3123"/>
                  </a:lnTo>
                  <a:lnTo>
                    <a:pt x="1171" y="3100"/>
                  </a:lnTo>
                  <a:lnTo>
                    <a:pt x="1076" y="3072"/>
                  </a:lnTo>
                  <a:lnTo>
                    <a:pt x="984" y="3038"/>
                  </a:lnTo>
                  <a:lnTo>
                    <a:pt x="894" y="2999"/>
                  </a:lnTo>
                  <a:lnTo>
                    <a:pt x="807" y="2953"/>
                  </a:lnTo>
                  <a:lnTo>
                    <a:pt x="725" y="2903"/>
                  </a:lnTo>
                  <a:lnTo>
                    <a:pt x="644" y="2848"/>
                  </a:lnTo>
                  <a:lnTo>
                    <a:pt x="568" y="2789"/>
                  </a:lnTo>
                  <a:lnTo>
                    <a:pt x="496" y="2724"/>
                  </a:lnTo>
                  <a:lnTo>
                    <a:pt x="427" y="2656"/>
                  </a:lnTo>
                  <a:lnTo>
                    <a:pt x="364" y="2583"/>
                  </a:lnTo>
                  <a:lnTo>
                    <a:pt x="304" y="2507"/>
                  </a:lnTo>
                  <a:lnTo>
                    <a:pt x="249" y="2426"/>
                  </a:lnTo>
                  <a:lnTo>
                    <a:pt x="199" y="2343"/>
                  </a:lnTo>
                  <a:lnTo>
                    <a:pt x="154" y="2256"/>
                  </a:lnTo>
                  <a:lnTo>
                    <a:pt x="114" y="2166"/>
                  </a:lnTo>
                  <a:lnTo>
                    <a:pt x="80" y="2074"/>
                  </a:lnTo>
                  <a:lnTo>
                    <a:pt x="52" y="1979"/>
                  </a:lnTo>
                  <a:lnTo>
                    <a:pt x="30" y="1881"/>
                  </a:lnTo>
                  <a:lnTo>
                    <a:pt x="14" y="1781"/>
                  </a:lnTo>
                  <a:lnTo>
                    <a:pt x="3" y="1679"/>
                  </a:lnTo>
                  <a:lnTo>
                    <a:pt x="0" y="1577"/>
                  </a:lnTo>
                  <a:lnTo>
                    <a:pt x="3" y="1473"/>
                  </a:lnTo>
                  <a:lnTo>
                    <a:pt x="14" y="1371"/>
                  </a:lnTo>
                  <a:lnTo>
                    <a:pt x="30" y="1271"/>
                  </a:lnTo>
                  <a:lnTo>
                    <a:pt x="52" y="1174"/>
                  </a:lnTo>
                  <a:lnTo>
                    <a:pt x="80" y="1078"/>
                  </a:lnTo>
                  <a:lnTo>
                    <a:pt x="114" y="986"/>
                  </a:lnTo>
                  <a:lnTo>
                    <a:pt x="154" y="896"/>
                  </a:lnTo>
                  <a:lnTo>
                    <a:pt x="199" y="809"/>
                  </a:lnTo>
                  <a:lnTo>
                    <a:pt x="249" y="725"/>
                  </a:lnTo>
                  <a:lnTo>
                    <a:pt x="304" y="646"/>
                  </a:lnTo>
                  <a:lnTo>
                    <a:pt x="364" y="569"/>
                  </a:lnTo>
                  <a:lnTo>
                    <a:pt x="427" y="496"/>
                  </a:lnTo>
                  <a:lnTo>
                    <a:pt x="496" y="428"/>
                  </a:lnTo>
                  <a:lnTo>
                    <a:pt x="568" y="363"/>
                  </a:lnTo>
                  <a:lnTo>
                    <a:pt x="644" y="304"/>
                  </a:lnTo>
                  <a:lnTo>
                    <a:pt x="725" y="249"/>
                  </a:lnTo>
                  <a:lnTo>
                    <a:pt x="807" y="199"/>
                  </a:lnTo>
                  <a:lnTo>
                    <a:pt x="894" y="153"/>
                  </a:lnTo>
                  <a:lnTo>
                    <a:pt x="984" y="114"/>
                  </a:lnTo>
                  <a:lnTo>
                    <a:pt x="1076" y="80"/>
                  </a:lnTo>
                  <a:lnTo>
                    <a:pt x="1171" y="52"/>
                  </a:lnTo>
                  <a:lnTo>
                    <a:pt x="1268" y="29"/>
                  </a:lnTo>
                  <a:lnTo>
                    <a:pt x="1368" y="12"/>
                  </a:lnTo>
                  <a:lnTo>
                    <a:pt x="1469" y="3"/>
                  </a:lnTo>
                  <a:lnTo>
                    <a:pt x="157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28" name="Group 120"/>
          <p:cNvGrpSpPr/>
          <p:nvPr/>
        </p:nvGrpSpPr>
        <p:grpSpPr>
          <a:xfrm>
            <a:off x="3912236" y="5648889"/>
            <a:ext cx="415925" cy="550863"/>
            <a:chOff x="5422900" y="5006975"/>
            <a:chExt cx="415925" cy="550863"/>
          </a:xfrm>
          <a:solidFill>
            <a:srgbClr val="E3CAB4"/>
          </a:solidFill>
        </p:grpSpPr>
        <p:sp>
          <p:nvSpPr>
            <p:cNvPr id="129" name="Freeform 438"/>
            <p:cNvSpPr/>
            <p:nvPr/>
          </p:nvSpPr>
          <p:spPr bwMode="auto">
            <a:xfrm>
              <a:off x="5632450" y="5006975"/>
              <a:ext cx="22225" cy="111125"/>
            </a:xfrm>
            <a:custGeom>
              <a:avLst/>
              <a:gdLst>
                <a:gd name="T0" fmla="*/ 71 w 140"/>
                <a:gd name="T1" fmla="*/ 0 h 700"/>
                <a:gd name="T2" fmla="*/ 89 w 140"/>
                <a:gd name="T3" fmla="*/ 3 h 700"/>
                <a:gd name="T4" fmla="*/ 106 w 140"/>
                <a:gd name="T5" fmla="*/ 10 h 700"/>
                <a:gd name="T6" fmla="*/ 120 w 140"/>
                <a:gd name="T7" fmla="*/ 21 h 700"/>
                <a:gd name="T8" fmla="*/ 131 w 140"/>
                <a:gd name="T9" fmla="*/ 35 h 700"/>
                <a:gd name="T10" fmla="*/ 138 w 140"/>
                <a:gd name="T11" fmla="*/ 52 h 700"/>
                <a:gd name="T12" fmla="*/ 140 w 140"/>
                <a:gd name="T13" fmla="*/ 70 h 700"/>
                <a:gd name="T14" fmla="*/ 140 w 140"/>
                <a:gd name="T15" fmla="*/ 629 h 700"/>
                <a:gd name="T16" fmla="*/ 138 w 140"/>
                <a:gd name="T17" fmla="*/ 647 h 700"/>
                <a:gd name="T18" fmla="*/ 131 w 140"/>
                <a:gd name="T19" fmla="*/ 664 h 700"/>
                <a:gd name="T20" fmla="*/ 120 w 140"/>
                <a:gd name="T21" fmla="*/ 679 h 700"/>
                <a:gd name="T22" fmla="*/ 106 w 140"/>
                <a:gd name="T23" fmla="*/ 689 h 700"/>
                <a:gd name="T24" fmla="*/ 89 w 140"/>
                <a:gd name="T25" fmla="*/ 697 h 700"/>
                <a:gd name="T26" fmla="*/ 71 w 140"/>
                <a:gd name="T27" fmla="*/ 700 h 700"/>
                <a:gd name="T28" fmla="*/ 52 w 140"/>
                <a:gd name="T29" fmla="*/ 697 h 700"/>
                <a:gd name="T30" fmla="*/ 35 w 140"/>
                <a:gd name="T31" fmla="*/ 690 h 700"/>
                <a:gd name="T32" fmla="*/ 21 w 140"/>
                <a:gd name="T33" fmla="*/ 679 h 700"/>
                <a:gd name="T34" fmla="*/ 9 w 140"/>
                <a:gd name="T35" fmla="*/ 665 h 700"/>
                <a:gd name="T36" fmla="*/ 3 w 140"/>
                <a:gd name="T37" fmla="*/ 648 h 700"/>
                <a:gd name="T38" fmla="*/ 0 w 140"/>
                <a:gd name="T39" fmla="*/ 629 h 700"/>
                <a:gd name="T40" fmla="*/ 0 w 140"/>
                <a:gd name="T41" fmla="*/ 70 h 700"/>
                <a:gd name="T42" fmla="*/ 3 w 140"/>
                <a:gd name="T43" fmla="*/ 52 h 700"/>
                <a:gd name="T44" fmla="*/ 9 w 140"/>
                <a:gd name="T45" fmla="*/ 35 h 700"/>
                <a:gd name="T46" fmla="*/ 21 w 140"/>
                <a:gd name="T47" fmla="*/ 21 h 700"/>
                <a:gd name="T48" fmla="*/ 35 w 140"/>
                <a:gd name="T49" fmla="*/ 10 h 700"/>
                <a:gd name="T50" fmla="*/ 52 w 140"/>
                <a:gd name="T51" fmla="*/ 3 h 700"/>
                <a:gd name="T52" fmla="*/ 71 w 140"/>
                <a:gd name="T53"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700">
                  <a:moveTo>
                    <a:pt x="71" y="0"/>
                  </a:moveTo>
                  <a:lnTo>
                    <a:pt x="89" y="3"/>
                  </a:lnTo>
                  <a:lnTo>
                    <a:pt x="106" y="10"/>
                  </a:lnTo>
                  <a:lnTo>
                    <a:pt x="120" y="21"/>
                  </a:lnTo>
                  <a:lnTo>
                    <a:pt x="131" y="35"/>
                  </a:lnTo>
                  <a:lnTo>
                    <a:pt x="138" y="52"/>
                  </a:lnTo>
                  <a:lnTo>
                    <a:pt x="140" y="70"/>
                  </a:lnTo>
                  <a:lnTo>
                    <a:pt x="140" y="629"/>
                  </a:lnTo>
                  <a:lnTo>
                    <a:pt x="138" y="647"/>
                  </a:lnTo>
                  <a:lnTo>
                    <a:pt x="131" y="664"/>
                  </a:lnTo>
                  <a:lnTo>
                    <a:pt x="120" y="679"/>
                  </a:lnTo>
                  <a:lnTo>
                    <a:pt x="106" y="689"/>
                  </a:lnTo>
                  <a:lnTo>
                    <a:pt x="89" y="697"/>
                  </a:lnTo>
                  <a:lnTo>
                    <a:pt x="71" y="700"/>
                  </a:lnTo>
                  <a:lnTo>
                    <a:pt x="52" y="697"/>
                  </a:lnTo>
                  <a:lnTo>
                    <a:pt x="35" y="690"/>
                  </a:lnTo>
                  <a:lnTo>
                    <a:pt x="21" y="679"/>
                  </a:lnTo>
                  <a:lnTo>
                    <a:pt x="9" y="665"/>
                  </a:lnTo>
                  <a:lnTo>
                    <a:pt x="3" y="648"/>
                  </a:lnTo>
                  <a:lnTo>
                    <a:pt x="0" y="629"/>
                  </a:lnTo>
                  <a:lnTo>
                    <a:pt x="0" y="70"/>
                  </a:lnTo>
                  <a:lnTo>
                    <a:pt x="3" y="52"/>
                  </a:lnTo>
                  <a:lnTo>
                    <a:pt x="9" y="35"/>
                  </a:lnTo>
                  <a:lnTo>
                    <a:pt x="21" y="21"/>
                  </a:lnTo>
                  <a:lnTo>
                    <a:pt x="35" y="10"/>
                  </a:lnTo>
                  <a:lnTo>
                    <a:pt x="52" y="3"/>
                  </a:lnTo>
                  <a:lnTo>
                    <a:pt x="7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0" name="Freeform 439"/>
            <p:cNvSpPr/>
            <p:nvPr/>
          </p:nvSpPr>
          <p:spPr bwMode="auto">
            <a:xfrm>
              <a:off x="5486400" y="5057775"/>
              <a:ext cx="84138" cy="84137"/>
            </a:xfrm>
            <a:custGeom>
              <a:avLst/>
              <a:gdLst>
                <a:gd name="T0" fmla="*/ 70 w 535"/>
                <a:gd name="T1" fmla="*/ 0 h 535"/>
                <a:gd name="T2" fmla="*/ 88 w 535"/>
                <a:gd name="T3" fmla="*/ 2 h 535"/>
                <a:gd name="T4" fmla="*/ 105 w 535"/>
                <a:gd name="T5" fmla="*/ 8 h 535"/>
                <a:gd name="T6" fmla="*/ 120 w 535"/>
                <a:gd name="T7" fmla="*/ 20 h 535"/>
                <a:gd name="T8" fmla="*/ 514 w 535"/>
                <a:gd name="T9" fmla="*/ 416 h 535"/>
                <a:gd name="T10" fmla="*/ 526 w 535"/>
                <a:gd name="T11" fmla="*/ 431 h 535"/>
                <a:gd name="T12" fmla="*/ 533 w 535"/>
                <a:gd name="T13" fmla="*/ 447 h 535"/>
                <a:gd name="T14" fmla="*/ 535 w 535"/>
                <a:gd name="T15" fmla="*/ 464 h 535"/>
                <a:gd name="T16" fmla="*/ 533 w 535"/>
                <a:gd name="T17" fmla="*/ 482 h 535"/>
                <a:gd name="T18" fmla="*/ 526 w 535"/>
                <a:gd name="T19" fmla="*/ 499 h 535"/>
                <a:gd name="T20" fmla="*/ 514 w 535"/>
                <a:gd name="T21" fmla="*/ 514 h 535"/>
                <a:gd name="T22" fmla="*/ 499 w 535"/>
                <a:gd name="T23" fmla="*/ 526 h 535"/>
                <a:gd name="T24" fmla="*/ 482 w 535"/>
                <a:gd name="T25" fmla="*/ 533 h 535"/>
                <a:gd name="T26" fmla="*/ 465 w 535"/>
                <a:gd name="T27" fmla="*/ 535 h 535"/>
                <a:gd name="T28" fmla="*/ 447 w 535"/>
                <a:gd name="T29" fmla="*/ 533 h 535"/>
                <a:gd name="T30" fmla="*/ 430 w 535"/>
                <a:gd name="T31" fmla="*/ 526 h 535"/>
                <a:gd name="T32" fmla="*/ 416 w 535"/>
                <a:gd name="T33" fmla="*/ 514 h 535"/>
                <a:gd name="T34" fmla="*/ 20 w 535"/>
                <a:gd name="T35" fmla="*/ 119 h 535"/>
                <a:gd name="T36" fmla="*/ 10 w 535"/>
                <a:gd name="T37" fmla="*/ 105 h 535"/>
                <a:gd name="T38" fmla="*/ 2 w 535"/>
                <a:gd name="T39" fmla="*/ 88 h 535"/>
                <a:gd name="T40" fmla="*/ 0 w 535"/>
                <a:gd name="T41" fmla="*/ 70 h 535"/>
                <a:gd name="T42" fmla="*/ 2 w 535"/>
                <a:gd name="T43" fmla="*/ 52 h 535"/>
                <a:gd name="T44" fmla="*/ 10 w 535"/>
                <a:gd name="T45" fmla="*/ 36 h 535"/>
                <a:gd name="T46" fmla="*/ 20 w 535"/>
                <a:gd name="T47" fmla="*/ 20 h 535"/>
                <a:gd name="T48" fmla="*/ 36 w 535"/>
                <a:gd name="T49" fmla="*/ 8 h 535"/>
                <a:gd name="T50" fmla="*/ 53 w 535"/>
                <a:gd name="T51" fmla="*/ 2 h 535"/>
                <a:gd name="T52" fmla="*/ 70 w 535"/>
                <a:gd name="T5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5" h="535">
                  <a:moveTo>
                    <a:pt x="70" y="0"/>
                  </a:moveTo>
                  <a:lnTo>
                    <a:pt x="88" y="2"/>
                  </a:lnTo>
                  <a:lnTo>
                    <a:pt x="105" y="8"/>
                  </a:lnTo>
                  <a:lnTo>
                    <a:pt x="120" y="20"/>
                  </a:lnTo>
                  <a:lnTo>
                    <a:pt x="514" y="416"/>
                  </a:lnTo>
                  <a:lnTo>
                    <a:pt x="526" y="431"/>
                  </a:lnTo>
                  <a:lnTo>
                    <a:pt x="533" y="447"/>
                  </a:lnTo>
                  <a:lnTo>
                    <a:pt x="535" y="464"/>
                  </a:lnTo>
                  <a:lnTo>
                    <a:pt x="533" y="482"/>
                  </a:lnTo>
                  <a:lnTo>
                    <a:pt x="526" y="499"/>
                  </a:lnTo>
                  <a:lnTo>
                    <a:pt x="514" y="514"/>
                  </a:lnTo>
                  <a:lnTo>
                    <a:pt x="499" y="526"/>
                  </a:lnTo>
                  <a:lnTo>
                    <a:pt x="482" y="533"/>
                  </a:lnTo>
                  <a:lnTo>
                    <a:pt x="465" y="535"/>
                  </a:lnTo>
                  <a:lnTo>
                    <a:pt x="447" y="533"/>
                  </a:lnTo>
                  <a:lnTo>
                    <a:pt x="430" y="526"/>
                  </a:lnTo>
                  <a:lnTo>
                    <a:pt x="416" y="514"/>
                  </a:lnTo>
                  <a:lnTo>
                    <a:pt x="20" y="119"/>
                  </a:lnTo>
                  <a:lnTo>
                    <a:pt x="10" y="105"/>
                  </a:lnTo>
                  <a:lnTo>
                    <a:pt x="2" y="88"/>
                  </a:lnTo>
                  <a:lnTo>
                    <a:pt x="0" y="70"/>
                  </a:lnTo>
                  <a:lnTo>
                    <a:pt x="2" y="52"/>
                  </a:lnTo>
                  <a:lnTo>
                    <a:pt x="10" y="36"/>
                  </a:lnTo>
                  <a:lnTo>
                    <a:pt x="20" y="20"/>
                  </a:lnTo>
                  <a:lnTo>
                    <a:pt x="36" y="8"/>
                  </a:lnTo>
                  <a:lnTo>
                    <a:pt x="53"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1" name="Freeform 440"/>
            <p:cNvSpPr/>
            <p:nvPr/>
          </p:nvSpPr>
          <p:spPr bwMode="auto">
            <a:xfrm>
              <a:off x="5727700" y="5205413"/>
              <a:ext cx="111125" cy="22225"/>
            </a:xfrm>
            <a:custGeom>
              <a:avLst/>
              <a:gdLst>
                <a:gd name="T0" fmla="*/ 71 w 699"/>
                <a:gd name="T1" fmla="*/ 0 h 141"/>
                <a:gd name="T2" fmla="*/ 629 w 699"/>
                <a:gd name="T3" fmla="*/ 0 h 141"/>
                <a:gd name="T4" fmla="*/ 647 w 699"/>
                <a:gd name="T5" fmla="*/ 2 h 141"/>
                <a:gd name="T6" fmla="*/ 664 w 699"/>
                <a:gd name="T7" fmla="*/ 10 h 141"/>
                <a:gd name="T8" fmla="*/ 679 w 699"/>
                <a:gd name="T9" fmla="*/ 20 h 141"/>
                <a:gd name="T10" fmla="*/ 689 w 699"/>
                <a:gd name="T11" fmla="*/ 35 h 141"/>
                <a:gd name="T12" fmla="*/ 697 w 699"/>
                <a:gd name="T13" fmla="*/ 52 h 141"/>
                <a:gd name="T14" fmla="*/ 699 w 699"/>
                <a:gd name="T15" fmla="*/ 70 h 141"/>
                <a:gd name="T16" fmla="*/ 697 w 699"/>
                <a:gd name="T17" fmla="*/ 89 h 141"/>
                <a:gd name="T18" fmla="*/ 689 w 699"/>
                <a:gd name="T19" fmla="*/ 106 h 141"/>
                <a:gd name="T20" fmla="*/ 679 w 699"/>
                <a:gd name="T21" fmla="*/ 120 h 141"/>
                <a:gd name="T22" fmla="*/ 664 w 699"/>
                <a:gd name="T23" fmla="*/ 131 h 141"/>
                <a:gd name="T24" fmla="*/ 647 w 699"/>
                <a:gd name="T25" fmla="*/ 138 h 141"/>
                <a:gd name="T26" fmla="*/ 629 w 699"/>
                <a:gd name="T27" fmla="*/ 141 h 141"/>
                <a:gd name="T28" fmla="*/ 71 w 699"/>
                <a:gd name="T29" fmla="*/ 141 h 141"/>
                <a:gd name="T30" fmla="*/ 52 w 699"/>
                <a:gd name="T31" fmla="*/ 138 h 141"/>
                <a:gd name="T32" fmla="*/ 35 w 699"/>
                <a:gd name="T33" fmla="*/ 131 h 141"/>
                <a:gd name="T34" fmla="*/ 21 w 699"/>
                <a:gd name="T35" fmla="*/ 120 h 141"/>
                <a:gd name="T36" fmla="*/ 10 w 699"/>
                <a:gd name="T37" fmla="*/ 106 h 141"/>
                <a:gd name="T38" fmla="*/ 3 w 699"/>
                <a:gd name="T39" fmla="*/ 89 h 141"/>
                <a:gd name="T40" fmla="*/ 0 w 699"/>
                <a:gd name="T41" fmla="*/ 70 h 141"/>
                <a:gd name="T42" fmla="*/ 3 w 699"/>
                <a:gd name="T43" fmla="*/ 52 h 141"/>
                <a:gd name="T44" fmla="*/ 10 w 699"/>
                <a:gd name="T45" fmla="*/ 35 h 141"/>
                <a:gd name="T46" fmla="*/ 21 w 699"/>
                <a:gd name="T47" fmla="*/ 20 h 141"/>
                <a:gd name="T48" fmla="*/ 35 w 699"/>
                <a:gd name="T49" fmla="*/ 10 h 141"/>
                <a:gd name="T50" fmla="*/ 52 w 699"/>
                <a:gd name="T51" fmla="*/ 2 h 141"/>
                <a:gd name="T52" fmla="*/ 71 w 699"/>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9" h="141">
                  <a:moveTo>
                    <a:pt x="71" y="0"/>
                  </a:moveTo>
                  <a:lnTo>
                    <a:pt x="629" y="0"/>
                  </a:lnTo>
                  <a:lnTo>
                    <a:pt x="647" y="2"/>
                  </a:lnTo>
                  <a:lnTo>
                    <a:pt x="664" y="10"/>
                  </a:lnTo>
                  <a:lnTo>
                    <a:pt x="679" y="20"/>
                  </a:lnTo>
                  <a:lnTo>
                    <a:pt x="689" y="35"/>
                  </a:lnTo>
                  <a:lnTo>
                    <a:pt x="697" y="52"/>
                  </a:lnTo>
                  <a:lnTo>
                    <a:pt x="699" y="70"/>
                  </a:lnTo>
                  <a:lnTo>
                    <a:pt x="697" y="89"/>
                  </a:lnTo>
                  <a:lnTo>
                    <a:pt x="689" y="106"/>
                  </a:lnTo>
                  <a:lnTo>
                    <a:pt x="679" y="120"/>
                  </a:lnTo>
                  <a:lnTo>
                    <a:pt x="664" y="131"/>
                  </a:lnTo>
                  <a:lnTo>
                    <a:pt x="647" y="138"/>
                  </a:lnTo>
                  <a:lnTo>
                    <a:pt x="629" y="141"/>
                  </a:lnTo>
                  <a:lnTo>
                    <a:pt x="71" y="141"/>
                  </a:lnTo>
                  <a:lnTo>
                    <a:pt x="52" y="138"/>
                  </a:lnTo>
                  <a:lnTo>
                    <a:pt x="35" y="131"/>
                  </a:lnTo>
                  <a:lnTo>
                    <a:pt x="21" y="120"/>
                  </a:lnTo>
                  <a:lnTo>
                    <a:pt x="10" y="106"/>
                  </a:lnTo>
                  <a:lnTo>
                    <a:pt x="3" y="89"/>
                  </a:lnTo>
                  <a:lnTo>
                    <a:pt x="0" y="70"/>
                  </a:lnTo>
                  <a:lnTo>
                    <a:pt x="3" y="52"/>
                  </a:lnTo>
                  <a:lnTo>
                    <a:pt x="10" y="35"/>
                  </a:lnTo>
                  <a:lnTo>
                    <a:pt x="21" y="20"/>
                  </a:lnTo>
                  <a:lnTo>
                    <a:pt x="35" y="10"/>
                  </a:lnTo>
                  <a:lnTo>
                    <a:pt x="52" y="2"/>
                  </a:lnTo>
                  <a:lnTo>
                    <a:pt x="7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2" name="Freeform 441"/>
            <p:cNvSpPr/>
            <p:nvPr/>
          </p:nvSpPr>
          <p:spPr bwMode="auto">
            <a:xfrm>
              <a:off x="5448300" y="5205413"/>
              <a:ext cx="111125" cy="22225"/>
            </a:xfrm>
            <a:custGeom>
              <a:avLst/>
              <a:gdLst>
                <a:gd name="T0" fmla="*/ 70 w 698"/>
                <a:gd name="T1" fmla="*/ 0 h 141"/>
                <a:gd name="T2" fmla="*/ 628 w 698"/>
                <a:gd name="T3" fmla="*/ 0 h 141"/>
                <a:gd name="T4" fmla="*/ 647 w 698"/>
                <a:gd name="T5" fmla="*/ 2 h 141"/>
                <a:gd name="T6" fmla="*/ 664 w 698"/>
                <a:gd name="T7" fmla="*/ 10 h 141"/>
                <a:gd name="T8" fmla="*/ 678 w 698"/>
                <a:gd name="T9" fmla="*/ 20 h 141"/>
                <a:gd name="T10" fmla="*/ 689 w 698"/>
                <a:gd name="T11" fmla="*/ 35 h 141"/>
                <a:gd name="T12" fmla="*/ 696 w 698"/>
                <a:gd name="T13" fmla="*/ 52 h 141"/>
                <a:gd name="T14" fmla="*/ 698 w 698"/>
                <a:gd name="T15" fmla="*/ 70 h 141"/>
                <a:gd name="T16" fmla="*/ 696 w 698"/>
                <a:gd name="T17" fmla="*/ 89 h 141"/>
                <a:gd name="T18" fmla="*/ 689 w 698"/>
                <a:gd name="T19" fmla="*/ 106 h 141"/>
                <a:gd name="T20" fmla="*/ 678 w 698"/>
                <a:gd name="T21" fmla="*/ 120 h 141"/>
                <a:gd name="T22" fmla="*/ 664 w 698"/>
                <a:gd name="T23" fmla="*/ 131 h 141"/>
                <a:gd name="T24" fmla="*/ 647 w 698"/>
                <a:gd name="T25" fmla="*/ 138 h 141"/>
                <a:gd name="T26" fmla="*/ 628 w 698"/>
                <a:gd name="T27" fmla="*/ 141 h 141"/>
                <a:gd name="T28" fmla="*/ 70 w 698"/>
                <a:gd name="T29" fmla="*/ 141 h 141"/>
                <a:gd name="T30" fmla="*/ 51 w 698"/>
                <a:gd name="T31" fmla="*/ 138 h 141"/>
                <a:gd name="T32" fmla="*/ 35 w 698"/>
                <a:gd name="T33" fmla="*/ 131 h 141"/>
                <a:gd name="T34" fmla="*/ 21 w 698"/>
                <a:gd name="T35" fmla="*/ 120 h 141"/>
                <a:gd name="T36" fmla="*/ 10 w 698"/>
                <a:gd name="T37" fmla="*/ 106 h 141"/>
                <a:gd name="T38" fmla="*/ 3 w 698"/>
                <a:gd name="T39" fmla="*/ 89 h 141"/>
                <a:gd name="T40" fmla="*/ 0 w 698"/>
                <a:gd name="T41" fmla="*/ 70 h 141"/>
                <a:gd name="T42" fmla="*/ 3 w 698"/>
                <a:gd name="T43" fmla="*/ 52 h 141"/>
                <a:gd name="T44" fmla="*/ 10 w 698"/>
                <a:gd name="T45" fmla="*/ 35 h 141"/>
                <a:gd name="T46" fmla="*/ 21 w 698"/>
                <a:gd name="T47" fmla="*/ 21 h 141"/>
                <a:gd name="T48" fmla="*/ 35 w 698"/>
                <a:gd name="T49" fmla="*/ 10 h 141"/>
                <a:gd name="T50" fmla="*/ 52 w 698"/>
                <a:gd name="T51" fmla="*/ 2 h 141"/>
                <a:gd name="T52" fmla="*/ 70 w 698"/>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8" h="141">
                  <a:moveTo>
                    <a:pt x="70" y="0"/>
                  </a:moveTo>
                  <a:lnTo>
                    <a:pt x="628" y="0"/>
                  </a:lnTo>
                  <a:lnTo>
                    <a:pt x="647" y="2"/>
                  </a:lnTo>
                  <a:lnTo>
                    <a:pt x="664" y="10"/>
                  </a:lnTo>
                  <a:lnTo>
                    <a:pt x="678" y="20"/>
                  </a:lnTo>
                  <a:lnTo>
                    <a:pt x="689" y="35"/>
                  </a:lnTo>
                  <a:lnTo>
                    <a:pt x="696" y="52"/>
                  </a:lnTo>
                  <a:lnTo>
                    <a:pt x="698" y="70"/>
                  </a:lnTo>
                  <a:lnTo>
                    <a:pt x="696" y="89"/>
                  </a:lnTo>
                  <a:lnTo>
                    <a:pt x="689" y="106"/>
                  </a:lnTo>
                  <a:lnTo>
                    <a:pt x="678" y="120"/>
                  </a:lnTo>
                  <a:lnTo>
                    <a:pt x="664" y="131"/>
                  </a:lnTo>
                  <a:lnTo>
                    <a:pt x="647" y="138"/>
                  </a:lnTo>
                  <a:lnTo>
                    <a:pt x="628" y="141"/>
                  </a:lnTo>
                  <a:lnTo>
                    <a:pt x="70" y="141"/>
                  </a:lnTo>
                  <a:lnTo>
                    <a:pt x="51" y="138"/>
                  </a:lnTo>
                  <a:lnTo>
                    <a:pt x="35" y="131"/>
                  </a:lnTo>
                  <a:lnTo>
                    <a:pt x="21" y="120"/>
                  </a:lnTo>
                  <a:lnTo>
                    <a:pt x="10" y="106"/>
                  </a:lnTo>
                  <a:lnTo>
                    <a:pt x="3" y="89"/>
                  </a:lnTo>
                  <a:lnTo>
                    <a:pt x="0" y="70"/>
                  </a:lnTo>
                  <a:lnTo>
                    <a:pt x="3" y="52"/>
                  </a:lnTo>
                  <a:lnTo>
                    <a:pt x="10" y="35"/>
                  </a:lnTo>
                  <a:lnTo>
                    <a:pt x="21" y="21"/>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3" name="Freeform 442"/>
            <p:cNvSpPr/>
            <p:nvPr/>
          </p:nvSpPr>
          <p:spPr bwMode="auto">
            <a:xfrm>
              <a:off x="5707063" y="5064125"/>
              <a:ext cx="84138" cy="84137"/>
            </a:xfrm>
            <a:custGeom>
              <a:avLst/>
              <a:gdLst>
                <a:gd name="T0" fmla="*/ 465 w 535"/>
                <a:gd name="T1" fmla="*/ 0 h 535"/>
                <a:gd name="T2" fmla="*/ 483 w 535"/>
                <a:gd name="T3" fmla="*/ 2 h 535"/>
                <a:gd name="T4" fmla="*/ 500 w 535"/>
                <a:gd name="T5" fmla="*/ 10 h 535"/>
                <a:gd name="T6" fmla="*/ 515 w 535"/>
                <a:gd name="T7" fmla="*/ 21 h 535"/>
                <a:gd name="T8" fmla="*/ 526 w 535"/>
                <a:gd name="T9" fmla="*/ 36 h 535"/>
                <a:gd name="T10" fmla="*/ 533 w 535"/>
                <a:gd name="T11" fmla="*/ 53 h 535"/>
                <a:gd name="T12" fmla="*/ 535 w 535"/>
                <a:gd name="T13" fmla="*/ 70 h 535"/>
                <a:gd name="T14" fmla="*/ 533 w 535"/>
                <a:gd name="T15" fmla="*/ 88 h 535"/>
                <a:gd name="T16" fmla="*/ 526 w 535"/>
                <a:gd name="T17" fmla="*/ 105 h 535"/>
                <a:gd name="T18" fmla="*/ 515 w 535"/>
                <a:gd name="T19" fmla="*/ 120 h 535"/>
                <a:gd name="T20" fmla="*/ 121 w 535"/>
                <a:gd name="T21" fmla="*/ 515 h 535"/>
                <a:gd name="T22" fmla="*/ 105 w 535"/>
                <a:gd name="T23" fmla="*/ 526 h 535"/>
                <a:gd name="T24" fmla="*/ 88 w 535"/>
                <a:gd name="T25" fmla="*/ 533 h 535"/>
                <a:gd name="T26" fmla="*/ 71 w 535"/>
                <a:gd name="T27" fmla="*/ 535 h 535"/>
                <a:gd name="T28" fmla="*/ 53 w 535"/>
                <a:gd name="T29" fmla="*/ 533 h 535"/>
                <a:gd name="T30" fmla="*/ 36 w 535"/>
                <a:gd name="T31" fmla="*/ 526 h 535"/>
                <a:gd name="T32" fmla="*/ 21 w 535"/>
                <a:gd name="T33" fmla="*/ 515 h 535"/>
                <a:gd name="T34" fmla="*/ 10 w 535"/>
                <a:gd name="T35" fmla="*/ 499 h 535"/>
                <a:gd name="T36" fmla="*/ 2 w 535"/>
                <a:gd name="T37" fmla="*/ 483 h 535"/>
                <a:gd name="T38" fmla="*/ 0 w 535"/>
                <a:gd name="T39" fmla="*/ 466 h 535"/>
                <a:gd name="T40" fmla="*/ 2 w 535"/>
                <a:gd name="T41" fmla="*/ 448 h 535"/>
                <a:gd name="T42" fmla="*/ 10 w 535"/>
                <a:gd name="T43" fmla="*/ 431 h 535"/>
                <a:gd name="T44" fmla="*/ 21 w 535"/>
                <a:gd name="T45" fmla="*/ 416 h 535"/>
                <a:gd name="T46" fmla="*/ 415 w 535"/>
                <a:gd name="T47" fmla="*/ 21 h 535"/>
                <a:gd name="T48" fmla="*/ 430 w 535"/>
                <a:gd name="T49" fmla="*/ 10 h 535"/>
                <a:gd name="T50" fmla="*/ 447 w 535"/>
                <a:gd name="T51" fmla="*/ 2 h 535"/>
                <a:gd name="T52" fmla="*/ 465 w 535"/>
                <a:gd name="T5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5" h="535">
                  <a:moveTo>
                    <a:pt x="465" y="0"/>
                  </a:moveTo>
                  <a:lnTo>
                    <a:pt x="483" y="2"/>
                  </a:lnTo>
                  <a:lnTo>
                    <a:pt x="500" y="10"/>
                  </a:lnTo>
                  <a:lnTo>
                    <a:pt x="515" y="21"/>
                  </a:lnTo>
                  <a:lnTo>
                    <a:pt x="526" y="36"/>
                  </a:lnTo>
                  <a:lnTo>
                    <a:pt x="533" y="53"/>
                  </a:lnTo>
                  <a:lnTo>
                    <a:pt x="535" y="70"/>
                  </a:lnTo>
                  <a:lnTo>
                    <a:pt x="533" y="88"/>
                  </a:lnTo>
                  <a:lnTo>
                    <a:pt x="526" y="105"/>
                  </a:lnTo>
                  <a:lnTo>
                    <a:pt x="515" y="120"/>
                  </a:lnTo>
                  <a:lnTo>
                    <a:pt x="121" y="515"/>
                  </a:lnTo>
                  <a:lnTo>
                    <a:pt x="105" y="526"/>
                  </a:lnTo>
                  <a:lnTo>
                    <a:pt x="88" y="533"/>
                  </a:lnTo>
                  <a:lnTo>
                    <a:pt x="71" y="535"/>
                  </a:lnTo>
                  <a:lnTo>
                    <a:pt x="53" y="533"/>
                  </a:lnTo>
                  <a:lnTo>
                    <a:pt x="36" y="526"/>
                  </a:lnTo>
                  <a:lnTo>
                    <a:pt x="21" y="515"/>
                  </a:lnTo>
                  <a:lnTo>
                    <a:pt x="10" y="499"/>
                  </a:lnTo>
                  <a:lnTo>
                    <a:pt x="2" y="483"/>
                  </a:lnTo>
                  <a:lnTo>
                    <a:pt x="0" y="466"/>
                  </a:lnTo>
                  <a:lnTo>
                    <a:pt x="2" y="448"/>
                  </a:lnTo>
                  <a:lnTo>
                    <a:pt x="10" y="431"/>
                  </a:lnTo>
                  <a:lnTo>
                    <a:pt x="21" y="416"/>
                  </a:lnTo>
                  <a:lnTo>
                    <a:pt x="415" y="21"/>
                  </a:lnTo>
                  <a:lnTo>
                    <a:pt x="430" y="10"/>
                  </a:lnTo>
                  <a:lnTo>
                    <a:pt x="447" y="2"/>
                  </a:lnTo>
                  <a:lnTo>
                    <a:pt x="46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4" name="Freeform 443"/>
            <p:cNvSpPr>
              <a:spLocks noEditPoints="1"/>
            </p:cNvSpPr>
            <p:nvPr/>
          </p:nvSpPr>
          <p:spPr bwMode="auto">
            <a:xfrm>
              <a:off x="5422900" y="5157788"/>
              <a:ext cx="414338" cy="400050"/>
            </a:xfrm>
            <a:custGeom>
              <a:avLst/>
              <a:gdLst>
                <a:gd name="T0" fmla="*/ 550 w 2606"/>
                <a:gd name="T1" fmla="*/ 1124 h 2518"/>
                <a:gd name="T2" fmla="*/ 1266 w 2606"/>
                <a:gd name="T3" fmla="*/ 142 h 2518"/>
                <a:gd name="T4" fmla="*/ 1235 w 2606"/>
                <a:gd name="T5" fmla="*/ 645 h 2518"/>
                <a:gd name="T6" fmla="*/ 1171 w 2606"/>
                <a:gd name="T7" fmla="*/ 820 h 2518"/>
                <a:gd name="T8" fmla="*/ 1064 w 2606"/>
                <a:gd name="T9" fmla="*/ 953 h 2518"/>
                <a:gd name="T10" fmla="*/ 942 w 2606"/>
                <a:gd name="T11" fmla="*/ 1049 h 2518"/>
                <a:gd name="T12" fmla="*/ 826 w 2606"/>
                <a:gd name="T13" fmla="*/ 1112 h 2518"/>
                <a:gd name="T14" fmla="*/ 743 w 2606"/>
                <a:gd name="T15" fmla="*/ 1144 h 2518"/>
                <a:gd name="T16" fmla="*/ 703 w 2606"/>
                <a:gd name="T17" fmla="*/ 1155 h 2518"/>
                <a:gd name="T18" fmla="*/ 702 w 2606"/>
                <a:gd name="T19" fmla="*/ 2220 h 2518"/>
                <a:gd name="T20" fmla="*/ 783 w 2606"/>
                <a:gd name="T21" fmla="*/ 2331 h 2518"/>
                <a:gd name="T22" fmla="*/ 916 w 2606"/>
                <a:gd name="T23" fmla="*/ 2376 h 2518"/>
                <a:gd name="T24" fmla="*/ 2150 w 2606"/>
                <a:gd name="T25" fmla="*/ 2358 h 2518"/>
                <a:gd name="T26" fmla="*/ 2265 w 2606"/>
                <a:gd name="T27" fmla="*/ 2281 h 2518"/>
                <a:gd name="T28" fmla="*/ 2318 w 2606"/>
                <a:gd name="T29" fmla="*/ 2141 h 2518"/>
                <a:gd name="T30" fmla="*/ 2453 w 2606"/>
                <a:gd name="T31" fmla="*/ 1126 h 2518"/>
                <a:gd name="T32" fmla="*/ 2372 w 2606"/>
                <a:gd name="T33" fmla="*/ 1017 h 2518"/>
                <a:gd name="T34" fmla="*/ 2239 w 2606"/>
                <a:gd name="T35" fmla="*/ 975 h 2518"/>
                <a:gd name="T36" fmla="*/ 1566 w 2606"/>
                <a:gd name="T37" fmla="*/ 955 h 2518"/>
                <a:gd name="T38" fmla="*/ 1546 w 2606"/>
                <a:gd name="T39" fmla="*/ 438 h 2518"/>
                <a:gd name="T40" fmla="*/ 1523 w 2606"/>
                <a:gd name="T41" fmla="*/ 280 h 2518"/>
                <a:gd name="T42" fmla="*/ 1453 w 2606"/>
                <a:gd name="T43" fmla="*/ 182 h 2518"/>
                <a:gd name="T44" fmla="*/ 1345 w 2606"/>
                <a:gd name="T45" fmla="*/ 142 h 2518"/>
                <a:gd name="T46" fmla="*/ 1393 w 2606"/>
                <a:gd name="T47" fmla="*/ 8 h 2518"/>
                <a:gd name="T48" fmla="*/ 1537 w 2606"/>
                <a:gd name="T49" fmla="*/ 69 h 2518"/>
                <a:gd name="T50" fmla="*/ 1640 w 2606"/>
                <a:gd name="T51" fmla="*/ 197 h 2518"/>
                <a:gd name="T52" fmla="*/ 1685 w 2606"/>
                <a:gd name="T53" fmla="*/ 383 h 2518"/>
                <a:gd name="T54" fmla="*/ 2289 w 2606"/>
                <a:gd name="T55" fmla="*/ 839 h 2518"/>
                <a:gd name="T56" fmla="*/ 2464 w 2606"/>
                <a:gd name="T57" fmla="*/ 913 h 2518"/>
                <a:gd name="T58" fmla="*/ 2577 w 2606"/>
                <a:gd name="T59" fmla="*/ 1060 h 2518"/>
                <a:gd name="T60" fmla="*/ 2605 w 2606"/>
                <a:gd name="T61" fmla="*/ 1208 h 2518"/>
                <a:gd name="T62" fmla="*/ 2434 w 2606"/>
                <a:gd name="T63" fmla="*/ 2257 h 2518"/>
                <a:gd name="T64" fmla="*/ 2338 w 2606"/>
                <a:gd name="T65" fmla="*/ 2409 h 2518"/>
                <a:gd name="T66" fmla="*/ 2179 w 2606"/>
                <a:gd name="T67" fmla="*/ 2496 h 2518"/>
                <a:gd name="T68" fmla="*/ 916 w 2606"/>
                <a:gd name="T69" fmla="*/ 2518 h 2518"/>
                <a:gd name="T70" fmla="*/ 738 w 2606"/>
                <a:gd name="T71" fmla="*/ 2471 h 2518"/>
                <a:gd name="T72" fmla="*/ 628 w 2606"/>
                <a:gd name="T73" fmla="*/ 2454 h 2518"/>
                <a:gd name="T74" fmla="*/ 138 w 2606"/>
                <a:gd name="T75" fmla="*/ 2476 h 2518"/>
                <a:gd name="T76" fmla="*/ 41 w 2606"/>
                <a:gd name="T77" fmla="*/ 2436 h 2518"/>
                <a:gd name="T78" fmla="*/ 0 w 2606"/>
                <a:gd name="T79" fmla="*/ 2339 h 2518"/>
                <a:gd name="T80" fmla="*/ 24 w 2606"/>
                <a:gd name="T81" fmla="*/ 1045 h 2518"/>
                <a:gd name="T82" fmla="*/ 111 w 2606"/>
                <a:gd name="T83" fmla="*/ 987 h 2518"/>
                <a:gd name="T84" fmla="*/ 609 w 2606"/>
                <a:gd name="T85" fmla="*/ 996 h 2518"/>
                <a:gd name="T86" fmla="*/ 678 w 2606"/>
                <a:gd name="T87" fmla="*/ 1017 h 2518"/>
                <a:gd name="T88" fmla="*/ 722 w 2606"/>
                <a:gd name="T89" fmla="*/ 1003 h 2518"/>
                <a:gd name="T90" fmla="*/ 814 w 2606"/>
                <a:gd name="T91" fmla="*/ 961 h 2518"/>
                <a:gd name="T92" fmla="*/ 926 w 2606"/>
                <a:gd name="T93" fmla="*/ 887 h 2518"/>
                <a:gd name="T94" fmla="*/ 1029 w 2606"/>
                <a:gd name="T95" fmla="*/ 779 h 2518"/>
                <a:gd name="T96" fmla="*/ 1095 w 2606"/>
                <a:gd name="T97" fmla="*/ 630 h 2518"/>
                <a:gd name="T98" fmla="*/ 1106 w 2606"/>
                <a:gd name="T99" fmla="*/ 71 h 2518"/>
                <a:gd name="T100" fmla="*/ 1153 w 2606"/>
                <a:gd name="T101" fmla="*/ 21 h 2518"/>
                <a:gd name="T102" fmla="*/ 1206 w 2606"/>
                <a:gd name="T103" fmla="*/ 9 h 2518"/>
                <a:gd name="T104" fmla="*/ 1322 w 2606"/>
                <a:gd name="T105" fmla="*/ 0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6" h="2518">
                  <a:moveTo>
                    <a:pt x="141" y="1124"/>
                  </a:moveTo>
                  <a:lnTo>
                    <a:pt x="141" y="2337"/>
                  </a:lnTo>
                  <a:lnTo>
                    <a:pt x="550" y="2337"/>
                  </a:lnTo>
                  <a:lnTo>
                    <a:pt x="550" y="1124"/>
                  </a:lnTo>
                  <a:lnTo>
                    <a:pt x="141" y="1124"/>
                  </a:lnTo>
                  <a:close/>
                  <a:moveTo>
                    <a:pt x="1318" y="139"/>
                  </a:moveTo>
                  <a:lnTo>
                    <a:pt x="1291" y="141"/>
                  </a:lnTo>
                  <a:lnTo>
                    <a:pt x="1266" y="142"/>
                  </a:lnTo>
                  <a:lnTo>
                    <a:pt x="1245" y="145"/>
                  </a:lnTo>
                  <a:lnTo>
                    <a:pt x="1245" y="541"/>
                  </a:lnTo>
                  <a:lnTo>
                    <a:pt x="1242" y="594"/>
                  </a:lnTo>
                  <a:lnTo>
                    <a:pt x="1235" y="645"/>
                  </a:lnTo>
                  <a:lnTo>
                    <a:pt x="1225" y="693"/>
                  </a:lnTo>
                  <a:lnTo>
                    <a:pt x="1210" y="738"/>
                  </a:lnTo>
                  <a:lnTo>
                    <a:pt x="1192" y="779"/>
                  </a:lnTo>
                  <a:lnTo>
                    <a:pt x="1171" y="820"/>
                  </a:lnTo>
                  <a:lnTo>
                    <a:pt x="1147" y="857"/>
                  </a:lnTo>
                  <a:lnTo>
                    <a:pt x="1121" y="892"/>
                  </a:lnTo>
                  <a:lnTo>
                    <a:pt x="1094" y="923"/>
                  </a:lnTo>
                  <a:lnTo>
                    <a:pt x="1064" y="953"/>
                  </a:lnTo>
                  <a:lnTo>
                    <a:pt x="1035" y="980"/>
                  </a:lnTo>
                  <a:lnTo>
                    <a:pt x="1004" y="1006"/>
                  </a:lnTo>
                  <a:lnTo>
                    <a:pt x="973" y="1028"/>
                  </a:lnTo>
                  <a:lnTo>
                    <a:pt x="942" y="1049"/>
                  </a:lnTo>
                  <a:lnTo>
                    <a:pt x="911" y="1067"/>
                  </a:lnTo>
                  <a:lnTo>
                    <a:pt x="881" y="1084"/>
                  </a:lnTo>
                  <a:lnTo>
                    <a:pt x="853" y="1099"/>
                  </a:lnTo>
                  <a:lnTo>
                    <a:pt x="826" y="1112"/>
                  </a:lnTo>
                  <a:lnTo>
                    <a:pt x="801" y="1122"/>
                  </a:lnTo>
                  <a:lnTo>
                    <a:pt x="779" y="1132"/>
                  </a:lnTo>
                  <a:lnTo>
                    <a:pt x="760" y="1139"/>
                  </a:lnTo>
                  <a:lnTo>
                    <a:pt x="743" y="1144"/>
                  </a:lnTo>
                  <a:lnTo>
                    <a:pt x="729" y="1149"/>
                  </a:lnTo>
                  <a:lnTo>
                    <a:pt x="721" y="1152"/>
                  </a:lnTo>
                  <a:lnTo>
                    <a:pt x="715" y="1153"/>
                  </a:lnTo>
                  <a:lnTo>
                    <a:pt x="703" y="1155"/>
                  </a:lnTo>
                  <a:lnTo>
                    <a:pt x="690" y="1155"/>
                  </a:lnTo>
                  <a:lnTo>
                    <a:pt x="690" y="2149"/>
                  </a:lnTo>
                  <a:lnTo>
                    <a:pt x="693" y="2186"/>
                  </a:lnTo>
                  <a:lnTo>
                    <a:pt x="702" y="2220"/>
                  </a:lnTo>
                  <a:lnTo>
                    <a:pt x="715" y="2253"/>
                  </a:lnTo>
                  <a:lnTo>
                    <a:pt x="733" y="2283"/>
                  </a:lnTo>
                  <a:lnTo>
                    <a:pt x="757" y="2309"/>
                  </a:lnTo>
                  <a:lnTo>
                    <a:pt x="783" y="2331"/>
                  </a:lnTo>
                  <a:lnTo>
                    <a:pt x="813" y="2350"/>
                  </a:lnTo>
                  <a:lnTo>
                    <a:pt x="844" y="2364"/>
                  </a:lnTo>
                  <a:lnTo>
                    <a:pt x="879" y="2373"/>
                  </a:lnTo>
                  <a:lnTo>
                    <a:pt x="916" y="2376"/>
                  </a:lnTo>
                  <a:lnTo>
                    <a:pt x="2022" y="2376"/>
                  </a:lnTo>
                  <a:lnTo>
                    <a:pt x="2068" y="2374"/>
                  </a:lnTo>
                  <a:lnTo>
                    <a:pt x="2111" y="2367"/>
                  </a:lnTo>
                  <a:lnTo>
                    <a:pt x="2150" y="2358"/>
                  </a:lnTo>
                  <a:lnTo>
                    <a:pt x="2185" y="2344"/>
                  </a:lnTo>
                  <a:lnTo>
                    <a:pt x="2215" y="2327"/>
                  </a:lnTo>
                  <a:lnTo>
                    <a:pt x="2242" y="2305"/>
                  </a:lnTo>
                  <a:lnTo>
                    <a:pt x="2265" y="2281"/>
                  </a:lnTo>
                  <a:lnTo>
                    <a:pt x="2284" y="2251"/>
                  </a:lnTo>
                  <a:lnTo>
                    <a:pt x="2299" y="2218"/>
                  </a:lnTo>
                  <a:lnTo>
                    <a:pt x="2310" y="2181"/>
                  </a:lnTo>
                  <a:lnTo>
                    <a:pt x="2318" y="2141"/>
                  </a:lnTo>
                  <a:lnTo>
                    <a:pt x="2318" y="2139"/>
                  </a:lnTo>
                  <a:lnTo>
                    <a:pt x="2466" y="1196"/>
                  </a:lnTo>
                  <a:lnTo>
                    <a:pt x="2461" y="1160"/>
                  </a:lnTo>
                  <a:lnTo>
                    <a:pt x="2453" y="1126"/>
                  </a:lnTo>
                  <a:lnTo>
                    <a:pt x="2439" y="1095"/>
                  </a:lnTo>
                  <a:lnTo>
                    <a:pt x="2420" y="1066"/>
                  </a:lnTo>
                  <a:lnTo>
                    <a:pt x="2398" y="1040"/>
                  </a:lnTo>
                  <a:lnTo>
                    <a:pt x="2372" y="1017"/>
                  </a:lnTo>
                  <a:lnTo>
                    <a:pt x="2342" y="1001"/>
                  </a:lnTo>
                  <a:lnTo>
                    <a:pt x="2310" y="987"/>
                  </a:lnTo>
                  <a:lnTo>
                    <a:pt x="2275" y="978"/>
                  </a:lnTo>
                  <a:lnTo>
                    <a:pt x="2239" y="975"/>
                  </a:lnTo>
                  <a:lnTo>
                    <a:pt x="1616" y="975"/>
                  </a:lnTo>
                  <a:lnTo>
                    <a:pt x="1598" y="973"/>
                  </a:lnTo>
                  <a:lnTo>
                    <a:pt x="1581" y="966"/>
                  </a:lnTo>
                  <a:lnTo>
                    <a:pt x="1566" y="955"/>
                  </a:lnTo>
                  <a:lnTo>
                    <a:pt x="1556" y="941"/>
                  </a:lnTo>
                  <a:lnTo>
                    <a:pt x="1548" y="924"/>
                  </a:lnTo>
                  <a:lnTo>
                    <a:pt x="1546" y="905"/>
                  </a:lnTo>
                  <a:lnTo>
                    <a:pt x="1546" y="438"/>
                  </a:lnTo>
                  <a:lnTo>
                    <a:pt x="1545" y="392"/>
                  </a:lnTo>
                  <a:lnTo>
                    <a:pt x="1541" y="351"/>
                  </a:lnTo>
                  <a:lnTo>
                    <a:pt x="1533" y="314"/>
                  </a:lnTo>
                  <a:lnTo>
                    <a:pt x="1523" y="280"/>
                  </a:lnTo>
                  <a:lnTo>
                    <a:pt x="1510" y="249"/>
                  </a:lnTo>
                  <a:lnTo>
                    <a:pt x="1494" y="223"/>
                  </a:lnTo>
                  <a:lnTo>
                    <a:pt x="1475" y="201"/>
                  </a:lnTo>
                  <a:lnTo>
                    <a:pt x="1453" y="182"/>
                  </a:lnTo>
                  <a:lnTo>
                    <a:pt x="1428" y="166"/>
                  </a:lnTo>
                  <a:lnTo>
                    <a:pt x="1401" y="154"/>
                  </a:lnTo>
                  <a:lnTo>
                    <a:pt x="1374" y="147"/>
                  </a:lnTo>
                  <a:lnTo>
                    <a:pt x="1345" y="142"/>
                  </a:lnTo>
                  <a:lnTo>
                    <a:pt x="1318" y="139"/>
                  </a:lnTo>
                  <a:close/>
                  <a:moveTo>
                    <a:pt x="1322" y="0"/>
                  </a:moveTo>
                  <a:lnTo>
                    <a:pt x="1357" y="3"/>
                  </a:lnTo>
                  <a:lnTo>
                    <a:pt x="1393" y="8"/>
                  </a:lnTo>
                  <a:lnTo>
                    <a:pt x="1430" y="17"/>
                  </a:lnTo>
                  <a:lnTo>
                    <a:pt x="1466" y="29"/>
                  </a:lnTo>
                  <a:lnTo>
                    <a:pt x="1502" y="46"/>
                  </a:lnTo>
                  <a:lnTo>
                    <a:pt x="1537" y="69"/>
                  </a:lnTo>
                  <a:lnTo>
                    <a:pt x="1568" y="95"/>
                  </a:lnTo>
                  <a:lnTo>
                    <a:pt x="1596" y="125"/>
                  </a:lnTo>
                  <a:lnTo>
                    <a:pt x="1620" y="158"/>
                  </a:lnTo>
                  <a:lnTo>
                    <a:pt x="1640" y="197"/>
                  </a:lnTo>
                  <a:lnTo>
                    <a:pt x="1657" y="237"/>
                  </a:lnTo>
                  <a:lnTo>
                    <a:pt x="1670" y="282"/>
                  </a:lnTo>
                  <a:lnTo>
                    <a:pt x="1679" y="331"/>
                  </a:lnTo>
                  <a:lnTo>
                    <a:pt x="1685" y="383"/>
                  </a:lnTo>
                  <a:lnTo>
                    <a:pt x="1687" y="438"/>
                  </a:lnTo>
                  <a:lnTo>
                    <a:pt x="1687" y="836"/>
                  </a:lnTo>
                  <a:lnTo>
                    <a:pt x="2239" y="836"/>
                  </a:lnTo>
                  <a:lnTo>
                    <a:pt x="2289" y="839"/>
                  </a:lnTo>
                  <a:lnTo>
                    <a:pt x="2337" y="849"/>
                  </a:lnTo>
                  <a:lnTo>
                    <a:pt x="2382" y="865"/>
                  </a:lnTo>
                  <a:lnTo>
                    <a:pt x="2424" y="886"/>
                  </a:lnTo>
                  <a:lnTo>
                    <a:pt x="2464" y="913"/>
                  </a:lnTo>
                  <a:lnTo>
                    <a:pt x="2498" y="943"/>
                  </a:lnTo>
                  <a:lnTo>
                    <a:pt x="2529" y="978"/>
                  </a:lnTo>
                  <a:lnTo>
                    <a:pt x="2555" y="1017"/>
                  </a:lnTo>
                  <a:lnTo>
                    <a:pt x="2577" y="1060"/>
                  </a:lnTo>
                  <a:lnTo>
                    <a:pt x="2592" y="1105"/>
                  </a:lnTo>
                  <a:lnTo>
                    <a:pt x="2602" y="1153"/>
                  </a:lnTo>
                  <a:lnTo>
                    <a:pt x="2606" y="1203"/>
                  </a:lnTo>
                  <a:lnTo>
                    <a:pt x="2605" y="1208"/>
                  </a:lnTo>
                  <a:lnTo>
                    <a:pt x="2605" y="1213"/>
                  </a:lnTo>
                  <a:lnTo>
                    <a:pt x="2456" y="2160"/>
                  </a:lnTo>
                  <a:lnTo>
                    <a:pt x="2448" y="2211"/>
                  </a:lnTo>
                  <a:lnTo>
                    <a:pt x="2434" y="2257"/>
                  </a:lnTo>
                  <a:lnTo>
                    <a:pt x="2416" y="2301"/>
                  </a:lnTo>
                  <a:lnTo>
                    <a:pt x="2395" y="2341"/>
                  </a:lnTo>
                  <a:lnTo>
                    <a:pt x="2368" y="2377"/>
                  </a:lnTo>
                  <a:lnTo>
                    <a:pt x="2338" y="2409"/>
                  </a:lnTo>
                  <a:lnTo>
                    <a:pt x="2304" y="2437"/>
                  </a:lnTo>
                  <a:lnTo>
                    <a:pt x="2266" y="2462"/>
                  </a:lnTo>
                  <a:lnTo>
                    <a:pt x="2225" y="2482"/>
                  </a:lnTo>
                  <a:lnTo>
                    <a:pt x="2179" y="2496"/>
                  </a:lnTo>
                  <a:lnTo>
                    <a:pt x="2130" y="2508"/>
                  </a:lnTo>
                  <a:lnTo>
                    <a:pt x="2078" y="2514"/>
                  </a:lnTo>
                  <a:lnTo>
                    <a:pt x="2022" y="2518"/>
                  </a:lnTo>
                  <a:lnTo>
                    <a:pt x="916" y="2518"/>
                  </a:lnTo>
                  <a:lnTo>
                    <a:pt x="869" y="2514"/>
                  </a:lnTo>
                  <a:lnTo>
                    <a:pt x="822" y="2505"/>
                  </a:lnTo>
                  <a:lnTo>
                    <a:pt x="779" y="2490"/>
                  </a:lnTo>
                  <a:lnTo>
                    <a:pt x="738" y="2471"/>
                  </a:lnTo>
                  <a:lnTo>
                    <a:pt x="700" y="2446"/>
                  </a:lnTo>
                  <a:lnTo>
                    <a:pt x="666" y="2417"/>
                  </a:lnTo>
                  <a:lnTo>
                    <a:pt x="648" y="2437"/>
                  </a:lnTo>
                  <a:lnTo>
                    <a:pt x="628" y="2454"/>
                  </a:lnTo>
                  <a:lnTo>
                    <a:pt x="604" y="2466"/>
                  </a:lnTo>
                  <a:lnTo>
                    <a:pt x="579" y="2474"/>
                  </a:lnTo>
                  <a:lnTo>
                    <a:pt x="552" y="2476"/>
                  </a:lnTo>
                  <a:lnTo>
                    <a:pt x="138" y="2476"/>
                  </a:lnTo>
                  <a:lnTo>
                    <a:pt x="111" y="2474"/>
                  </a:lnTo>
                  <a:lnTo>
                    <a:pt x="84" y="2466"/>
                  </a:lnTo>
                  <a:lnTo>
                    <a:pt x="61" y="2453"/>
                  </a:lnTo>
                  <a:lnTo>
                    <a:pt x="41" y="2436"/>
                  </a:lnTo>
                  <a:lnTo>
                    <a:pt x="24" y="2416"/>
                  </a:lnTo>
                  <a:lnTo>
                    <a:pt x="12" y="2393"/>
                  </a:lnTo>
                  <a:lnTo>
                    <a:pt x="3" y="2366"/>
                  </a:lnTo>
                  <a:lnTo>
                    <a:pt x="0" y="2339"/>
                  </a:lnTo>
                  <a:lnTo>
                    <a:pt x="0" y="1123"/>
                  </a:lnTo>
                  <a:lnTo>
                    <a:pt x="3" y="1095"/>
                  </a:lnTo>
                  <a:lnTo>
                    <a:pt x="12" y="1069"/>
                  </a:lnTo>
                  <a:lnTo>
                    <a:pt x="24" y="1045"/>
                  </a:lnTo>
                  <a:lnTo>
                    <a:pt x="41" y="1025"/>
                  </a:lnTo>
                  <a:lnTo>
                    <a:pt x="61" y="1008"/>
                  </a:lnTo>
                  <a:lnTo>
                    <a:pt x="84" y="995"/>
                  </a:lnTo>
                  <a:lnTo>
                    <a:pt x="111" y="987"/>
                  </a:lnTo>
                  <a:lnTo>
                    <a:pt x="138" y="984"/>
                  </a:lnTo>
                  <a:lnTo>
                    <a:pt x="552" y="984"/>
                  </a:lnTo>
                  <a:lnTo>
                    <a:pt x="581" y="987"/>
                  </a:lnTo>
                  <a:lnTo>
                    <a:pt x="609" y="996"/>
                  </a:lnTo>
                  <a:lnTo>
                    <a:pt x="634" y="1011"/>
                  </a:lnTo>
                  <a:lnTo>
                    <a:pt x="655" y="1030"/>
                  </a:lnTo>
                  <a:lnTo>
                    <a:pt x="666" y="1023"/>
                  </a:lnTo>
                  <a:lnTo>
                    <a:pt x="678" y="1017"/>
                  </a:lnTo>
                  <a:lnTo>
                    <a:pt x="683" y="1016"/>
                  </a:lnTo>
                  <a:lnTo>
                    <a:pt x="692" y="1013"/>
                  </a:lnTo>
                  <a:lnTo>
                    <a:pt x="705" y="1009"/>
                  </a:lnTo>
                  <a:lnTo>
                    <a:pt x="722" y="1003"/>
                  </a:lnTo>
                  <a:lnTo>
                    <a:pt x="741" y="995"/>
                  </a:lnTo>
                  <a:lnTo>
                    <a:pt x="763" y="986"/>
                  </a:lnTo>
                  <a:lnTo>
                    <a:pt x="787" y="974"/>
                  </a:lnTo>
                  <a:lnTo>
                    <a:pt x="814" y="961"/>
                  </a:lnTo>
                  <a:lnTo>
                    <a:pt x="841" y="946"/>
                  </a:lnTo>
                  <a:lnTo>
                    <a:pt x="869" y="929"/>
                  </a:lnTo>
                  <a:lnTo>
                    <a:pt x="897" y="910"/>
                  </a:lnTo>
                  <a:lnTo>
                    <a:pt x="926" y="887"/>
                  </a:lnTo>
                  <a:lnTo>
                    <a:pt x="953" y="864"/>
                  </a:lnTo>
                  <a:lnTo>
                    <a:pt x="981" y="839"/>
                  </a:lnTo>
                  <a:lnTo>
                    <a:pt x="1006" y="810"/>
                  </a:lnTo>
                  <a:lnTo>
                    <a:pt x="1029" y="779"/>
                  </a:lnTo>
                  <a:lnTo>
                    <a:pt x="1050" y="746"/>
                  </a:lnTo>
                  <a:lnTo>
                    <a:pt x="1068" y="710"/>
                  </a:lnTo>
                  <a:lnTo>
                    <a:pt x="1083" y="672"/>
                  </a:lnTo>
                  <a:lnTo>
                    <a:pt x="1095" y="630"/>
                  </a:lnTo>
                  <a:lnTo>
                    <a:pt x="1102" y="587"/>
                  </a:lnTo>
                  <a:lnTo>
                    <a:pt x="1104" y="540"/>
                  </a:lnTo>
                  <a:lnTo>
                    <a:pt x="1104" y="88"/>
                  </a:lnTo>
                  <a:lnTo>
                    <a:pt x="1106" y="71"/>
                  </a:lnTo>
                  <a:lnTo>
                    <a:pt x="1113" y="54"/>
                  </a:lnTo>
                  <a:lnTo>
                    <a:pt x="1123" y="40"/>
                  </a:lnTo>
                  <a:lnTo>
                    <a:pt x="1137" y="29"/>
                  </a:lnTo>
                  <a:lnTo>
                    <a:pt x="1153" y="21"/>
                  </a:lnTo>
                  <a:lnTo>
                    <a:pt x="1158" y="20"/>
                  </a:lnTo>
                  <a:lnTo>
                    <a:pt x="1169" y="17"/>
                  </a:lnTo>
                  <a:lnTo>
                    <a:pt x="1185" y="14"/>
                  </a:lnTo>
                  <a:lnTo>
                    <a:pt x="1206" y="9"/>
                  </a:lnTo>
                  <a:lnTo>
                    <a:pt x="1230" y="5"/>
                  </a:lnTo>
                  <a:lnTo>
                    <a:pt x="1259" y="2"/>
                  </a:lnTo>
                  <a:lnTo>
                    <a:pt x="1289" y="1"/>
                  </a:lnTo>
                  <a:lnTo>
                    <a:pt x="132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35" name="Group 127"/>
          <p:cNvGrpSpPr/>
          <p:nvPr/>
        </p:nvGrpSpPr>
        <p:grpSpPr>
          <a:xfrm>
            <a:off x="3825027" y="4534913"/>
            <a:ext cx="590344" cy="385280"/>
            <a:chOff x="685800" y="5899150"/>
            <a:chExt cx="550863" cy="311150"/>
          </a:xfrm>
          <a:solidFill>
            <a:srgbClr val="E3CAB4"/>
          </a:solidFill>
        </p:grpSpPr>
        <p:sp>
          <p:nvSpPr>
            <p:cNvPr id="136" name="Freeform 572"/>
            <p:cNvSpPr/>
            <p:nvPr/>
          </p:nvSpPr>
          <p:spPr bwMode="auto">
            <a:xfrm>
              <a:off x="1068388" y="5965825"/>
              <a:ext cx="168275" cy="244475"/>
            </a:xfrm>
            <a:custGeom>
              <a:avLst/>
              <a:gdLst>
                <a:gd name="T0" fmla="*/ 409 w 1059"/>
                <a:gd name="T1" fmla="*/ 2 h 1545"/>
                <a:gd name="T2" fmla="*/ 524 w 1059"/>
                <a:gd name="T3" fmla="*/ 43 h 1545"/>
                <a:gd name="T4" fmla="*/ 613 w 1059"/>
                <a:gd name="T5" fmla="*/ 121 h 1545"/>
                <a:gd name="T6" fmla="*/ 666 w 1059"/>
                <a:gd name="T7" fmla="*/ 229 h 1545"/>
                <a:gd name="T8" fmla="*/ 678 w 1059"/>
                <a:gd name="T9" fmla="*/ 578 h 1545"/>
                <a:gd name="T10" fmla="*/ 658 w 1059"/>
                <a:gd name="T11" fmla="*/ 664 h 1545"/>
                <a:gd name="T12" fmla="*/ 624 w 1059"/>
                <a:gd name="T13" fmla="*/ 901 h 1545"/>
                <a:gd name="T14" fmla="*/ 706 w 1059"/>
                <a:gd name="T15" fmla="*/ 946 h 1545"/>
                <a:gd name="T16" fmla="*/ 817 w 1059"/>
                <a:gd name="T17" fmla="*/ 1014 h 1545"/>
                <a:gd name="T18" fmla="*/ 943 w 1059"/>
                <a:gd name="T19" fmla="*/ 1104 h 1545"/>
                <a:gd name="T20" fmla="*/ 1025 w 1059"/>
                <a:gd name="T21" fmla="*/ 1181 h 1545"/>
                <a:gd name="T22" fmla="*/ 1057 w 1059"/>
                <a:gd name="T23" fmla="*/ 1262 h 1545"/>
                <a:gd name="T24" fmla="*/ 1056 w 1059"/>
                <a:gd name="T25" fmla="*/ 1494 h 1545"/>
                <a:gd name="T26" fmla="*/ 1024 w 1059"/>
                <a:gd name="T27" fmla="*/ 1536 h 1545"/>
                <a:gd name="T28" fmla="*/ 969 w 1059"/>
                <a:gd name="T29" fmla="*/ 1543 h 1545"/>
                <a:gd name="T30" fmla="*/ 928 w 1059"/>
                <a:gd name="T31" fmla="*/ 1511 h 1545"/>
                <a:gd name="T32" fmla="*/ 918 w 1059"/>
                <a:gd name="T33" fmla="*/ 1292 h 1545"/>
                <a:gd name="T34" fmla="*/ 896 w 1059"/>
                <a:gd name="T35" fmla="*/ 1246 h 1545"/>
                <a:gd name="T36" fmla="*/ 786 w 1059"/>
                <a:gd name="T37" fmla="*/ 1162 h 1545"/>
                <a:gd name="T38" fmla="*/ 682 w 1059"/>
                <a:gd name="T39" fmla="*/ 1094 h 1545"/>
                <a:gd name="T40" fmla="*/ 597 w 1059"/>
                <a:gd name="T41" fmla="*/ 1045 h 1545"/>
                <a:gd name="T42" fmla="*/ 541 w 1059"/>
                <a:gd name="T43" fmla="*/ 1015 h 1545"/>
                <a:gd name="T44" fmla="*/ 502 w 1059"/>
                <a:gd name="T45" fmla="*/ 987 h 1545"/>
                <a:gd name="T46" fmla="*/ 485 w 1059"/>
                <a:gd name="T47" fmla="*/ 937 h 1545"/>
                <a:gd name="T48" fmla="*/ 492 w 1059"/>
                <a:gd name="T49" fmla="*/ 645 h 1545"/>
                <a:gd name="T50" fmla="*/ 528 w 1059"/>
                <a:gd name="T51" fmla="*/ 609 h 1545"/>
                <a:gd name="T52" fmla="*/ 539 w 1059"/>
                <a:gd name="T53" fmla="*/ 311 h 1545"/>
                <a:gd name="T54" fmla="*/ 516 w 1059"/>
                <a:gd name="T55" fmla="*/ 225 h 1545"/>
                <a:gd name="T56" fmla="*/ 454 w 1059"/>
                <a:gd name="T57" fmla="*/ 164 h 1545"/>
                <a:gd name="T58" fmla="*/ 368 w 1059"/>
                <a:gd name="T59" fmla="*/ 141 h 1545"/>
                <a:gd name="T60" fmla="*/ 251 w 1059"/>
                <a:gd name="T61" fmla="*/ 151 h 1545"/>
                <a:gd name="T62" fmla="*/ 180 w 1059"/>
                <a:gd name="T63" fmla="*/ 201 h 1545"/>
                <a:gd name="T64" fmla="*/ 143 w 1059"/>
                <a:gd name="T65" fmla="*/ 280 h 1545"/>
                <a:gd name="T66" fmla="*/ 143 w 1059"/>
                <a:gd name="T67" fmla="*/ 595 h 1545"/>
                <a:gd name="T68" fmla="*/ 176 w 1059"/>
                <a:gd name="T69" fmla="*/ 632 h 1545"/>
                <a:gd name="T70" fmla="*/ 194 w 1059"/>
                <a:gd name="T71" fmla="*/ 679 h 1545"/>
                <a:gd name="T72" fmla="*/ 184 w 1059"/>
                <a:gd name="T73" fmla="*/ 838 h 1545"/>
                <a:gd name="T74" fmla="*/ 142 w 1059"/>
                <a:gd name="T75" fmla="*/ 870 h 1545"/>
                <a:gd name="T76" fmla="*/ 88 w 1059"/>
                <a:gd name="T77" fmla="*/ 864 h 1545"/>
                <a:gd name="T78" fmla="*/ 56 w 1059"/>
                <a:gd name="T79" fmla="*/ 822 h 1545"/>
                <a:gd name="T80" fmla="*/ 35 w 1059"/>
                <a:gd name="T81" fmla="*/ 688 h 1545"/>
                <a:gd name="T82" fmla="*/ 2 w 1059"/>
                <a:gd name="T83" fmla="*/ 608 h 1545"/>
                <a:gd name="T84" fmla="*/ 3 w 1059"/>
                <a:gd name="T85" fmla="*/ 269 h 1545"/>
                <a:gd name="T86" fmla="*/ 42 w 1059"/>
                <a:gd name="T87" fmla="*/ 155 h 1545"/>
                <a:gd name="T88" fmla="*/ 120 w 1059"/>
                <a:gd name="T89" fmla="*/ 65 h 1545"/>
                <a:gd name="T90" fmla="*/ 228 w 1059"/>
                <a:gd name="T91" fmla="*/ 11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9" h="1545">
                  <a:moveTo>
                    <a:pt x="310" y="0"/>
                  </a:moveTo>
                  <a:lnTo>
                    <a:pt x="368" y="0"/>
                  </a:lnTo>
                  <a:lnTo>
                    <a:pt x="409" y="2"/>
                  </a:lnTo>
                  <a:lnTo>
                    <a:pt x="450" y="11"/>
                  </a:lnTo>
                  <a:lnTo>
                    <a:pt x="488" y="25"/>
                  </a:lnTo>
                  <a:lnTo>
                    <a:pt x="524" y="43"/>
                  </a:lnTo>
                  <a:lnTo>
                    <a:pt x="557" y="65"/>
                  </a:lnTo>
                  <a:lnTo>
                    <a:pt x="586" y="91"/>
                  </a:lnTo>
                  <a:lnTo>
                    <a:pt x="613" y="121"/>
                  </a:lnTo>
                  <a:lnTo>
                    <a:pt x="636" y="154"/>
                  </a:lnTo>
                  <a:lnTo>
                    <a:pt x="654" y="190"/>
                  </a:lnTo>
                  <a:lnTo>
                    <a:pt x="666" y="229"/>
                  </a:lnTo>
                  <a:lnTo>
                    <a:pt x="675" y="269"/>
                  </a:lnTo>
                  <a:lnTo>
                    <a:pt x="678" y="311"/>
                  </a:lnTo>
                  <a:lnTo>
                    <a:pt x="678" y="578"/>
                  </a:lnTo>
                  <a:lnTo>
                    <a:pt x="676" y="608"/>
                  </a:lnTo>
                  <a:lnTo>
                    <a:pt x="668" y="637"/>
                  </a:lnTo>
                  <a:lnTo>
                    <a:pt x="658" y="664"/>
                  </a:lnTo>
                  <a:lnTo>
                    <a:pt x="643" y="688"/>
                  </a:lnTo>
                  <a:lnTo>
                    <a:pt x="624" y="712"/>
                  </a:lnTo>
                  <a:lnTo>
                    <a:pt x="624" y="901"/>
                  </a:lnTo>
                  <a:lnTo>
                    <a:pt x="647" y="913"/>
                  </a:lnTo>
                  <a:lnTo>
                    <a:pt x="675" y="928"/>
                  </a:lnTo>
                  <a:lnTo>
                    <a:pt x="706" y="946"/>
                  </a:lnTo>
                  <a:lnTo>
                    <a:pt x="740" y="966"/>
                  </a:lnTo>
                  <a:lnTo>
                    <a:pt x="778" y="989"/>
                  </a:lnTo>
                  <a:lnTo>
                    <a:pt x="817" y="1014"/>
                  </a:lnTo>
                  <a:lnTo>
                    <a:pt x="858" y="1041"/>
                  </a:lnTo>
                  <a:lnTo>
                    <a:pt x="900" y="1071"/>
                  </a:lnTo>
                  <a:lnTo>
                    <a:pt x="943" y="1104"/>
                  </a:lnTo>
                  <a:lnTo>
                    <a:pt x="985" y="1138"/>
                  </a:lnTo>
                  <a:lnTo>
                    <a:pt x="1007" y="1158"/>
                  </a:lnTo>
                  <a:lnTo>
                    <a:pt x="1025" y="1181"/>
                  </a:lnTo>
                  <a:lnTo>
                    <a:pt x="1040" y="1206"/>
                  </a:lnTo>
                  <a:lnTo>
                    <a:pt x="1050" y="1234"/>
                  </a:lnTo>
                  <a:lnTo>
                    <a:pt x="1057" y="1262"/>
                  </a:lnTo>
                  <a:lnTo>
                    <a:pt x="1059" y="1292"/>
                  </a:lnTo>
                  <a:lnTo>
                    <a:pt x="1059" y="1475"/>
                  </a:lnTo>
                  <a:lnTo>
                    <a:pt x="1056" y="1494"/>
                  </a:lnTo>
                  <a:lnTo>
                    <a:pt x="1049" y="1511"/>
                  </a:lnTo>
                  <a:lnTo>
                    <a:pt x="1038" y="1525"/>
                  </a:lnTo>
                  <a:lnTo>
                    <a:pt x="1024" y="1536"/>
                  </a:lnTo>
                  <a:lnTo>
                    <a:pt x="1007" y="1543"/>
                  </a:lnTo>
                  <a:lnTo>
                    <a:pt x="988" y="1545"/>
                  </a:lnTo>
                  <a:lnTo>
                    <a:pt x="969" y="1543"/>
                  </a:lnTo>
                  <a:lnTo>
                    <a:pt x="952" y="1536"/>
                  </a:lnTo>
                  <a:lnTo>
                    <a:pt x="938" y="1525"/>
                  </a:lnTo>
                  <a:lnTo>
                    <a:pt x="928" y="1511"/>
                  </a:lnTo>
                  <a:lnTo>
                    <a:pt x="921" y="1494"/>
                  </a:lnTo>
                  <a:lnTo>
                    <a:pt x="918" y="1475"/>
                  </a:lnTo>
                  <a:lnTo>
                    <a:pt x="918" y="1292"/>
                  </a:lnTo>
                  <a:lnTo>
                    <a:pt x="915" y="1274"/>
                  </a:lnTo>
                  <a:lnTo>
                    <a:pt x="908" y="1259"/>
                  </a:lnTo>
                  <a:lnTo>
                    <a:pt x="896" y="1246"/>
                  </a:lnTo>
                  <a:lnTo>
                    <a:pt x="859" y="1216"/>
                  </a:lnTo>
                  <a:lnTo>
                    <a:pt x="822" y="1188"/>
                  </a:lnTo>
                  <a:lnTo>
                    <a:pt x="786" y="1162"/>
                  </a:lnTo>
                  <a:lnTo>
                    <a:pt x="750" y="1138"/>
                  </a:lnTo>
                  <a:lnTo>
                    <a:pt x="715" y="1115"/>
                  </a:lnTo>
                  <a:lnTo>
                    <a:pt x="682" y="1094"/>
                  </a:lnTo>
                  <a:lnTo>
                    <a:pt x="651" y="1075"/>
                  </a:lnTo>
                  <a:lnTo>
                    <a:pt x="622" y="1059"/>
                  </a:lnTo>
                  <a:lnTo>
                    <a:pt x="597" y="1045"/>
                  </a:lnTo>
                  <a:lnTo>
                    <a:pt x="574" y="1033"/>
                  </a:lnTo>
                  <a:lnTo>
                    <a:pt x="556" y="1022"/>
                  </a:lnTo>
                  <a:lnTo>
                    <a:pt x="541" y="1015"/>
                  </a:lnTo>
                  <a:lnTo>
                    <a:pt x="530" y="1010"/>
                  </a:lnTo>
                  <a:lnTo>
                    <a:pt x="515" y="1000"/>
                  </a:lnTo>
                  <a:lnTo>
                    <a:pt x="502" y="987"/>
                  </a:lnTo>
                  <a:lnTo>
                    <a:pt x="492" y="972"/>
                  </a:lnTo>
                  <a:lnTo>
                    <a:pt x="486" y="955"/>
                  </a:lnTo>
                  <a:lnTo>
                    <a:pt x="485" y="937"/>
                  </a:lnTo>
                  <a:lnTo>
                    <a:pt x="485" y="679"/>
                  </a:lnTo>
                  <a:lnTo>
                    <a:pt x="486" y="662"/>
                  </a:lnTo>
                  <a:lnTo>
                    <a:pt x="492" y="645"/>
                  </a:lnTo>
                  <a:lnTo>
                    <a:pt x="503" y="631"/>
                  </a:lnTo>
                  <a:lnTo>
                    <a:pt x="516" y="621"/>
                  </a:lnTo>
                  <a:lnTo>
                    <a:pt x="528" y="609"/>
                  </a:lnTo>
                  <a:lnTo>
                    <a:pt x="536" y="595"/>
                  </a:lnTo>
                  <a:lnTo>
                    <a:pt x="539" y="578"/>
                  </a:lnTo>
                  <a:lnTo>
                    <a:pt x="539" y="311"/>
                  </a:lnTo>
                  <a:lnTo>
                    <a:pt x="536" y="280"/>
                  </a:lnTo>
                  <a:lnTo>
                    <a:pt x="527" y="252"/>
                  </a:lnTo>
                  <a:lnTo>
                    <a:pt x="516" y="225"/>
                  </a:lnTo>
                  <a:lnTo>
                    <a:pt x="499" y="201"/>
                  </a:lnTo>
                  <a:lnTo>
                    <a:pt x="478" y="181"/>
                  </a:lnTo>
                  <a:lnTo>
                    <a:pt x="454" y="164"/>
                  </a:lnTo>
                  <a:lnTo>
                    <a:pt x="428" y="151"/>
                  </a:lnTo>
                  <a:lnTo>
                    <a:pt x="399" y="143"/>
                  </a:lnTo>
                  <a:lnTo>
                    <a:pt x="368" y="141"/>
                  </a:lnTo>
                  <a:lnTo>
                    <a:pt x="311" y="141"/>
                  </a:lnTo>
                  <a:lnTo>
                    <a:pt x="280" y="143"/>
                  </a:lnTo>
                  <a:lnTo>
                    <a:pt x="251" y="151"/>
                  </a:lnTo>
                  <a:lnTo>
                    <a:pt x="225" y="164"/>
                  </a:lnTo>
                  <a:lnTo>
                    <a:pt x="201" y="181"/>
                  </a:lnTo>
                  <a:lnTo>
                    <a:pt x="180" y="201"/>
                  </a:lnTo>
                  <a:lnTo>
                    <a:pt x="163" y="225"/>
                  </a:lnTo>
                  <a:lnTo>
                    <a:pt x="151" y="252"/>
                  </a:lnTo>
                  <a:lnTo>
                    <a:pt x="143" y="280"/>
                  </a:lnTo>
                  <a:lnTo>
                    <a:pt x="140" y="311"/>
                  </a:lnTo>
                  <a:lnTo>
                    <a:pt x="140" y="580"/>
                  </a:lnTo>
                  <a:lnTo>
                    <a:pt x="143" y="595"/>
                  </a:lnTo>
                  <a:lnTo>
                    <a:pt x="151" y="610"/>
                  </a:lnTo>
                  <a:lnTo>
                    <a:pt x="163" y="621"/>
                  </a:lnTo>
                  <a:lnTo>
                    <a:pt x="176" y="632"/>
                  </a:lnTo>
                  <a:lnTo>
                    <a:pt x="186" y="646"/>
                  </a:lnTo>
                  <a:lnTo>
                    <a:pt x="192" y="662"/>
                  </a:lnTo>
                  <a:lnTo>
                    <a:pt x="194" y="679"/>
                  </a:lnTo>
                  <a:lnTo>
                    <a:pt x="194" y="803"/>
                  </a:lnTo>
                  <a:lnTo>
                    <a:pt x="192" y="822"/>
                  </a:lnTo>
                  <a:lnTo>
                    <a:pt x="184" y="838"/>
                  </a:lnTo>
                  <a:lnTo>
                    <a:pt x="174" y="852"/>
                  </a:lnTo>
                  <a:lnTo>
                    <a:pt x="159" y="864"/>
                  </a:lnTo>
                  <a:lnTo>
                    <a:pt x="142" y="870"/>
                  </a:lnTo>
                  <a:lnTo>
                    <a:pt x="124" y="873"/>
                  </a:lnTo>
                  <a:lnTo>
                    <a:pt x="105" y="870"/>
                  </a:lnTo>
                  <a:lnTo>
                    <a:pt x="88" y="864"/>
                  </a:lnTo>
                  <a:lnTo>
                    <a:pt x="74" y="852"/>
                  </a:lnTo>
                  <a:lnTo>
                    <a:pt x="63" y="838"/>
                  </a:lnTo>
                  <a:lnTo>
                    <a:pt x="56" y="822"/>
                  </a:lnTo>
                  <a:lnTo>
                    <a:pt x="54" y="803"/>
                  </a:lnTo>
                  <a:lnTo>
                    <a:pt x="54" y="712"/>
                  </a:lnTo>
                  <a:lnTo>
                    <a:pt x="35" y="688"/>
                  </a:lnTo>
                  <a:lnTo>
                    <a:pt x="20" y="664"/>
                  </a:lnTo>
                  <a:lnTo>
                    <a:pt x="9" y="637"/>
                  </a:lnTo>
                  <a:lnTo>
                    <a:pt x="2" y="608"/>
                  </a:lnTo>
                  <a:lnTo>
                    <a:pt x="0" y="578"/>
                  </a:lnTo>
                  <a:lnTo>
                    <a:pt x="0" y="311"/>
                  </a:lnTo>
                  <a:lnTo>
                    <a:pt x="3" y="269"/>
                  </a:lnTo>
                  <a:lnTo>
                    <a:pt x="12" y="229"/>
                  </a:lnTo>
                  <a:lnTo>
                    <a:pt x="24" y="191"/>
                  </a:lnTo>
                  <a:lnTo>
                    <a:pt x="42" y="155"/>
                  </a:lnTo>
                  <a:lnTo>
                    <a:pt x="64" y="121"/>
                  </a:lnTo>
                  <a:lnTo>
                    <a:pt x="91" y="91"/>
                  </a:lnTo>
                  <a:lnTo>
                    <a:pt x="120" y="65"/>
                  </a:lnTo>
                  <a:lnTo>
                    <a:pt x="154" y="43"/>
                  </a:lnTo>
                  <a:lnTo>
                    <a:pt x="190" y="25"/>
                  </a:lnTo>
                  <a:lnTo>
                    <a:pt x="228" y="11"/>
                  </a:lnTo>
                  <a:lnTo>
                    <a:pt x="268" y="2"/>
                  </a:lnTo>
                  <a:lnTo>
                    <a:pt x="31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7" name="Freeform 573"/>
            <p:cNvSpPr/>
            <p:nvPr/>
          </p:nvSpPr>
          <p:spPr bwMode="auto">
            <a:xfrm>
              <a:off x="685800" y="5965825"/>
              <a:ext cx="168275" cy="244475"/>
            </a:xfrm>
            <a:custGeom>
              <a:avLst/>
              <a:gdLst>
                <a:gd name="T0" fmla="*/ 789 w 1058"/>
                <a:gd name="T1" fmla="*/ 4 h 1547"/>
                <a:gd name="T2" fmla="*/ 904 w 1058"/>
                <a:gd name="T3" fmla="*/ 43 h 1547"/>
                <a:gd name="T4" fmla="*/ 992 w 1058"/>
                <a:gd name="T5" fmla="*/ 122 h 1547"/>
                <a:gd name="T6" fmla="*/ 1046 w 1058"/>
                <a:gd name="T7" fmla="*/ 229 h 1547"/>
                <a:gd name="T8" fmla="*/ 1058 w 1058"/>
                <a:gd name="T9" fmla="*/ 580 h 1547"/>
                <a:gd name="T10" fmla="*/ 1038 w 1058"/>
                <a:gd name="T11" fmla="*/ 664 h 1547"/>
                <a:gd name="T12" fmla="*/ 1004 w 1058"/>
                <a:gd name="T13" fmla="*/ 809 h 1547"/>
                <a:gd name="T14" fmla="*/ 983 w 1058"/>
                <a:gd name="T15" fmla="*/ 859 h 1547"/>
                <a:gd name="T16" fmla="*/ 933 w 1058"/>
                <a:gd name="T17" fmla="*/ 879 h 1547"/>
                <a:gd name="T18" fmla="*/ 884 w 1058"/>
                <a:gd name="T19" fmla="*/ 859 h 1547"/>
                <a:gd name="T20" fmla="*/ 864 w 1058"/>
                <a:gd name="T21" fmla="*/ 809 h 1547"/>
                <a:gd name="T22" fmla="*/ 872 w 1058"/>
                <a:gd name="T23" fmla="*/ 646 h 1547"/>
                <a:gd name="T24" fmla="*/ 907 w 1058"/>
                <a:gd name="T25" fmla="*/ 610 h 1547"/>
                <a:gd name="T26" fmla="*/ 917 w 1058"/>
                <a:gd name="T27" fmla="*/ 311 h 1547"/>
                <a:gd name="T28" fmla="*/ 894 w 1058"/>
                <a:gd name="T29" fmla="*/ 225 h 1547"/>
                <a:gd name="T30" fmla="*/ 833 w 1058"/>
                <a:gd name="T31" fmla="*/ 164 h 1547"/>
                <a:gd name="T32" fmla="*/ 748 w 1058"/>
                <a:gd name="T33" fmla="*/ 141 h 1547"/>
                <a:gd name="T34" fmla="*/ 631 w 1058"/>
                <a:gd name="T35" fmla="*/ 151 h 1547"/>
                <a:gd name="T36" fmla="*/ 560 w 1058"/>
                <a:gd name="T37" fmla="*/ 201 h 1547"/>
                <a:gd name="T38" fmla="*/ 523 w 1058"/>
                <a:gd name="T39" fmla="*/ 280 h 1547"/>
                <a:gd name="T40" fmla="*/ 523 w 1058"/>
                <a:gd name="T41" fmla="*/ 595 h 1547"/>
                <a:gd name="T42" fmla="*/ 556 w 1058"/>
                <a:gd name="T43" fmla="*/ 632 h 1547"/>
                <a:gd name="T44" fmla="*/ 574 w 1058"/>
                <a:gd name="T45" fmla="*/ 679 h 1547"/>
                <a:gd name="T46" fmla="*/ 565 w 1058"/>
                <a:gd name="T47" fmla="*/ 973 h 1547"/>
                <a:gd name="T48" fmla="*/ 527 w 1058"/>
                <a:gd name="T49" fmla="*/ 1011 h 1547"/>
                <a:gd name="T50" fmla="*/ 484 w 1058"/>
                <a:gd name="T51" fmla="*/ 1033 h 1547"/>
                <a:gd name="T52" fmla="*/ 407 w 1058"/>
                <a:gd name="T53" fmla="*/ 1076 h 1547"/>
                <a:gd name="T54" fmla="*/ 309 w 1058"/>
                <a:gd name="T55" fmla="*/ 1139 h 1547"/>
                <a:gd name="T56" fmla="*/ 198 w 1058"/>
                <a:gd name="T57" fmla="*/ 1217 h 1547"/>
                <a:gd name="T58" fmla="*/ 142 w 1058"/>
                <a:gd name="T59" fmla="*/ 1275 h 1547"/>
                <a:gd name="T60" fmla="*/ 138 w 1058"/>
                <a:gd name="T61" fmla="*/ 1495 h 1547"/>
                <a:gd name="T62" fmla="*/ 105 w 1058"/>
                <a:gd name="T63" fmla="*/ 1537 h 1547"/>
                <a:gd name="T64" fmla="*/ 52 w 1058"/>
                <a:gd name="T65" fmla="*/ 1543 h 1547"/>
                <a:gd name="T66" fmla="*/ 9 w 1058"/>
                <a:gd name="T67" fmla="*/ 1512 h 1547"/>
                <a:gd name="T68" fmla="*/ 0 w 1058"/>
                <a:gd name="T69" fmla="*/ 1293 h 1547"/>
                <a:gd name="T70" fmla="*/ 19 w 1058"/>
                <a:gd name="T71" fmla="*/ 1207 h 1547"/>
                <a:gd name="T72" fmla="*/ 73 w 1058"/>
                <a:gd name="T73" fmla="*/ 1138 h 1547"/>
                <a:gd name="T74" fmla="*/ 200 w 1058"/>
                <a:gd name="T75" fmla="*/ 1042 h 1547"/>
                <a:gd name="T76" fmla="*/ 317 w 1058"/>
                <a:gd name="T77" fmla="*/ 967 h 1547"/>
                <a:gd name="T78" fmla="*/ 410 w 1058"/>
                <a:gd name="T79" fmla="*/ 913 h 1547"/>
                <a:gd name="T80" fmla="*/ 414 w 1058"/>
                <a:gd name="T81" fmla="*/ 689 h 1547"/>
                <a:gd name="T82" fmla="*/ 382 w 1058"/>
                <a:gd name="T83" fmla="*/ 609 h 1547"/>
                <a:gd name="T84" fmla="*/ 383 w 1058"/>
                <a:gd name="T85" fmla="*/ 270 h 1547"/>
                <a:gd name="T86" fmla="*/ 422 w 1058"/>
                <a:gd name="T87" fmla="*/ 155 h 1547"/>
                <a:gd name="T88" fmla="*/ 500 w 1058"/>
                <a:gd name="T89" fmla="*/ 66 h 1547"/>
                <a:gd name="T90" fmla="*/ 607 w 1058"/>
                <a:gd name="T91" fmla="*/ 12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8" h="1547">
                  <a:moveTo>
                    <a:pt x="690" y="0"/>
                  </a:moveTo>
                  <a:lnTo>
                    <a:pt x="748" y="0"/>
                  </a:lnTo>
                  <a:lnTo>
                    <a:pt x="789" y="4"/>
                  </a:lnTo>
                  <a:lnTo>
                    <a:pt x="830" y="12"/>
                  </a:lnTo>
                  <a:lnTo>
                    <a:pt x="868" y="25"/>
                  </a:lnTo>
                  <a:lnTo>
                    <a:pt x="904" y="43"/>
                  </a:lnTo>
                  <a:lnTo>
                    <a:pt x="936" y="66"/>
                  </a:lnTo>
                  <a:lnTo>
                    <a:pt x="967" y="91"/>
                  </a:lnTo>
                  <a:lnTo>
                    <a:pt x="992" y="122"/>
                  </a:lnTo>
                  <a:lnTo>
                    <a:pt x="1016" y="155"/>
                  </a:lnTo>
                  <a:lnTo>
                    <a:pt x="1033" y="191"/>
                  </a:lnTo>
                  <a:lnTo>
                    <a:pt x="1046" y="229"/>
                  </a:lnTo>
                  <a:lnTo>
                    <a:pt x="1055" y="270"/>
                  </a:lnTo>
                  <a:lnTo>
                    <a:pt x="1058" y="311"/>
                  </a:lnTo>
                  <a:lnTo>
                    <a:pt x="1058" y="580"/>
                  </a:lnTo>
                  <a:lnTo>
                    <a:pt x="1056" y="609"/>
                  </a:lnTo>
                  <a:lnTo>
                    <a:pt x="1048" y="638"/>
                  </a:lnTo>
                  <a:lnTo>
                    <a:pt x="1038" y="664"/>
                  </a:lnTo>
                  <a:lnTo>
                    <a:pt x="1023" y="689"/>
                  </a:lnTo>
                  <a:lnTo>
                    <a:pt x="1004" y="712"/>
                  </a:lnTo>
                  <a:lnTo>
                    <a:pt x="1004" y="809"/>
                  </a:lnTo>
                  <a:lnTo>
                    <a:pt x="1002" y="827"/>
                  </a:lnTo>
                  <a:lnTo>
                    <a:pt x="994" y="844"/>
                  </a:lnTo>
                  <a:lnTo>
                    <a:pt x="983" y="859"/>
                  </a:lnTo>
                  <a:lnTo>
                    <a:pt x="969" y="869"/>
                  </a:lnTo>
                  <a:lnTo>
                    <a:pt x="952" y="876"/>
                  </a:lnTo>
                  <a:lnTo>
                    <a:pt x="933" y="879"/>
                  </a:lnTo>
                  <a:lnTo>
                    <a:pt x="915" y="876"/>
                  </a:lnTo>
                  <a:lnTo>
                    <a:pt x="898" y="869"/>
                  </a:lnTo>
                  <a:lnTo>
                    <a:pt x="884" y="859"/>
                  </a:lnTo>
                  <a:lnTo>
                    <a:pt x="873" y="844"/>
                  </a:lnTo>
                  <a:lnTo>
                    <a:pt x="866" y="827"/>
                  </a:lnTo>
                  <a:lnTo>
                    <a:pt x="864" y="809"/>
                  </a:lnTo>
                  <a:lnTo>
                    <a:pt x="864" y="679"/>
                  </a:lnTo>
                  <a:lnTo>
                    <a:pt x="866" y="662"/>
                  </a:lnTo>
                  <a:lnTo>
                    <a:pt x="872" y="646"/>
                  </a:lnTo>
                  <a:lnTo>
                    <a:pt x="882" y="632"/>
                  </a:lnTo>
                  <a:lnTo>
                    <a:pt x="894" y="621"/>
                  </a:lnTo>
                  <a:lnTo>
                    <a:pt x="907" y="610"/>
                  </a:lnTo>
                  <a:lnTo>
                    <a:pt x="914" y="595"/>
                  </a:lnTo>
                  <a:lnTo>
                    <a:pt x="917" y="580"/>
                  </a:lnTo>
                  <a:lnTo>
                    <a:pt x="917" y="311"/>
                  </a:lnTo>
                  <a:lnTo>
                    <a:pt x="914" y="281"/>
                  </a:lnTo>
                  <a:lnTo>
                    <a:pt x="907" y="252"/>
                  </a:lnTo>
                  <a:lnTo>
                    <a:pt x="894" y="225"/>
                  </a:lnTo>
                  <a:lnTo>
                    <a:pt x="877" y="202"/>
                  </a:lnTo>
                  <a:lnTo>
                    <a:pt x="857" y="181"/>
                  </a:lnTo>
                  <a:lnTo>
                    <a:pt x="833" y="164"/>
                  </a:lnTo>
                  <a:lnTo>
                    <a:pt x="807" y="151"/>
                  </a:lnTo>
                  <a:lnTo>
                    <a:pt x="778" y="144"/>
                  </a:lnTo>
                  <a:lnTo>
                    <a:pt x="748" y="141"/>
                  </a:lnTo>
                  <a:lnTo>
                    <a:pt x="690" y="141"/>
                  </a:lnTo>
                  <a:lnTo>
                    <a:pt x="659" y="144"/>
                  </a:lnTo>
                  <a:lnTo>
                    <a:pt x="631" y="151"/>
                  </a:lnTo>
                  <a:lnTo>
                    <a:pt x="604" y="164"/>
                  </a:lnTo>
                  <a:lnTo>
                    <a:pt x="581" y="181"/>
                  </a:lnTo>
                  <a:lnTo>
                    <a:pt x="560" y="201"/>
                  </a:lnTo>
                  <a:lnTo>
                    <a:pt x="543" y="225"/>
                  </a:lnTo>
                  <a:lnTo>
                    <a:pt x="530" y="252"/>
                  </a:lnTo>
                  <a:lnTo>
                    <a:pt x="523" y="280"/>
                  </a:lnTo>
                  <a:lnTo>
                    <a:pt x="520" y="311"/>
                  </a:lnTo>
                  <a:lnTo>
                    <a:pt x="520" y="580"/>
                  </a:lnTo>
                  <a:lnTo>
                    <a:pt x="523" y="595"/>
                  </a:lnTo>
                  <a:lnTo>
                    <a:pt x="530" y="610"/>
                  </a:lnTo>
                  <a:lnTo>
                    <a:pt x="543" y="621"/>
                  </a:lnTo>
                  <a:lnTo>
                    <a:pt x="556" y="632"/>
                  </a:lnTo>
                  <a:lnTo>
                    <a:pt x="565" y="646"/>
                  </a:lnTo>
                  <a:lnTo>
                    <a:pt x="572" y="662"/>
                  </a:lnTo>
                  <a:lnTo>
                    <a:pt x="574" y="679"/>
                  </a:lnTo>
                  <a:lnTo>
                    <a:pt x="574" y="937"/>
                  </a:lnTo>
                  <a:lnTo>
                    <a:pt x="572" y="956"/>
                  </a:lnTo>
                  <a:lnTo>
                    <a:pt x="565" y="973"/>
                  </a:lnTo>
                  <a:lnTo>
                    <a:pt x="556" y="987"/>
                  </a:lnTo>
                  <a:lnTo>
                    <a:pt x="543" y="1001"/>
                  </a:lnTo>
                  <a:lnTo>
                    <a:pt x="527" y="1011"/>
                  </a:lnTo>
                  <a:lnTo>
                    <a:pt x="518" y="1016"/>
                  </a:lnTo>
                  <a:lnTo>
                    <a:pt x="503" y="1023"/>
                  </a:lnTo>
                  <a:lnTo>
                    <a:pt x="484" y="1033"/>
                  </a:lnTo>
                  <a:lnTo>
                    <a:pt x="462" y="1046"/>
                  </a:lnTo>
                  <a:lnTo>
                    <a:pt x="437" y="1060"/>
                  </a:lnTo>
                  <a:lnTo>
                    <a:pt x="407" y="1076"/>
                  </a:lnTo>
                  <a:lnTo>
                    <a:pt x="376" y="1095"/>
                  </a:lnTo>
                  <a:lnTo>
                    <a:pt x="343" y="1115"/>
                  </a:lnTo>
                  <a:lnTo>
                    <a:pt x="309" y="1139"/>
                  </a:lnTo>
                  <a:lnTo>
                    <a:pt x="272" y="1163"/>
                  </a:lnTo>
                  <a:lnTo>
                    <a:pt x="236" y="1189"/>
                  </a:lnTo>
                  <a:lnTo>
                    <a:pt x="198" y="1217"/>
                  </a:lnTo>
                  <a:lnTo>
                    <a:pt x="161" y="1246"/>
                  </a:lnTo>
                  <a:lnTo>
                    <a:pt x="150" y="1260"/>
                  </a:lnTo>
                  <a:lnTo>
                    <a:pt x="142" y="1275"/>
                  </a:lnTo>
                  <a:lnTo>
                    <a:pt x="140" y="1293"/>
                  </a:lnTo>
                  <a:lnTo>
                    <a:pt x="140" y="1476"/>
                  </a:lnTo>
                  <a:lnTo>
                    <a:pt x="138" y="1495"/>
                  </a:lnTo>
                  <a:lnTo>
                    <a:pt x="131" y="1512"/>
                  </a:lnTo>
                  <a:lnTo>
                    <a:pt x="120" y="1525"/>
                  </a:lnTo>
                  <a:lnTo>
                    <a:pt x="105" y="1537"/>
                  </a:lnTo>
                  <a:lnTo>
                    <a:pt x="89" y="1543"/>
                  </a:lnTo>
                  <a:lnTo>
                    <a:pt x="71" y="1547"/>
                  </a:lnTo>
                  <a:lnTo>
                    <a:pt x="52" y="1543"/>
                  </a:lnTo>
                  <a:lnTo>
                    <a:pt x="35" y="1537"/>
                  </a:lnTo>
                  <a:lnTo>
                    <a:pt x="20" y="1525"/>
                  </a:lnTo>
                  <a:lnTo>
                    <a:pt x="9" y="1512"/>
                  </a:lnTo>
                  <a:lnTo>
                    <a:pt x="2" y="1495"/>
                  </a:lnTo>
                  <a:lnTo>
                    <a:pt x="0" y="1476"/>
                  </a:lnTo>
                  <a:lnTo>
                    <a:pt x="0" y="1293"/>
                  </a:lnTo>
                  <a:lnTo>
                    <a:pt x="2" y="1263"/>
                  </a:lnTo>
                  <a:lnTo>
                    <a:pt x="8" y="1235"/>
                  </a:lnTo>
                  <a:lnTo>
                    <a:pt x="19" y="1207"/>
                  </a:lnTo>
                  <a:lnTo>
                    <a:pt x="34" y="1182"/>
                  </a:lnTo>
                  <a:lnTo>
                    <a:pt x="52" y="1159"/>
                  </a:lnTo>
                  <a:lnTo>
                    <a:pt x="73" y="1138"/>
                  </a:lnTo>
                  <a:lnTo>
                    <a:pt x="115" y="1104"/>
                  </a:lnTo>
                  <a:lnTo>
                    <a:pt x="158" y="1072"/>
                  </a:lnTo>
                  <a:lnTo>
                    <a:pt x="200" y="1042"/>
                  </a:lnTo>
                  <a:lnTo>
                    <a:pt x="241" y="1015"/>
                  </a:lnTo>
                  <a:lnTo>
                    <a:pt x="281" y="990"/>
                  </a:lnTo>
                  <a:lnTo>
                    <a:pt x="317" y="967"/>
                  </a:lnTo>
                  <a:lnTo>
                    <a:pt x="352" y="946"/>
                  </a:lnTo>
                  <a:lnTo>
                    <a:pt x="383" y="929"/>
                  </a:lnTo>
                  <a:lnTo>
                    <a:pt x="410" y="913"/>
                  </a:lnTo>
                  <a:lnTo>
                    <a:pt x="433" y="902"/>
                  </a:lnTo>
                  <a:lnTo>
                    <a:pt x="433" y="712"/>
                  </a:lnTo>
                  <a:lnTo>
                    <a:pt x="414" y="689"/>
                  </a:lnTo>
                  <a:lnTo>
                    <a:pt x="400" y="664"/>
                  </a:lnTo>
                  <a:lnTo>
                    <a:pt x="389" y="638"/>
                  </a:lnTo>
                  <a:lnTo>
                    <a:pt x="382" y="609"/>
                  </a:lnTo>
                  <a:lnTo>
                    <a:pt x="380" y="580"/>
                  </a:lnTo>
                  <a:lnTo>
                    <a:pt x="380" y="311"/>
                  </a:lnTo>
                  <a:lnTo>
                    <a:pt x="383" y="270"/>
                  </a:lnTo>
                  <a:lnTo>
                    <a:pt x="391" y="229"/>
                  </a:lnTo>
                  <a:lnTo>
                    <a:pt x="404" y="191"/>
                  </a:lnTo>
                  <a:lnTo>
                    <a:pt x="422" y="155"/>
                  </a:lnTo>
                  <a:lnTo>
                    <a:pt x="444" y="122"/>
                  </a:lnTo>
                  <a:lnTo>
                    <a:pt x="470" y="92"/>
                  </a:lnTo>
                  <a:lnTo>
                    <a:pt x="500" y="66"/>
                  </a:lnTo>
                  <a:lnTo>
                    <a:pt x="534" y="44"/>
                  </a:lnTo>
                  <a:lnTo>
                    <a:pt x="569" y="25"/>
                  </a:lnTo>
                  <a:lnTo>
                    <a:pt x="607" y="12"/>
                  </a:lnTo>
                  <a:lnTo>
                    <a:pt x="647" y="4"/>
                  </a:lnTo>
                  <a:lnTo>
                    <a:pt x="69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8" name="Freeform 574"/>
            <p:cNvSpPr/>
            <p:nvPr/>
          </p:nvSpPr>
          <p:spPr bwMode="auto">
            <a:xfrm>
              <a:off x="817563" y="5899150"/>
              <a:ext cx="288925" cy="311150"/>
            </a:xfrm>
            <a:custGeom>
              <a:avLst/>
              <a:gdLst>
                <a:gd name="T0" fmla="*/ 1041 w 1820"/>
                <a:gd name="T1" fmla="*/ 12 h 1960"/>
                <a:gd name="T2" fmla="*/ 1200 w 1820"/>
                <a:gd name="T3" fmla="*/ 96 h 1960"/>
                <a:gd name="T4" fmla="*/ 1302 w 1820"/>
                <a:gd name="T5" fmla="*/ 243 h 1960"/>
                <a:gd name="T6" fmla="*/ 1329 w 1820"/>
                <a:gd name="T7" fmla="*/ 728 h 1960"/>
                <a:gd name="T8" fmla="*/ 1283 w 1820"/>
                <a:gd name="T9" fmla="*/ 864 h 1960"/>
                <a:gd name="T10" fmla="*/ 1310 w 1820"/>
                <a:gd name="T11" fmla="*/ 1185 h 1960"/>
                <a:gd name="T12" fmla="*/ 1456 w 1820"/>
                <a:gd name="T13" fmla="*/ 1270 h 1960"/>
                <a:gd name="T14" fmla="*/ 1639 w 1820"/>
                <a:gd name="T15" fmla="*/ 1394 h 1960"/>
                <a:gd name="T16" fmla="*/ 1781 w 1820"/>
                <a:gd name="T17" fmla="*/ 1520 h 1960"/>
                <a:gd name="T18" fmla="*/ 1820 w 1820"/>
                <a:gd name="T19" fmla="*/ 1652 h 1960"/>
                <a:gd name="T20" fmla="*/ 1800 w 1820"/>
                <a:gd name="T21" fmla="*/ 1938 h 1960"/>
                <a:gd name="T22" fmla="*/ 1731 w 1820"/>
                <a:gd name="T23" fmla="*/ 1956 h 1960"/>
                <a:gd name="T24" fmla="*/ 1683 w 1820"/>
                <a:gd name="T25" fmla="*/ 1908 h 1960"/>
                <a:gd name="T26" fmla="*/ 1672 w 1820"/>
                <a:gd name="T27" fmla="*/ 1611 h 1960"/>
                <a:gd name="T28" fmla="*/ 1555 w 1820"/>
                <a:gd name="T29" fmla="*/ 1507 h 1960"/>
                <a:gd name="T30" fmla="*/ 1383 w 1820"/>
                <a:gd name="T31" fmla="*/ 1391 h 1960"/>
                <a:gd name="T32" fmla="*/ 1245 w 1820"/>
                <a:gd name="T33" fmla="*/ 1310 h 1960"/>
                <a:gd name="T34" fmla="*/ 1167 w 1820"/>
                <a:gd name="T35" fmla="*/ 1269 h 1960"/>
                <a:gd name="T36" fmla="*/ 1122 w 1820"/>
                <a:gd name="T37" fmla="*/ 1211 h 1960"/>
                <a:gd name="T38" fmla="*/ 1127 w 1820"/>
                <a:gd name="T39" fmla="*/ 826 h 1960"/>
                <a:gd name="T40" fmla="*/ 1179 w 1820"/>
                <a:gd name="T41" fmla="*/ 770 h 1960"/>
                <a:gd name="T42" fmla="*/ 1186 w 1820"/>
                <a:gd name="T43" fmla="*/ 344 h 1960"/>
                <a:gd name="T44" fmla="*/ 1119 w 1820"/>
                <a:gd name="T45" fmla="*/ 211 h 1960"/>
                <a:gd name="T46" fmla="*/ 987 w 1820"/>
                <a:gd name="T47" fmla="*/ 144 h 1960"/>
                <a:gd name="T48" fmla="*/ 798 w 1820"/>
                <a:gd name="T49" fmla="*/ 153 h 1960"/>
                <a:gd name="T50" fmla="*/ 679 w 1820"/>
                <a:gd name="T51" fmla="*/ 240 h 1960"/>
                <a:gd name="T52" fmla="*/ 633 w 1820"/>
                <a:gd name="T53" fmla="*/ 383 h 1960"/>
                <a:gd name="T54" fmla="*/ 655 w 1820"/>
                <a:gd name="T55" fmla="*/ 786 h 1960"/>
                <a:gd name="T56" fmla="*/ 700 w 1820"/>
                <a:gd name="T57" fmla="*/ 841 h 1960"/>
                <a:gd name="T58" fmla="*/ 694 w 1820"/>
                <a:gd name="T59" fmla="*/ 1229 h 1960"/>
                <a:gd name="T60" fmla="*/ 642 w 1820"/>
                <a:gd name="T61" fmla="*/ 1275 h 1960"/>
                <a:gd name="T62" fmla="*/ 547 w 1820"/>
                <a:gd name="T63" fmla="*/ 1325 h 1960"/>
                <a:gd name="T64" fmla="*/ 397 w 1820"/>
                <a:gd name="T65" fmla="*/ 1416 h 1960"/>
                <a:gd name="T66" fmla="*/ 221 w 1820"/>
                <a:gd name="T67" fmla="*/ 1541 h 1960"/>
                <a:gd name="T68" fmla="*/ 143 w 1820"/>
                <a:gd name="T69" fmla="*/ 1631 h 1960"/>
                <a:gd name="T70" fmla="*/ 131 w 1820"/>
                <a:gd name="T71" fmla="*/ 1925 h 1960"/>
                <a:gd name="T72" fmla="*/ 71 w 1820"/>
                <a:gd name="T73" fmla="*/ 1960 h 1960"/>
                <a:gd name="T74" fmla="*/ 9 w 1820"/>
                <a:gd name="T75" fmla="*/ 1925 h 1960"/>
                <a:gd name="T76" fmla="*/ 3 w 1820"/>
                <a:gd name="T77" fmla="*/ 1616 h 1960"/>
                <a:gd name="T78" fmla="*/ 61 w 1820"/>
                <a:gd name="T79" fmla="*/ 1492 h 1960"/>
                <a:gd name="T80" fmla="*/ 229 w 1820"/>
                <a:gd name="T81" fmla="*/ 1359 h 1960"/>
                <a:gd name="T82" fmla="*/ 405 w 1820"/>
                <a:gd name="T83" fmla="*/ 1245 h 1960"/>
                <a:gd name="T84" fmla="*/ 538 w 1820"/>
                <a:gd name="T85" fmla="*/ 1170 h 1960"/>
                <a:gd name="T86" fmla="*/ 518 w 1820"/>
                <a:gd name="T87" fmla="*/ 834 h 1960"/>
                <a:gd name="T88" fmla="*/ 492 w 1820"/>
                <a:gd name="T89" fmla="*/ 382 h 1960"/>
                <a:gd name="T90" fmla="*/ 537 w 1820"/>
                <a:gd name="T91" fmla="*/ 202 h 1960"/>
                <a:gd name="T92" fmla="*/ 655 w 1820"/>
                <a:gd name="T93" fmla="*/ 69 h 1960"/>
                <a:gd name="T94" fmla="*/ 826 w 1820"/>
                <a:gd name="T95" fmla="*/ 2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0" h="1960">
                  <a:moveTo>
                    <a:pt x="873" y="0"/>
                  </a:moveTo>
                  <a:lnTo>
                    <a:pt x="947" y="0"/>
                  </a:lnTo>
                  <a:lnTo>
                    <a:pt x="995" y="2"/>
                  </a:lnTo>
                  <a:lnTo>
                    <a:pt x="1041" y="12"/>
                  </a:lnTo>
                  <a:lnTo>
                    <a:pt x="1085" y="25"/>
                  </a:lnTo>
                  <a:lnTo>
                    <a:pt x="1126" y="45"/>
                  </a:lnTo>
                  <a:lnTo>
                    <a:pt x="1165" y="68"/>
                  </a:lnTo>
                  <a:lnTo>
                    <a:pt x="1200" y="96"/>
                  </a:lnTo>
                  <a:lnTo>
                    <a:pt x="1232" y="128"/>
                  </a:lnTo>
                  <a:lnTo>
                    <a:pt x="1260" y="164"/>
                  </a:lnTo>
                  <a:lnTo>
                    <a:pt x="1283" y="202"/>
                  </a:lnTo>
                  <a:lnTo>
                    <a:pt x="1302" y="243"/>
                  </a:lnTo>
                  <a:lnTo>
                    <a:pt x="1317" y="288"/>
                  </a:lnTo>
                  <a:lnTo>
                    <a:pt x="1325" y="334"/>
                  </a:lnTo>
                  <a:lnTo>
                    <a:pt x="1329" y="382"/>
                  </a:lnTo>
                  <a:lnTo>
                    <a:pt x="1329" y="728"/>
                  </a:lnTo>
                  <a:lnTo>
                    <a:pt x="1325" y="765"/>
                  </a:lnTo>
                  <a:lnTo>
                    <a:pt x="1317" y="800"/>
                  </a:lnTo>
                  <a:lnTo>
                    <a:pt x="1302" y="834"/>
                  </a:lnTo>
                  <a:lnTo>
                    <a:pt x="1283" y="864"/>
                  </a:lnTo>
                  <a:lnTo>
                    <a:pt x="1259" y="891"/>
                  </a:lnTo>
                  <a:lnTo>
                    <a:pt x="1259" y="1158"/>
                  </a:lnTo>
                  <a:lnTo>
                    <a:pt x="1282" y="1170"/>
                  </a:lnTo>
                  <a:lnTo>
                    <a:pt x="1310" y="1185"/>
                  </a:lnTo>
                  <a:lnTo>
                    <a:pt x="1341" y="1203"/>
                  </a:lnTo>
                  <a:lnTo>
                    <a:pt x="1377" y="1223"/>
                  </a:lnTo>
                  <a:lnTo>
                    <a:pt x="1415" y="1245"/>
                  </a:lnTo>
                  <a:lnTo>
                    <a:pt x="1456" y="1270"/>
                  </a:lnTo>
                  <a:lnTo>
                    <a:pt x="1499" y="1298"/>
                  </a:lnTo>
                  <a:lnTo>
                    <a:pt x="1545" y="1328"/>
                  </a:lnTo>
                  <a:lnTo>
                    <a:pt x="1591" y="1359"/>
                  </a:lnTo>
                  <a:lnTo>
                    <a:pt x="1639" y="1394"/>
                  </a:lnTo>
                  <a:lnTo>
                    <a:pt x="1686" y="1430"/>
                  </a:lnTo>
                  <a:lnTo>
                    <a:pt x="1734" y="1468"/>
                  </a:lnTo>
                  <a:lnTo>
                    <a:pt x="1759" y="1492"/>
                  </a:lnTo>
                  <a:lnTo>
                    <a:pt x="1781" y="1520"/>
                  </a:lnTo>
                  <a:lnTo>
                    <a:pt x="1798" y="1549"/>
                  </a:lnTo>
                  <a:lnTo>
                    <a:pt x="1810" y="1582"/>
                  </a:lnTo>
                  <a:lnTo>
                    <a:pt x="1818" y="1616"/>
                  </a:lnTo>
                  <a:lnTo>
                    <a:pt x="1820" y="1652"/>
                  </a:lnTo>
                  <a:lnTo>
                    <a:pt x="1820" y="1889"/>
                  </a:lnTo>
                  <a:lnTo>
                    <a:pt x="1818" y="1908"/>
                  </a:lnTo>
                  <a:lnTo>
                    <a:pt x="1811" y="1925"/>
                  </a:lnTo>
                  <a:lnTo>
                    <a:pt x="1800" y="1938"/>
                  </a:lnTo>
                  <a:lnTo>
                    <a:pt x="1785" y="1950"/>
                  </a:lnTo>
                  <a:lnTo>
                    <a:pt x="1768" y="1956"/>
                  </a:lnTo>
                  <a:lnTo>
                    <a:pt x="1750" y="1960"/>
                  </a:lnTo>
                  <a:lnTo>
                    <a:pt x="1731" y="1956"/>
                  </a:lnTo>
                  <a:lnTo>
                    <a:pt x="1715" y="1950"/>
                  </a:lnTo>
                  <a:lnTo>
                    <a:pt x="1701" y="1938"/>
                  </a:lnTo>
                  <a:lnTo>
                    <a:pt x="1689" y="1925"/>
                  </a:lnTo>
                  <a:lnTo>
                    <a:pt x="1683" y="1908"/>
                  </a:lnTo>
                  <a:lnTo>
                    <a:pt x="1681" y="1890"/>
                  </a:lnTo>
                  <a:lnTo>
                    <a:pt x="1681" y="1652"/>
                  </a:lnTo>
                  <a:lnTo>
                    <a:pt x="1679" y="1631"/>
                  </a:lnTo>
                  <a:lnTo>
                    <a:pt x="1672" y="1611"/>
                  </a:lnTo>
                  <a:lnTo>
                    <a:pt x="1661" y="1593"/>
                  </a:lnTo>
                  <a:lnTo>
                    <a:pt x="1646" y="1577"/>
                  </a:lnTo>
                  <a:lnTo>
                    <a:pt x="1601" y="1541"/>
                  </a:lnTo>
                  <a:lnTo>
                    <a:pt x="1555" y="1507"/>
                  </a:lnTo>
                  <a:lnTo>
                    <a:pt x="1511" y="1476"/>
                  </a:lnTo>
                  <a:lnTo>
                    <a:pt x="1467" y="1445"/>
                  </a:lnTo>
                  <a:lnTo>
                    <a:pt x="1425" y="1416"/>
                  </a:lnTo>
                  <a:lnTo>
                    <a:pt x="1383" y="1391"/>
                  </a:lnTo>
                  <a:lnTo>
                    <a:pt x="1344" y="1367"/>
                  </a:lnTo>
                  <a:lnTo>
                    <a:pt x="1309" y="1346"/>
                  </a:lnTo>
                  <a:lnTo>
                    <a:pt x="1275" y="1326"/>
                  </a:lnTo>
                  <a:lnTo>
                    <a:pt x="1245" y="1310"/>
                  </a:lnTo>
                  <a:lnTo>
                    <a:pt x="1219" y="1296"/>
                  </a:lnTo>
                  <a:lnTo>
                    <a:pt x="1197" y="1284"/>
                  </a:lnTo>
                  <a:lnTo>
                    <a:pt x="1180" y="1276"/>
                  </a:lnTo>
                  <a:lnTo>
                    <a:pt x="1167" y="1269"/>
                  </a:lnTo>
                  <a:lnTo>
                    <a:pt x="1151" y="1259"/>
                  </a:lnTo>
                  <a:lnTo>
                    <a:pt x="1138" y="1245"/>
                  </a:lnTo>
                  <a:lnTo>
                    <a:pt x="1128" y="1229"/>
                  </a:lnTo>
                  <a:lnTo>
                    <a:pt x="1122" y="1211"/>
                  </a:lnTo>
                  <a:lnTo>
                    <a:pt x="1120" y="1192"/>
                  </a:lnTo>
                  <a:lnTo>
                    <a:pt x="1120" y="858"/>
                  </a:lnTo>
                  <a:lnTo>
                    <a:pt x="1122" y="841"/>
                  </a:lnTo>
                  <a:lnTo>
                    <a:pt x="1127" y="826"/>
                  </a:lnTo>
                  <a:lnTo>
                    <a:pt x="1138" y="812"/>
                  </a:lnTo>
                  <a:lnTo>
                    <a:pt x="1150" y="800"/>
                  </a:lnTo>
                  <a:lnTo>
                    <a:pt x="1167" y="786"/>
                  </a:lnTo>
                  <a:lnTo>
                    <a:pt x="1179" y="770"/>
                  </a:lnTo>
                  <a:lnTo>
                    <a:pt x="1186" y="749"/>
                  </a:lnTo>
                  <a:lnTo>
                    <a:pt x="1189" y="729"/>
                  </a:lnTo>
                  <a:lnTo>
                    <a:pt x="1189" y="383"/>
                  </a:lnTo>
                  <a:lnTo>
                    <a:pt x="1186" y="344"/>
                  </a:lnTo>
                  <a:lnTo>
                    <a:pt x="1177" y="307"/>
                  </a:lnTo>
                  <a:lnTo>
                    <a:pt x="1162" y="272"/>
                  </a:lnTo>
                  <a:lnTo>
                    <a:pt x="1142" y="240"/>
                  </a:lnTo>
                  <a:lnTo>
                    <a:pt x="1119" y="211"/>
                  </a:lnTo>
                  <a:lnTo>
                    <a:pt x="1090" y="188"/>
                  </a:lnTo>
                  <a:lnTo>
                    <a:pt x="1059" y="168"/>
                  </a:lnTo>
                  <a:lnTo>
                    <a:pt x="1024" y="153"/>
                  </a:lnTo>
                  <a:lnTo>
                    <a:pt x="987" y="144"/>
                  </a:lnTo>
                  <a:lnTo>
                    <a:pt x="948" y="141"/>
                  </a:lnTo>
                  <a:lnTo>
                    <a:pt x="874" y="141"/>
                  </a:lnTo>
                  <a:lnTo>
                    <a:pt x="835" y="144"/>
                  </a:lnTo>
                  <a:lnTo>
                    <a:pt x="798" y="153"/>
                  </a:lnTo>
                  <a:lnTo>
                    <a:pt x="763" y="168"/>
                  </a:lnTo>
                  <a:lnTo>
                    <a:pt x="732" y="187"/>
                  </a:lnTo>
                  <a:lnTo>
                    <a:pt x="703" y="211"/>
                  </a:lnTo>
                  <a:lnTo>
                    <a:pt x="679" y="240"/>
                  </a:lnTo>
                  <a:lnTo>
                    <a:pt x="660" y="272"/>
                  </a:lnTo>
                  <a:lnTo>
                    <a:pt x="645" y="306"/>
                  </a:lnTo>
                  <a:lnTo>
                    <a:pt x="636" y="344"/>
                  </a:lnTo>
                  <a:lnTo>
                    <a:pt x="633" y="383"/>
                  </a:lnTo>
                  <a:lnTo>
                    <a:pt x="633" y="729"/>
                  </a:lnTo>
                  <a:lnTo>
                    <a:pt x="636" y="750"/>
                  </a:lnTo>
                  <a:lnTo>
                    <a:pt x="643" y="770"/>
                  </a:lnTo>
                  <a:lnTo>
                    <a:pt x="655" y="786"/>
                  </a:lnTo>
                  <a:lnTo>
                    <a:pt x="671" y="800"/>
                  </a:lnTo>
                  <a:lnTo>
                    <a:pt x="684" y="812"/>
                  </a:lnTo>
                  <a:lnTo>
                    <a:pt x="694" y="826"/>
                  </a:lnTo>
                  <a:lnTo>
                    <a:pt x="700" y="841"/>
                  </a:lnTo>
                  <a:lnTo>
                    <a:pt x="702" y="858"/>
                  </a:lnTo>
                  <a:lnTo>
                    <a:pt x="702" y="1192"/>
                  </a:lnTo>
                  <a:lnTo>
                    <a:pt x="700" y="1211"/>
                  </a:lnTo>
                  <a:lnTo>
                    <a:pt x="694" y="1229"/>
                  </a:lnTo>
                  <a:lnTo>
                    <a:pt x="684" y="1245"/>
                  </a:lnTo>
                  <a:lnTo>
                    <a:pt x="671" y="1259"/>
                  </a:lnTo>
                  <a:lnTo>
                    <a:pt x="654" y="1269"/>
                  </a:lnTo>
                  <a:lnTo>
                    <a:pt x="642" y="1275"/>
                  </a:lnTo>
                  <a:lnTo>
                    <a:pt x="625" y="1284"/>
                  </a:lnTo>
                  <a:lnTo>
                    <a:pt x="603" y="1295"/>
                  </a:lnTo>
                  <a:lnTo>
                    <a:pt x="577" y="1310"/>
                  </a:lnTo>
                  <a:lnTo>
                    <a:pt x="547" y="1325"/>
                  </a:lnTo>
                  <a:lnTo>
                    <a:pt x="513" y="1344"/>
                  </a:lnTo>
                  <a:lnTo>
                    <a:pt x="478" y="1367"/>
                  </a:lnTo>
                  <a:lnTo>
                    <a:pt x="439" y="1390"/>
                  </a:lnTo>
                  <a:lnTo>
                    <a:pt x="397" y="1416"/>
                  </a:lnTo>
                  <a:lnTo>
                    <a:pt x="354" y="1444"/>
                  </a:lnTo>
                  <a:lnTo>
                    <a:pt x="311" y="1474"/>
                  </a:lnTo>
                  <a:lnTo>
                    <a:pt x="266" y="1506"/>
                  </a:lnTo>
                  <a:lnTo>
                    <a:pt x="221" y="1541"/>
                  </a:lnTo>
                  <a:lnTo>
                    <a:pt x="176" y="1577"/>
                  </a:lnTo>
                  <a:lnTo>
                    <a:pt x="161" y="1592"/>
                  </a:lnTo>
                  <a:lnTo>
                    <a:pt x="150" y="1610"/>
                  </a:lnTo>
                  <a:lnTo>
                    <a:pt x="143" y="1631"/>
                  </a:lnTo>
                  <a:lnTo>
                    <a:pt x="140" y="1652"/>
                  </a:lnTo>
                  <a:lnTo>
                    <a:pt x="140" y="1889"/>
                  </a:lnTo>
                  <a:lnTo>
                    <a:pt x="138" y="1908"/>
                  </a:lnTo>
                  <a:lnTo>
                    <a:pt x="131" y="1925"/>
                  </a:lnTo>
                  <a:lnTo>
                    <a:pt x="120" y="1938"/>
                  </a:lnTo>
                  <a:lnTo>
                    <a:pt x="105" y="1950"/>
                  </a:lnTo>
                  <a:lnTo>
                    <a:pt x="90" y="1956"/>
                  </a:lnTo>
                  <a:lnTo>
                    <a:pt x="71" y="1960"/>
                  </a:lnTo>
                  <a:lnTo>
                    <a:pt x="52" y="1956"/>
                  </a:lnTo>
                  <a:lnTo>
                    <a:pt x="35" y="1950"/>
                  </a:lnTo>
                  <a:lnTo>
                    <a:pt x="21" y="1938"/>
                  </a:lnTo>
                  <a:lnTo>
                    <a:pt x="9" y="1925"/>
                  </a:lnTo>
                  <a:lnTo>
                    <a:pt x="3" y="1908"/>
                  </a:lnTo>
                  <a:lnTo>
                    <a:pt x="0" y="1889"/>
                  </a:lnTo>
                  <a:lnTo>
                    <a:pt x="0" y="1652"/>
                  </a:lnTo>
                  <a:lnTo>
                    <a:pt x="3" y="1616"/>
                  </a:lnTo>
                  <a:lnTo>
                    <a:pt x="10" y="1582"/>
                  </a:lnTo>
                  <a:lnTo>
                    <a:pt x="23" y="1549"/>
                  </a:lnTo>
                  <a:lnTo>
                    <a:pt x="40" y="1520"/>
                  </a:lnTo>
                  <a:lnTo>
                    <a:pt x="61" y="1492"/>
                  </a:lnTo>
                  <a:lnTo>
                    <a:pt x="86" y="1468"/>
                  </a:lnTo>
                  <a:lnTo>
                    <a:pt x="134" y="1430"/>
                  </a:lnTo>
                  <a:lnTo>
                    <a:pt x="181" y="1394"/>
                  </a:lnTo>
                  <a:lnTo>
                    <a:pt x="229" y="1359"/>
                  </a:lnTo>
                  <a:lnTo>
                    <a:pt x="275" y="1328"/>
                  </a:lnTo>
                  <a:lnTo>
                    <a:pt x="321" y="1298"/>
                  </a:lnTo>
                  <a:lnTo>
                    <a:pt x="364" y="1270"/>
                  </a:lnTo>
                  <a:lnTo>
                    <a:pt x="405" y="1245"/>
                  </a:lnTo>
                  <a:lnTo>
                    <a:pt x="444" y="1223"/>
                  </a:lnTo>
                  <a:lnTo>
                    <a:pt x="479" y="1203"/>
                  </a:lnTo>
                  <a:lnTo>
                    <a:pt x="510" y="1185"/>
                  </a:lnTo>
                  <a:lnTo>
                    <a:pt x="538" y="1170"/>
                  </a:lnTo>
                  <a:lnTo>
                    <a:pt x="561" y="1158"/>
                  </a:lnTo>
                  <a:lnTo>
                    <a:pt x="561" y="891"/>
                  </a:lnTo>
                  <a:lnTo>
                    <a:pt x="537" y="864"/>
                  </a:lnTo>
                  <a:lnTo>
                    <a:pt x="518" y="834"/>
                  </a:lnTo>
                  <a:lnTo>
                    <a:pt x="504" y="800"/>
                  </a:lnTo>
                  <a:lnTo>
                    <a:pt x="495" y="765"/>
                  </a:lnTo>
                  <a:lnTo>
                    <a:pt x="492" y="728"/>
                  </a:lnTo>
                  <a:lnTo>
                    <a:pt x="492" y="382"/>
                  </a:lnTo>
                  <a:lnTo>
                    <a:pt x="495" y="334"/>
                  </a:lnTo>
                  <a:lnTo>
                    <a:pt x="504" y="288"/>
                  </a:lnTo>
                  <a:lnTo>
                    <a:pt x="518" y="244"/>
                  </a:lnTo>
                  <a:lnTo>
                    <a:pt x="537" y="202"/>
                  </a:lnTo>
                  <a:lnTo>
                    <a:pt x="560" y="164"/>
                  </a:lnTo>
                  <a:lnTo>
                    <a:pt x="588" y="128"/>
                  </a:lnTo>
                  <a:lnTo>
                    <a:pt x="620" y="96"/>
                  </a:lnTo>
                  <a:lnTo>
                    <a:pt x="655" y="69"/>
                  </a:lnTo>
                  <a:lnTo>
                    <a:pt x="694" y="45"/>
                  </a:lnTo>
                  <a:lnTo>
                    <a:pt x="735" y="25"/>
                  </a:lnTo>
                  <a:lnTo>
                    <a:pt x="779" y="12"/>
                  </a:lnTo>
                  <a:lnTo>
                    <a:pt x="826" y="2"/>
                  </a:lnTo>
                  <a:lnTo>
                    <a:pt x="87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43" name="文本框 142"/>
          <p:cNvSpPr txBox="1"/>
          <p:nvPr/>
        </p:nvSpPr>
        <p:spPr>
          <a:xfrm>
            <a:off x="6884179" y="2221523"/>
            <a:ext cx="3517900" cy="668020"/>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数据库的表设计以及字段的设计，直接影响到客户端中有哪些数据，如何规范化后进行编程，如页面输入什么数据，如何处理储存这些数据等等</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4" name="TextBox 76"/>
          <p:cNvSpPr txBox="1"/>
          <p:nvPr/>
        </p:nvSpPr>
        <p:spPr>
          <a:xfrm>
            <a:off x="6938645" y="1822450"/>
            <a:ext cx="1755775" cy="398780"/>
          </a:xfrm>
          <a:prstGeom prst="rect">
            <a:avLst/>
          </a:prstGeom>
          <a:noFill/>
        </p:spPr>
        <p:txBody>
          <a:bodyPr wrap="square" rtlCol="0">
            <a:spAutoFit/>
          </a:bodyPr>
          <a:lstStyle/>
          <a:p>
            <a:pPr algn="ctr" defTabSz="342900">
              <a:defRPr/>
            </a:pPr>
            <a:r>
              <a:rPr lang="zh-CN" altLang="en-US"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数据库设计</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5" name="文本框 144"/>
          <p:cNvSpPr txBox="1"/>
          <p:nvPr/>
        </p:nvSpPr>
        <p:spPr>
          <a:xfrm>
            <a:off x="6913748" y="3370209"/>
            <a:ext cx="3517900" cy="668020"/>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整个客户端中数据如何在流动，以及相应的处理，页面之后跳转的逻辑，保证客户端功能的完整性的同时，方便之后的开发。</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6" name="TextBox 76"/>
          <p:cNvSpPr txBox="1"/>
          <p:nvPr/>
        </p:nvSpPr>
        <p:spPr>
          <a:xfrm>
            <a:off x="6968490" y="2971165"/>
            <a:ext cx="1726565"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业务流程图</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7" name="文本框 146"/>
          <p:cNvSpPr txBox="1"/>
          <p:nvPr/>
        </p:nvSpPr>
        <p:spPr>
          <a:xfrm>
            <a:off x="6927396" y="4543917"/>
            <a:ext cx="3517900" cy="668020"/>
          </a:xfrm>
          <a:prstGeom prst="rect">
            <a:avLst/>
          </a:prstGeom>
          <a:noFill/>
        </p:spPr>
        <p:txBody>
          <a:bodyPr wrap="square" rtlCol="0" anchor="t">
            <a:spAutoFit/>
          </a:bodyPr>
          <a:lstStyle/>
          <a:p>
            <a:pPr defTabSz="815340">
              <a:lnSpc>
                <a:spcPts val="1500"/>
              </a:lnSpc>
              <a:defRPr/>
            </a:pPr>
            <a:r>
              <a:rPr lang="zh-CN" altLang="en-US" sz="12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rPr>
              <a:t>需要使用专业的摹客设计软件，选取合适的主题，页面尽可能详细的包括全部功能，并且方面代码的实现</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8" name="TextBox 76"/>
          <p:cNvSpPr txBox="1"/>
          <p:nvPr/>
        </p:nvSpPr>
        <p:spPr>
          <a:xfrm>
            <a:off x="6981825" y="4145280"/>
            <a:ext cx="1713230" cy="398780"/>
          </a:xfrm>
          <a:prstGeom prst="rect">
            <a:avLst/>
          </a:prstGeom>
          <a:noFill/>
        </p:spPr>
        <p:txBody>
          <a:bodyPr wrap="square" rtlCol="0">
            <a:spAutoFit/>
          </a:bodyPr>
          <a:lstStyle/>
          <a:p>
            <a:pPr algn="ctr" defTabSz="342900">
              <a:defRPr/>
            </a:pPr>
            <a:r>
              <a:rPr lang="zh-CN" altLang="en-US"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页面</a:t>
            </a: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UI</a:t>
            </a:r>
            <a:r>
              <a:rPr lang="zh-CN" altLang="en-US"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设计</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9" name="文本框 148"/>
          <p:cNvSpPr txBox="1"/>
          <p:nvPr/>
        </p:nvSpPr>
        <p:spPr>
          <a:xfrm>
            <a:off x="6954691" y="5703976"/>
            <a:ext cx="3517900" cy="668020"/>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使用</a:t>
            </a:r>
            <a:r>
              <a:rPr lang="en-US" altLang="zh-CN"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qt</a:t>
            </a:r>
            <a:r>
              <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中窗口拖拉的方式进行页面的实现，</a:t>
            </a:r>
            <a:r>
              <a:rPr lang="en-US" altLang="zh-CN"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C++</a:t>
            </a:r>
            <a:r>
              <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进行业务函数的处理，并进行</a:t>
            </a:r>
            <a:r>
              <a:rPr lang="en-US" altLang="zh-CN"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mysql</a:t>
            </a:r>
            <a:r>
              <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数据库的连接与操作</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0" name="TextBox 76"/>
          <p:cNvSpPr txBox="1"/>
          <p:nvPr/>
        </p:nvSpPr>
        <p:spPr>
          <a:xfrm>
            <a:off x="7009283" y="5305196"/>
            <a:ext cx="1320663"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代码实现</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115" name="直接连接符 1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实施关键难点</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8000" decel="82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19"/>
                                        </p:tgtEl>
                                        <p:attrNameLst>
                                          <p:attrName>style.visibility</p:attrName>
                                        </p:attrNameLst>
                                      </p:cBhvr>
                                      <p:to>
                                        <p:strVal val="visible"/>
                                      </p:to>
                                    </p:set>
                                    <p:anim calcmode="lin" valueType="num">
                                      <p:cBhvr>
                                        <p:cTn id="12" dur="500" fill="hold"/>
                                        <p:tgtEl>
                                          <p:spTgt spid="119"/>
                                        </p:tgtEl>
                                        <p:attrNameLst>
                                          <p:attrName>ppt_w</p:attrName>
                                        </p:attrNameLst>
                                      </p:cBhvr>
                                      <p:tavLst>
                                        <p:tav tm="0">
                                          <p:val>
                                            <p:fltVal val="0"/>
                                          </p:val>
                                        </p:tav>
                                        <p:tav tm="100000">
                                          <p:val>
                                            <p:strVal val="#ppt_w"/>
                                          </p:val>
                                        </p:tav>
                                      </p:tavLst>
                                    </p:anim>
                                    <p:anim calcmode="lin" valueType="num">
                                      <p:cBhvr>
                                        <p:cTn id="13" dur="500" fill="hold"/>
                                        <p:tgtEl>
                                          <p:spTgt spid="119"/>
                                        </p:tgtEl>
                                        <p:attrNameLst>
                                          <p:attrName>ppt_h</p:attrName>
                                        </p:attrNameLst>
                                      </p:cBhvr>
                                      <p:tavLst>
                                        <p:tav tm="0">
                                          <p:val>
                                            <p:fltVal val="0"/>
                                          </p:val>
                                        </p:tav>
                                        <p:tav tm="100000">
                                          <p:val>
                                            <p:strVal val="#ppt_h"/>
                                          </p:val>
                                        </p:tav>
                                      </p:tavLst>
                                    </p:anim>
                                    <p:animEffect transition="in" filter="fade">
                                      <p:cBhvr>
                                        <p:cTn id="14" dur="500"/>
                                        <p:tgtEl>
                                          <p:spTgt spid="119"/>
                                        </p:tgtEl>
                                      </p:cBhvr>
                                    </p:animEffect>
                                  </p:childTnLst>
                                </p:cTn>
                              </p:par>
                            </p:childTnLst>
                          </p:cTn>
                        </p:par>
                        <p:par>
                          <p:cTn id="15" fill="hold">
                            <p:stCondLst>
                              <p:cond delay="1000"/>
                            </p:stCondLst>
                            <p:childTnLst>
                              <p:par>
                                <p:cTn id="16" presetID="2" presetClass="entr" presetSubtype="8" accel="18000" decel="82000"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cBhvr>
                                        <p:cTn id="23" dur="500" fill="hold"/>
                                        <p:tgtEl>
                                          <p:spTgt spid="125"/>
                                        </p:tgtEl>
                                        <p:attrNameLst>
                                          <p:attrName>ppt_w</p:attrName>
                                        </p:attrNameLst>
                                      </p:cBhvr>
                                      <p:tavLst>
                                        <p:tav tm="0">
                                          <p:val>
                                            <p:fltVal val="0"/>
                                          </p:val>
                                        </p:tav>
                                        <p:tav tm="100000">
                                          <p:val>
                                            <p:strVal val="#ppt_w"/>
                                          </p:val>
                                        </p:tav>
                                      </p:tavLst>
                                    </p:anim>
                                    <p:anim calcmode="lin" valueType="num">
                                      <p:cBhvr>
                                        <p:cTn id="24" dur="500" fill="hold"/>
                                        <p:tgtEl>
                                          <p:spTgt spid="125"/>
                                        </p:tgtEl>
                                        <p:attrNameLst>
                                          <p:attrName>ppt_h</p:attrName>
                                        </p:attrNameLst>
                                      </p:cBhvr>
                                      <p:tavLst>
                                        <p:tav tm="0">
                                          <p:val>
                                            <p:fltVal val="0"/>
                                          </p:val>
                                        </p:tav>
                                        <p:tav tm="100000">
                                          <p:val>
                                            <p:strVal val="#ppt_h"/>
                                          </p:val>
                                        </p:tav>
                                      </p:tavLst>
                                    </p:anim>
                                    <p:animEffect transition="in" filter="fade">
                                      <p:cBhvr>
                                        <p:cTn id="25" dur="500"/>
                                        <p:tgtEl>
                                          <p:spTgt spid="125"/>
                                        </p:tgtEl>
                                      </p:cBhvr>
                                    </p:animEffect>
                                  </p:childTnLst>
                                </p:cTn>
                              </p:par>
                            </p:childTnLst>
                          </p:cTn>
                        </p:par>
                        <p:par>
                          <p:cTn id="26" fill="hold">
                            <p:stCondLst>
                              <p:cond delay="2000"/>
                            </p:stCondLst>
                            <p:childTnLst>
                              <p:par>
                                <p:cTn id="27" presetID="2" presetClass="entr" presetSubtype="8" accel="18000" decel="82000" fill="hold" nodeType="after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additive="base">
                                        <p:cTn id="29" dur="500" fill="hold"/>
                                        <p:tgtEl>
                                          <p:spTgt spid="77"/>
                                        </p:tgtEl>
                                        <p:attrNameLst>
                                          <p:attrName>ppt_x</p:attrName>
                                        </p:attrNameLst>
                                      </p:cBhvr>
                                      <p:tavLst>
                                        <p:tav tm="0">
                                          <p:val>
                                            <p:strVal val="0-#ppt_w/2"/>
                                          </p:val>
                                        </p:tav>
                                        <p:tav tm="100000">
                                          <p:val>
                                            <p:strVal val="#ppt_x"/>
                                          </p:val>
                                        </p:tav>
                                      </p:tavLst>
                                    </p:anim>
                                    <p:anim calcmode="lin" valueType="num">
                                      <p:cBhvr additive="base">
                                        <p:cTn id="30" dur="500" fill="hold"/>
                                        <p:tgtEl>
                                          <p:spTgt spid="77"/>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35"/>
                                        </p:tgtEl>
                                        <p:attrNameLst>
                                          <p:attrName>style.visibility</p:attrName>
                                        </p:attrNameLst>
                                      </p:cBhvr>
                                      <p:to>
                                        <p:strVal val="visible"/>
                                      </p:to>
                                    </p:set>
                                    <p:anim calcmode="lin" valueType="num">
                                      <p:cBhvr>
                                        <p:cTn id="34" dur="500" fill="hold"/>
                                        <p:tgtEl>
                                          <p:spTgt spid="135"/>
                                        </p:tgtEl>
                                        <p:attrNameLst>
                                          <p:attrName>ppt_w</p:attrName>
                                        </p:attrNameLst>
                                      </p:cBhvr>
                                      <p:tavLst>
                                        <p:tav tm="0">
                                          <p:val>
                                            <p:fltVal val="0"/>
                                          </p:val>
                                        </p:tav>
                                        <p:tav tm="100000">
                                          <p:val>
                                            <p:strVal val="#ppt_w"/>
                                          </p:val>
                                        </p:tav>
                                      </p:tavLst>
                                    </p:anim>
                                    <p:anim calcmode="lin" valueType="num">
                                      <p:cBhvr>
                                        <p:cTn id="35" dur="500" fill="hold"/>
                                        <p:tgtEl>
                                          <p:spTgt spid="135"/>
                                        </p:tgtEl>
                                        <p:attrNameLst>
                                          <p:attrName>ppt_h</p:attrName>
                                        </p:attrNameLst>
                                      </p:cBhvr>
                                      <p:tavLst>
                                        <p:tav tm="0">
                                          <p:val>
                                            <p:fltVal val="0"/>
                                          </p:val>
                                        </p:tav>
                                        <p:tav tm="100000">
                                          <p:val>
                                            <p:strVal val="#ppt_h"/>
                                          </p:val>
                                        </p:tav>
                                      </p:tavLst>
                                    </p:anim>
                                    <p:animEffect transition="in" filter="fade">
                                      <p:cBhvr>
                                        <p:cTn id="36" dur="500"/>
                                        <p:tgtEl>
                                          <p:spTgt spid="135"/>
                                        </p:tgtEl>
                                      </p:cBhvr>
                                    </p:animEffect>
                                  </p:childTnLst>
                                </p:cTn>
                              </p:par>
                            </p:childTnLst>
                          </p:cTn>
                        </p:par>
                        <p:par>
                          <p:cTn id="37" fill="hold">
                            <p:stCondLst>
                              <p:cond delay="3000"/>
                            </p:stCondLst>
                            <p:childTnLst>
                              <p:par>
                                <p:cTn id="38" presetID="2" presetClass="entr" presetSubtype="8" accel="18000" decel="82000"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 calcmode="lin" valueType="num">
                                      <p:cBhvr additive="base">
                                        <p:cTn id="40" dur="500" fill="hold"/>
                                        <p:tgtEl>
                                          <p:spTgt spid="96"/>
                                        </p:tgtEl>
                                        <p:attrNameLst>
                                          <p:attrName>ppt_x</p:attrName>
                                        </p:attrNameLst>
                                      </p:cBhvr>
                                      <p:tavLst>
                                        <p:tav tm="0">
                                          <p:val>
                                            <p:strVal val="0-#ppt_w/2"/>
                                          </p:val>
                                        </p:tav>
                                        <p:tav tm="100000">
                                          <p:val>
                                            <p:strVal val="#ppt_x"/>
                                          </p:val>
                                        </p:tav>
                                      </p:tavLst>
                                    </p:anim>
                                    <p:anim calcmode="lin" valueType="num">
                                      <p:cBhvr additive="base">
                                        <p:cTn id="41" dur="500" fill="hold"/>
                                        <p:tgtEl>
                                          <p:spTgt spid="96"/>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128"/>
                                        </p:tgtEl>
                                        <p:attrNameLst>
                                          <p:attrName>style.visibility</p:attrName>
                                        </p:attrNameLst>
                                      </p:cBhvr>
                                      <p:to>
                                        <p:strVal val="visible"/>
                                      </p:to>
                                    </p:set>
                                    <p:anim calcmode="lin" valueType="num">
                                      <p:cBhvr>
                                        <p:cTn id="45" dur="500" fill="hold"/>
                                        <p:tgtEl>
                                          <p:spTgt spid="128"/>
                                        </p:tgtEl>
                                        <p:attrNameLst>
                                          <p:attrName>ppt_w</p:attrName>
                                        </p:attrNameLst>
                                      </p:cBhvr>
                                      <p:tavLst>
                                        <p:tav tm="0">
                                          <p:val>
                                            <p:fltVal val="0"/>
                                          </p:val>
                                        </p:tav>
                                        <p:tav tm="100000">
                                          <p:val>
                                            <p:strVal val="#ppt_w"/>
                                          </p:val>
                                        </p:tav>
                                      </p:tavLst>
                                    </p:anim>
                                    <p:anim calcmode="lin" valueType="num">
                                      <p:cBhvr>
                                        <p:cTn id="46" dur="500" fill="hold"/>
                                        <p:tgtEl>
                                          <p:spTgt spid="128"/>
                                        </p:tgtEl>
                                        <p:attrNameLst>
                                          <p:attrName>ppt_h</p:attrName>
                                        </p:attrNameLst>
                                      </p:cBhvr>
                                      <p:tavLst>
                                        <p:tav tm="0">
                                          <p:val>
                                            <p:fltVal val="0"/>
                                          </p:val>
                                        </p:tav>
                                        <p:tav tm="100000">
                                          <p:val>
                                            <p:strVal val="#ppt_h"/>
                                          </p:val>
                                        </p:tav>
                                      </p:tavLst>
                                    </p:anim>
                                    <p:animEffect transition="in" filter="fade">
                                      <p:cBhvr>
                                        <p:cTn id="47" dur="500"/>
                                        <p:tgtEl>
                                          <p:spTgt spid="12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44"/>
                                        </p:tgtEl>
                                        <p:attrNameLst>
                                          <p:attrName>style.visibility</p:attrName>
                                        </p:attrNameLst>
                                      </p:cBhvr>
                                      <p:to>
                                        <p:strVal val="visible"/>
                                      </p:to>
                                    </p:set>
                                    <p:animEffect transition="in" filter="wipe(left)">
                                      <p:cBhvr>
                                        <p:cTn id="51" dur="500"/>
                                        <p:tgtEl>
                                          <p:spTgt spid="14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wipe(left)">
                                      <p:cBhvr>
                                        <p:cTn id="54" dur="500"/>
                                        <p:tgtEl>
                                          <p:spTgt spid="143"/>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146"/>
                                        </p:tgtEl>
                                        <p:attrNameLst>
                                          <p:attrName>style.visibility</p:attrName>
                                        </p:attrNameLst>
                                      </p:cBhvr>
                                      <p:to>
                                        <p:strVal val="visible"/>
                                      </p:to>
                                    </p:set>
                                    <p:animEffect transition="in" filter="wipe(left)">
                                      <p:cBhvr>
                                        <p:cTn id="58" dur="500"/>
                                        <p:tgtEl>
                                          <p:spTgt spid="1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animEffect transition="in" filter="wipe(left)">
                                      <p:cBhvr>
                                        <p:cTn id="61" dur="500"/>
                                        <p:tgtEl>
                                          <p:spTgt spid="145"/>
                                        </p:tgtEl>
                                      </p:cBhvr>
                                    </p:animEffect>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148"/>
                                        </p:tgtEl>
                                        <p:attrNameLst>
                                          <p:attrName>style.visibility</p:attrName>
                                        </p:attrNameLst>
                                      </p:cBhvr>
                                      <p:to>
                                        <p:strVal val="visible"/>
                                      </p:to>
                                    </p:set>
                                    <p:animEffect transition="in" filter="wipe(left)">
                                      <p:cBhvr>
                                        <p:cTn id="65" dur="500"/>
                                        <p:tgtEl>
                                          <p:spTgt spid="14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47"/>
                                        </p:tgtEl>
                                        <p:attrNameLst>
                                          <p:attrName>style.visibility</p:attrName>
                                        </p:attrNameLst>
                                      </p:cBhvr>
                                      <p:to>
                                        <p:strVal val="visible"/>
                                      </p:to>
                                    </p:set>
                                    <p:animEffect transition="in" filter="wipe(left)">
                                      <p:cBhvr>
                                        <p:cTn id="68" dur="500"/>
                                        <p:tgtEl>
                                          <p:spTgt spid="147"/>
                                        </p:tgtEl>
                                      </p:cBhvr>
                                    </p:animEffect>
                                  </p:childTnLst>
                                </p:cTn>
                              </p:par>
                            </p:childTnLst>
                          </p:cTn>
                        </p:par>
                        <p:par>
                          <p:cTn id="69" fill="hold">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150"/>
                                        </p:tgtEl>
                                        <p:attrNameLst>
                                          <p:attrName>style.visibility</p:attrName>
                                        </p:attrNameLst>
                                      </p:cBhvr>
                                      <p:to>
                                        <p:strVal val="visible"/>
                                      </p:to>
                                    </p:set>
                                    <p:animEffect transition="in" filter="wipe(left)">
                                      <p:cBhvr>
                                        <p:cTn id="72" dur="500"/>
                                        <p:tgtEl>
                                          <p:spTgt spid="150"/>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wipe(left)">
                                      <p:cBhvr>
                                        <p:cTn id="7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5" grpId="0"/>
      <p:bldP spid="146" grpId="0"/>
      <p:bldP spid="147" grpId="0"/>
      <p:bldP spid="148" grpId="0"/>
      <p:bldP spid="149" grpId="0"/>
      <p:bldP spid="150" grpId="0"/>
    </p:bldLst>
  </p:timing>
</p:sld>
</file>

<file path=ppt/tags/tag1.xml><?xml version="1.0" encoding="utf-8"?>
<p:tagLst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WPS 演示</Application>
  <PresentationFormat>宽屏</PresentationFormat>
  <Paragraphs>163</Paragraphs>
  <Slides>16</Slides>
  <Notes>21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16</vt:i4>
      </vt:variant>
    </vt:vector>
  </HeadingPairs>
  <TitlesOfParts>
    <vt:vector size="43" baseType="lpstr">
      <vt:lpstr>Arial</vt:lpstr>
      <vt:lpstr>宋体</vt:lpstr>
      <vt:lpstr>Wingdings</vt:lpstr>
      <vt:lpstr>Arial</vt:lpstr>
      <vt:lpstr>字魂58号-创中黑</vt:lpstr>
      <vt:lpstr>黑体</vt:lpstr>
      <vt:lpstr>Calibri Light</vt:lpstr>
      <vt:lpstr>Symbol</vt:lpstr>
      <vt:lpstr>华文黑体</vt:lpstr>
      <vt:lpstr>Open Sans</vt:lpstr>
      <vt:lpstr>思源黑体 CN Regular</vt:lpstr>
      <vt:lpstr>微软雅黑</vt:lpstr>
      <vt:lpstr>Arial Unicode MS</vt:lpstr>
      <vt:lpstr>等线</vt:lpstr>
      <vt:lpstr>Lato Regular</vt:lpstr>
      <vt:lpstr>思源黑体 CN Bold</vt:lpstr>
      <vt:lpstr>Segoe Print</vt:lpstr>
      <vt:lpstr>方正粗黑宋简体</vt:lpstr>
      <vt:lpstr>Arial Black</vt:lpstr>
      <vt:lpstr>楷体</vt:lpstr>
      <vt:lpstr>方正姚体</vt:lpstr>
      <vt:lpstr>仿宋</vt:lpstr>
      <vt:lpstr>华文仿宋</vt:lpstr>
      <vt:lpstr>华文琥珀</vt:lpstr>
      <vt:lpstr>华文隶书</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Travel</cp:lastModifiedBy>
  <cp:revision>650</cp:revision>
  <dcterms:created xsi:type="dcterms:W3CDTF">2018-06-17T04:53:00Z</dcterms:created>
  <dcterms:modified xsi:type="dcterms:W3CDTF">2021-07-22T13:10:39Z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KSOTemplateUUID">
    <vt:lpwstr>v1.0_mb_I7yqyJvcnXzgF8sUwWA8Vg==</vt:lpwstr>
  </property>
  <property fmtid="{D5CDD505-2E9C-101B-9397-08002B2CF9AE}" pid="4" name="ICV">
    <vt:lpwstr>8CBAA4B65A2F40E38DFA2671D2E13F21</vt:lpwstr>
  </property>
</Properties>
</file>