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61" r:id="rId8"/>
    <p:sldId id="264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51" d="100"/>
          <a:sy n="51" d="100"/>
        </p:scale>
        <p:origin x="7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6/1/2021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6/1/2021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6/1/2021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6/1/2021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363" y="3102428"/>
            <a:ext cx="5944942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effectLst/>
                <a:latin typeface="IBM Plex Serif" panose="0206050305040600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Opening Analysis in Miami Beach, Florida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Collins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erial view beack town">
            <a:extLst>
              <a:ext uri="{FF2B5EF4-FFF2-40B4-BE49-F238E27FC236}">
                <a16:creationId xmlns:a16="http://schemas.microsoft.com/office/drawing/2014/main" id="{D4E7378D-0752-482D-BA2B-045B98982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Should I open a coffeehouse, small batch brewery, or small batch distillery in Miami Beach? If so, where?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erial view cliffside and umbrella">
            <a:extLst>
              <a:ext uri="{FF2B5EF4-FFF2-40B4-BE49-F238E27FC236}">
                <a16:creationId xmlns:a16="http://schemas.microsoft.com/office/drawing/2014/main" id="{86E11806-F302-4002-BC05-308E87F6B5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Wikipedia Logo | Symbol, History, PNG (3840*2160)">
            <a:extLst>
              <a:ext uri="{FF2B5EF4-FFF2-40B4-BE49-F238E27FC236}">
                <a16:creationId xmlns:a16="http://schemas.microsoft.com/office/drawing/2014/main" id="{C419EE94-1C82-4F3E-9023-FD078852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84" y="216094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38EC60-C08B-4097-A98B-A6B34EFFD8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/>
          <a:lstStyle/>
          <a:p>
            <a:r>
              <a:rPr lang="en-US" sz="1800" dirty="0"/>
              <a:t>Count what kinds of business are trending through the </a:t>
            </a:r>
            <a:r>
              <a:rPr lang="en-US" sz="1800" dirty="0" err="1"/>
              <a:t>FourSquare</a:t>
            </a:r>
            <a:r>
              <a:rPr lang="en-US" sz="1800" dirty="0"/>
              <a:t> API. </a:t>
            </a:r>
          </a:p>
          <a:p>
            <a:r>
              <a:rPr lang="en-US" dirty="0"/>
              <a:t>See where the businesses are trending. </a:t>
            </a:r>
          </a:p>
          <a:p>
            <a:r>
              <a:rPr lang="en-US" sz="1800" dirty="0"/>
              <a:t>Determine what the investors should do. </a:t>
            </a:r>
          </a:p>
        </p:txBody>
      </p:sp>
      <p:pic>
        <p:nvPicPr>
          <p:cNvPr id="20" name="Picture Placeholder 19" descr="aerial view boats">
            <a:extLst>
              <a:ext uri="{FF2B5EF4-FFF2-40B4-BE49-F238E27FC236}">
                <a16:creationId xmlns:a16="http://schemas.microsoft.com/office/drawing/2014/main" id="{99F9AF9C-357E-43FB-8CD3-1B9AEC3C0D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 descr="aerial view cliffside">
            <a:extLst>
              <a:ext uri="{FF2B5EF4-FFF2-40B4-BE49-F238E27FC236}">
                <a16:creationId xmlns:a16="http://schemas.microsoft.com/office/drawing/2014/main" id="{0AE63D0A-A6A4-4219-A985-AB7D5354046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8" name="Picture Placeholder 27" descr="aerial view island">
            <a:extLst>
              <a:ext uri="{FF2B5EF4-FFF2-40B4-BE49-F238E27FC236}">
                <a16:creationId xmlns:a16="http://schemas.microsoft.com/office/drawing/2014/main" id="{CFBD44DA-9AD2-4888-B41E-788E00D723E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DC122-1305-4065-876C-60ECE83503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sz="2500" dirty="0"/>
              <a:t>There were no trending businesses!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Instead of counting trending business, count the types of individual businesses!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BBB0D3-F4B5-4146-8064-6CACD6B0C1A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REPHRASE THE QUESTION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D8FA4C-5CEC-4227-AE41-276B750EFDF0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See what business are most popular by category and see where the market might be missing.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DE40-B394-4863-9D22-F89DB24A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D26F-68A7-4C47-9F53-FCDC9BC7C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Coffee Shop Opening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55113-DD8A-4C1F-9F10-12A7DA14E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a high-end coffee shop on Bella Isle.</a:t>
            </a:r>
          </a:p>
          <a:p>
            <a:r>
              <a:rPr lang="en-US" dirty="0"/>
              <a:t>This will be the fastest and most robust ROI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81FCC-47A9-4D57-9266-3549A3E0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9F2DE-2DF6-4FC1-8580-C75663F917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8CBB93-4851-4938-9B68-A4F5FBC1D36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Brewery/Distillery Opening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A9B1D9-CC87-48CD-BF45-F4ADBA1C592D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Open a brewery or distillery to increase the diversity of the city. </a:t>
            </a:r>
          </a:p>
          <a:p>
            <a:r>
              <a:rPr lang="en-US" dirty="0"/>
              <a:t>This will be a lower ROI, but higher impact on the city overall.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6C118-F717-4F05-8D42-8E8725BDED4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There are far more Starbucks than anything else!</a:t>
            </a:r>
          </a:p>
        </p:txBody>
      </p:sp>
    </p:spTree>
    <p:extLst>
      <p:ext uri="{BB962C8B-B14F-4D97-AF65-F5344CB8AC3E}">
        <p14:creationId xmlns:p14="http://schemas.microsoft.com/office/powerpoint/2010/main" val="21053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erial view bridge over water">
            <a:extLst>
              <a:ext uri="{FF2B5EF4-FFF2-40B4-BE49-F238E27FC236}">
                <a16:creationId xmlns:a16="http://schemas.microsoft.com/office/drawing/2014/main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92697" y="4300194"/>
            <a:ext cx="3638674" cy="4539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https://github.com/eric-collins/Coursera_Capstone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553180-10A1-487C-9ABE-AC6F492C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20</TotalTime>
  <Words>197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IBM Plex Serif</vt:lpstr>
      <vt:lpstr>Office Theme</vt:lpstr>
      <vt:lpstr>Business Opening Analysis in Miami Beach, Florida </vt:lpstr>
      <vt:lpstr>The question</vt:lpstr>
      <vt:lpstr>Data</vt:lpstr>
      <vt:lpstr>Methods</vt:lpstr>
      <vt:lpstr>Failure</vt:lpstr>
      <vt:lpstr>SUCCESS!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Opening Analysis in Miami Beach, Florida</dc:title>
  <dc:creator>Collins, Eric M.</dc:creator>
  <cp:lastModifiedBy>Collins, Eric M.</cp:lastModifiedBy>
  <cp:revision>3</cp:revision>
  <dcterms:created xsi:type="dcterms:W3CDTF">2021-06-01T18:26:37Z</dcterms:created>
  <dcterms:modified xsi:type="dcterms:W3CDTF">2021-06-01T18:46:41Z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