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CEglfsJBtlC3c/qn7Lx4VROa5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94460" y="6113605"/>
            <a:ext cx="6096000" cy="4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Organització DAW per Projectes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2512" y="2025843"/>
            <a:ext cx="2726055" cy="26403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85226" y="2577624"/>
            <a:ext cx="60960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rgbClr val="FFFFFF"/>
                </a:solidFill>
              </a:rPr>
              <a:t>IABD</a:t>
            </a:r>
            <a:r>
              <a:rPr lang="es-E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s-ES" sz="2800" b="1">
                <a:solidFill>
                  <a:srgbClr val="FFFFFF"/>
                </a:solidFill>
              </a:rPr>
              <a:t>P</a:t>
            </a:r>
            <a:r>
              <a:rPr lang="es-E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lang="es-ES" sz="2800" b="1">
                <a:solidFill>
                  <a:srgbClr val="FFFFFF"/>
                </a:solidFill>
              </a:rPr>
              <a:t>PYTHON BÀSIC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360375" y="810250"/>
            <a:ext cx="3402000" cy="209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494460" y="6113605"/>
            <a:ext cx="60960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</a:t>
            </a:r>
            <a:r>
              <a:rPr lang="es-ES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d’Informàtica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1" dirty="0">
                <a:solidFill>
                  <a:srgbClr val="FFFFFF"/>
                </a:solidFill>
              </a:rPr>
              <a:t>IABD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82149" y="128200"/>
            <a:ext cx="354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s-ES" sz="1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PYTHON BÀSIC - GAMEROOM</a:t>
            </a:r>
            <a:r>
              <a:rPr lang="es-ES" sz="1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61833" y="643348"/>
            <a:ext cx="2399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TRABAJADOS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88575" y="179025"/>
            <a:ext cx="7007400" cy="4535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822789" y="85577"/>
            <a:ext cx="18538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644163" y="651889"/>
            <a:ext cx="64962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aplicatiu en python que et mostri un menú que permeti escollir jugar a un dels següents diferents jocs: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Adivina número: L’usuari tindrà tres intents per adivinar un número aleatori del 1 al 10. Per cada error es mostrarà per pantalla si el número és major o menor a l’indicat.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Pedra - Paper - Tisores: Guanyador el primer que arriba a 3 punts.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‘Penjat’ - ‘Ahorcado’: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programa partirà d’una llista de 30 paraules d’entre 3 i 7 lletres obtingudes d’un fitxer extern.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Aleatòriament es seleccionarà una de les 30 paraules.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L’usuari disposarà de número de lletres de la paraula * 2 intents per adivinar-la.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S’anirà mostrant abans de cada intent el tauler típic: R _ _ _ _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*En tots els jocs és obligatori tenir un control de que l’usuari introdueixi opcions vàlides.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 En el joc de pedra-paper-tisores i el penjat, és obligatori fer ús de funcions pròpies.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S’ha de penjar a GIT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 descr="Visual studio code logo is offensive to me · Issue #87419 · microsoft/vscode  · Git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7397" y="1127887"/>
            <a:ext cx="368322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557930" y="1173548"/>
            <a:ext cx="197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 de texto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557930" y="2266059"/>
            <a:ext cx="197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4672" y="2267985"/>
            <a:ext cx="368323" cy="3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 descr="Posts about workshop | PyHass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0780" y="1643620"/>
            <a:ext cx="1448438" cy="3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530025" y="3475125"/>
            <a:ext cx="3402000" cy="209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031483" y="3308224"/>
            <a:ext cx="2399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ACTIVITATS COMPLEMENTÀRIES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61543" y="4139775"/>
            <a:ext cx="258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S’ha de fer entrega del notebook amb les activitats proposades a clase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Panorámica</PresentationFormat>
  <Paragraphs>25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ruben serrano moreno</dc:creator>
  <cp:lastModifiedBy>RUBÉN SERRANO MORENO</cp:lastModifiedBy>
  <cp:revision>1</cp:revision>
  <dcterms:created xsi:type="dcterms:W3CDTF">2022-01-26T23:54:16Z</dcterms:created>
  <dcterms:modified xsi:type="dcterms:W3CDTF">2024-09-25T18:20:13Z</dcterms:modified>
</cp:coreProperties>
</file>