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275-45B8-F446-9EB1-F21608625D99}" type="datetimeFigureOut">
              <a:rPr lang="en-US" smtClean="0"/>
              <a:t>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0623-EAAE-7E47-9A61-149EF5DFC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8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275-45B8-F446-9EB1-F21608625D99}" type="datetimeFigureOut">
              <a:rPr lang="en-US" smtClean="0"/>
              <a:t>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0623-EAAE-7E47-9A61-149EF5DFC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9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275-45B8-F446-9EB1-F21608625D99}" type="datetimeFigureOut">
              <a:rPr lang="en-US" smtClean="0"/>
              <a:t>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0623-EAAE-7E47-9A61-149EF5DFC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6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275-45B8-F446-9EB1-F21608625D99}" type="datetimeFigureOut">
              <a:rPr lang="en-US" smtClean="0"/>
              <a:t>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0623-EAAE-7E47-9A61-149EF5DFC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2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275-45B8-F446-9EB1-F21608625D99}" type="datetimeFigureOut">
              <a:rPr lang="en-US" smtClean="0"/>
              <a:t>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0623-EAAE-7E47-9A61-149EF5DFC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1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275-45B8-F446-9EB1-F21608625D99}" type="datetimeFigureOut">
              <a:rPr lang="en-US" smtClean="0"/>
              <a:t>8/10/12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0623-EAAE-7E47-9A61-149EF5DFC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275-45B8-F446-9EB1-F21608625D99}" type="datetimeFigureOut">
              <a:rPr lang="en-US" smtClean="0"/>
              <a:t>8/10/12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0623-EAAE-7E47-9A61-149EF5DFC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0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275-45B8-F446-9EB1-F21608625D99}" type="datetimeFigureOut">
              <a:rPr lang="en-US" smtClean="0"/>
              <a:t>8/10/12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0623-EAAE-7E47-9A61-149EF5DFC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5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275-45B8-F446-9EB1-F21608625D99}" type="datetimeFigureOut">
              <a:rPr lang="en-US" smtClean="0"/>
              <a:t>8/10/12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0623-EAAE-7E47-9A61-149EF5DFC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275-45B8-F446-9EB1-F21608625D99}" type="datetimeFigureOut">
              <a:rPr lang="en-US" smtClean="0"/>
              <a:t>8/10/12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0623-EAAE-7E47-9A61-149EF5DFC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275-45B8-F446-9EB1-F21608625D99}" type="datetimeFigureOut">
              <a:rPr lang="en-US" smtClean="0"/>
              <a:t>8/10/12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0623-EAAE-7E47-9A61-149EF5DFC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9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A275-45B8-F446-9EB1-F21608625D99}" type="datetimeFigureOut">
              <a:rPr lang="en-US" smtClean="0"/>
              <a:t>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F0623-EAAE-7E47-9A61-149EF5DFC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oud Callout 18"/>
          <p:cNvSpPr/>
          <p:nvPr/>
        </p:nvSpPr>
        <p:spPr>
          <a:xfrm flipH="1">
            <a:off x="0" y="605377"/>
            <a:ext cx="8394700" cy="3255424"/>
          </a:xfrm>
          <a:prstGeom prst="cloudCallout">
            <a:avLst>
              <a:gd name="adj1" fmla="val -18731"/>
              <a:gd name="adj2" fmla="val 54698"/>
            </a:avLst>
          </a:prstGeom>
          <a:pattFill prst="dashUpDiag">
            <a:fgClr>
              <a:schemeClr val="bg1">
                <a:lumMod val="85000"/>
              </a:schemeClr>
            </a:fgClr>
            <a:bgClr>
              <a:schemeClr val="bg2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61743" y="966310"/>
            <a:ext cx="3379765" cy="1909968"/>
          </a:xfrm>
          <a:prstGeom prst="ellipse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68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effectLst>
            <a:outerShdw blurRad="40000" dist="73787" dir="2940000" rotWithShape="0">
              <a:srgbClr val="000000">
                <a:alpha val="21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300" y="1510922"/>
            <a:ext cx="1270000" cy="1270000"/>
          </a:xfrm>
          <a:prstGeom prst="rect">
            <a:avLst/>
          </a:prstGeom>
          <a:effectLst>
            <a:glow rad="419100">
              <a:schemeClr val="accent2">
                <a:lumMod val="60000"/>
                <a:lumOff val="40000"/>
                <a:alpha val="32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663700" y="1122624"/>
            <a:ext cx="762000" cy="584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970264" y="2392742"/>
            <a:ext cx="1749946" cy="301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6194" y="1638109"/>
            <a:ext cx="3039332" cy="3427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06366" y="1297975"/>
            <a:ext cx="1766393" cy="338554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venir Black"/>
                <a:cs typeface="Avenir Black"/>
              </a:rPr>
              <a:t>Resort Websites</a:t>
            </a:r>
            <a:endParaRPr lang="en-US" sz="1600" dirty="0">
              <a:latin typeface="Avenir Black"/>
              <a:cs typeface="Avenir Black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grayscl/>
          </a:blip>
          <a:srcRect l="8539" t="12515" r="54500" b="12394"/>
          <a:stretch/>
        </p:blipFill>
        <p:spPr>
          <a:xfrm>
            <a:off x="1663700" y="2068542"/>
            <a:ext cx="2357888" cy="26580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70264" y="4214388"/>
            <a:ext cx="6729236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Creates a Recommendation for your ideal day of skiing</a:t>
            </a:r>
            <a:endParaRPr lang="en-US" sz="2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1743" y="2864574"/>
            <a:ext cx="34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Pulling data from various sources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79557" y="2803509"/>
            <a:ext cx="264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Mathematical Algorithms</a:t>
            </a:r>
            <a:endParaRPr lang="en-US" dirty="0"/>
          </a:p>
        </p:txBody>
      </p:sp>
      <p:sp>
        <p:nvSpPr>
          <p:cNvPr id="18" name="Plus 17"/>
          <p:cNvSpPr/>
          <p:nvPr/>
        </p:nvSpPr>
        <p:spPr>
          <a:xfrm>
            <a:off x="4780911" y="1673519"/>
            <a:ext cx="698892" cy="711318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700" y="1523622"/>
            <a:ext cx="1270000" cy="1270000"/>
          </a:xfrm>
          <a:prstGeom prst="rect">
            <a:avLst/>
          </a:prstGeom>
          <a:effectLst>
            <a:glow rad="419100">
              <a:schemeClr val="accent2">
                <a:lumMod val="60000"/>
                <a:lumOff val="40000"/>
                <a:alpha val="32000"/>
              </a:schemeClr>
            </a:glow>
          </a:effectLst>
        </p:spPr>
      </p:pic>
      <p:sp>
        <p:nvSpPr>
          <p:cNvPr id="14" name="Rectangle 13"/>
          <p:cNvSpPr/>
          <p:nvPr/>
        </p:nvSpPr>
        <p:spPr>
          <a:xfrm>
            <a:off x="2743930" y="3858788"/>
            <a:ext cx="40381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Creates a Recommendation for your ideal day of skiing</a:t>
            </a:r>
            <a:endParaRPr lang="en-US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6185" y="2858569"/>
            <a:ext cx="223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Pulling data from various sources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95457" y="2968987"/>
            <a:ext cx="2643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Mathematical Algorithms</a:t>
            </a:r>
            <a:endParaRPr lang="en-US" sz="1400" dirty="0"/>
          </a:p>
        </p:txBody>
      </p:sp>
      <p:sp>
        <p:nvSpPr>
          <p:cNvPr id="18" name="Plus 17"/>
          <p:cNvSpPr/>
          <p:nvPr/>
        </p:nvSpPr>
        <p:spPr>
          <a:xfrm>
            <a:off x="4596565" y="1687483"/>
            <a:ext cx="698892" cy="711318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99" y="1187886"/>
            <a:ext cx="2794000" cy="163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7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34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Fahsl</dc:creator>
  <cp:lastModifiedBy>Eric Fahsl</cp:lastModifiedBy>
  <cp:revision>9</cp:revision>
  <dcterms:created xsi:type="dcterms:W3CDTF">2012-08-11T04:34:11Z</dcterms:created>
  <dcterms:modified xsi:type="dcterms:W3CDTF">2012-08-13T05:52:02Z</dcterms:modified>
</cp:coreProperties>
</file>