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7A13F2-13F6-4BCA-BB56-7A2FC5B9D5EB}">
          <p14:sldIdLst>
            <p14:sldId id="256"/>
            <p14:sldId id="257"/>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618ECC-9718-4A14-AB66-AFBD6F55CF82}" v="31" dt="2024-08-25T17:56:36.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ster, Eric" userId="805f1c39-4312-4ba6-b3f5-b06b214436aa" providerId="ADAL" clId="{D0618ECC-9718-4A14-AB66-AFBD6F55CF82}"/>
    <pc:docChg chg="undo custSel addSld modSld addSection delSection modSection">
      <pc:chgData name="Foster, Eric" userId="805f1c39-4312-4ba6-b3f5-b06b214436aa" providerId="ADAL" clId="{D0618ECC-9718-4A14-AB66-AFBD6F55CF82}" dt="2024-08-25T18:01:18.089" v="2529" actId="20577"/>
      <pc:docMkLst>
        <pc:docMk/>
      </pc:docMkLst>
      <pc:sldChg chg="modSp mod modNotesTx">
        <pc:chgData name="Foster, Eric" userId="805f1c39-4312-4ba6-b3f5-b06b214436aa" providerId="ADAL" clId="{D0618ECC-9718-4A14-AB66-AFBD6F55CF82}" dt="2024-08-25T18:01:18.089" v="2529" actId="20577"/>
        <pc:sldMkLst>
          <pc:docMk/>
          <pc:sldMk cId="11719711" sldId="257"/>
        </pc:sldMkLst>
        <pc:spChg chg="mod">
          <ac:chgData name="Foster, Eric" userId="805f1c39-4312-4ba6-b3f5-b06b214436aa" providerId="ADAL" clId="{D0618ECC-9718-4A14-AB66-AFBD6F55CF82}" dt="2024-08-25T17:57:22.431" v="2358" actId="2711"/>
          <ac:spMkLst>
            <pc:docMk/>
            <pc:sldMk cId="11719711" sldId="257"/>
            <ac:spMk id="3" creationId="{978167B8-41D2-3EB5-E85E-F26AED81E229}"/>
          </ac:spMkLst>
        </pc:spChg>
      </pc:sldChg>
      <pc:sldChg chg="addSp delSp modSp mod">
        <pc:chgData name="Foster, Eric" userId="805f1c39-4312-4ba6-b3f5-b06b214436aa" providerId="ADAL" clId="{D0618ECC-9718-4A14-AB66-AFBD6F55CF82}" dt="2024-08-25T17:57:36.211" v="2360" actId="255"/>
        <pc:sldMkLst>
          <pc:docMk/>
          <pc:sldMk cId="784038031" sldId="258"/>
        </pc:sldMkLst>
        <pc:spChg chg="del">
          <ac:chgData name="Foster, Eric" userId="805f1c39-4312-4ba6-b3f5-b06b214436aa" providerId="ADAL" clId="{D0618ECC-9718-4A14-AB66-AFBD6F55CF82}" dt="2024-08-25T17:21:17.545" v="0"/>
          <ac:spMkLst>
            <pc:docMk/>
            <pc:sldMk cId="784038031" sldId="258"/>
            <ac:spMk id="3" creationId="{99AAB87A-86A1-27A0-7F0A-55F4E1EF39F4}"/>
          </ac:spMkLst>
        </pc:spChg>
        <pc:spChg chg="add del mod">
          <ac:chgData name="Foster, Eric" userId="805f1c39-4312-4ba6-b3f5-b06b214436aa" providerId="ADAL" clId="{D0618ECC-9718-4A14-AB66-AFBD6F55CF82}" dt="2024-08-25T17:23:12.857" v="15"/>
          <ac:spMkLst>
            <pc:docMk/>
            <pc:sldMk cId="784038031" sldId="258"/>
            <ac:spMk id="6" creationId="{1A8B3C53-8A32-A74C-9C77-4FB87BD0180F}"/>
          </ac:spMkLst>
        </pc:spChg>
        <pc:spChg chg="add del mod">
          <ac:chgData name="Foster, Eric" userId="805f1c39-4312-4ba6-b3f5-b06b214436aa" providerId="ADAL" clId="{D0618ECC-9718-4A14-AB66-AFBD6F55CF82}" dt="2024-08-25T17:24:24.486" v="37" actId="478"/>
          <ac:spMkLst>
            <pc:docMk/>
            <pc:sldMk cId="784038031" sldId="258"/>
            <ac:spMk id="7" creationId="{C54E7460-76D9-E0B4-BE69-3BABDD77812E}"/>
          </ac:spMkLst>
        </pc:spChg>
        <pc:spChg chg="add mod">
          <ac:chgData name="Foster, Eric" userId="805f1c39-4312-4ba6-b3f5-b06b214436aa" providerId="ADAL" clId="{D0618ECC-9718-4A14-AB66-AFBD6F55CF82}" dt="2024-08-25T17:57:36.211" v="2360" actId="255"/>
          <ac:spMkLst>
            <pc:docMk/>
            <pc:sldMk cId="784038031" sldId="258"/>
            <ac:spMk id="9" creationId="{AC081047-E285-5415-A113-074223E7FC99}"/>
          </ac:spMkLst>
        </pc:spChg>
        <pc:picChg chg="add del mod">
          <ac:chgData name="Foster, Eric" userId="805f1c39-4312-4ba6-b3f5-b06b214436aa" providerId="ADAL" clId="{D0618ECC-9718-4A14-AB66-AFBD6F55CF82}" dt="2024-08-25T17:24:12.573" v="35" actId="478"/>
          <ac:picMkLst>
            <pc:docMk/>
            <pc:sldMk cId="784038031" sldId="258"/>
            <ac:picMk id="5" creationId="{D8D70B7A-3BCE-F10E-97AC-A8B20DAC6F34}"/>
          </ac:picMkLst>
        </pc:picChg>
        <pc:picChg chg="add mod">
          <ac:chgData name="Foster, Eric" userId="805f1c39-4312-4ba6-b3f5-b06b214436aa" providerId="ADAL" clId="{D0618ECC-9718-4A14-AB66-AFBD6F55CF82}" dt="2024-08-25T17:25:04.232" v="43" actId="1076"/>
          <ac:picMkLst>
            <pc:docMk/>
            <pc:sldMk cId="784038031" sldId="258"/>
            <ac:picMk id="10" creationId="{A286FC84-CEC9-3B64-85AC-5172328FD6EC}"/>
          </ac:picMkLst>
        </pc:picChg>
      </pc:sldChg>
      <pc:sldChg chg="modSp new mod">
        <pc:chgData name="Foster, Eric" userId="805f1c39-4312-4ba6-b3f5-b06b214436aa" providerId="ADAL" clId="{D0618ECC-9718-4A14-AB66-AFBD6F55CF82}" dt="2024-08-25T17:56:54.110" v="2357" actId="2711"/>
        <pc:sldMkLst>
          <pc:docMk/>
          <pc:sldMk cId="3768825758" sldId="259"/>
        </pc:sldMkLst>
        <pc:spChg chg="mod">
          <ac:chgData name="Foster, Eric" userId="805f1c39-4312-4ba6-b3f5-b06b214436aa" providerId="ADAL" clId="{D0618ECC-9718-4A14-AB66-AFBD6F55CF82}" dt="2024-08-25T17:36:39.875" v="902" actId="313"/>
          <ac:spMkLst>
            <pc:docMk/>
            <pc:sldMk cId="3768825758" sldId="259"/>
            <ac:spMk id="2" creationId="{A2411120-EE6B-BC2A-A074-330DA82E4B65}"/>
          </ac:spMkLst>
        </pc:spChg>
        <pc:spChg chg="mod">
          <ac:chgData name="Foster, Eric" userId="805f1c39-4312-4ba6-b3f5-b06b214436aa" providerId="ADAL" clId="{D0618ECC-9718-4A14-AB66-AFBD6F55CF82}" dt="2024-08-25T17:56:54.110" v="2357" actId="2711"/>
          <ac:spMkLst>
            <pc:docMk/>
            <pc:sldMk cId="3768825758" sldId="259"/>
            <ac:spMk id="3" creationId="{2806D570-0822-A64A-5001-4E75F1371341}"/>
          </ac:spMkLst>
        </pc:spChg>
      </pc:sldChg>
      <pc:sldChg chg="addSp delSp modSp new mod setBg modNotesTx">
        <pc:chgData name="Foster, Eric" userId="805f1c39-4312-4ba6-b3f5-b06b214436aa" providerId="ADAL" clId="{D0618ECC-9718-4A14-AB66-AFBD6F55CF82}" dt="2024-08-25T18:00:40.800" v="2434" actId="20577"/>
        <pc:sldMkLst>
          <pc:docMk/>
          <pc:sldMk cId="2258442251" sldId="260"/>
        </pc:sldMkLst>
        <pc:spChg chg="del">
          <ac:chgData name="Foster, Eric" userId="805f1c39-4312-4ba6-b3f5-b06b214436aa" providerId="ADAL" clId="{D0618ECC-9718-4A14-AB66-AFBD6F55CF82}" dt="2024-08-25T17:41:20.144" v="1849" actId="478"/>
          <ac:spMkLst>
            <pc:docMk/>
            <pc:sldMk cId="2258442251" sldId="260"/>
            <ac:spMk id="2" creationId="{A2CFEA70-C8A9-333E-F9C1-D08A727BDBDE}"/>
          </ac:spMkLst>
        </pc:spChg>
        <pc:spChg chg="add del mod">
          <ac:chgData name="Foster, Eric" userId="805f1c39-4312-4ba6-b3f5-b06b214436aa" providerId="ADAL" clId="{D0618ECC-9718-4A14-AB66-AFBD6F55CF82}" dt="2024-08-25T17:43:38.434" v="1858"/>
          <ac:spMkLst>
            <pc:docMk/>
            <pc:sldMk cId="2258442251" sldId="260"/>
            <ac:spMk id="3" creationId="{1767F616-0423-CFAE-2D5B-5AD7B70464B1}"/>
          </ac:spMkLst>
        </pc:spChg>
        <pc:spChg chg="add del">
          <ac:chgData name="Foster, Eric" userId="805f1c39-4312-4ba6-b3f5-b06b214436aa" providerId="ADAL" clId="{D0618ECC-9718-4A14-AB66-AFBD6F55CF82}" dt="2024-08-25T17:43:44.101" v="1862" actId="26606"/>
          <ac:spMkLst>
            <pc:docMk/>
            <pc:sldMk cId="2258442251" sldId="260"/>
            <ac:spMk id="8" creationId="{3558DB37-9FEE-48A2-8578-ED0401573943}"/>
          </ac:spMkLst>
        </pc:spChg>
        <pc:spChg chg="add del">
          <ac:chgData name="Foster, Eric" userId="805f1c39-4312-4ba6-b3f5-b06b214436aa" providerId="ADAL" clId="{D0618ECC-9718-4A14-AB66-AFBD6F55CF82}" dt="2024-08-25T17:43:44.101" v="1862" actId="26606"/>
          <ac:spMkLst>
            <pc:docMk/>
            <pc:sldMk cId="2258442251" sldId="260"/>
            <ac:spMk id="10" creationId="{5F7FCCA6-00E2-4F74-A105-0D769872F243}"/>
          </ac:spMkLst>
        </pc:spChg>
        <pc:spChg chg="add del">
          <ac:chgData name="Foster, Eric" userId="805f1c39-4312-4ba6-b3f5-b06b214436aa" providerId="ADAL" clId="{D0618ECC-9718-4A14-AB66-AFBD6F55CF82}" dt="2024-08-25T17:43:44.101" v="1862" actId="26606"/>
          <ac:spMkLst>
            <pc:docMk/>
            <pc:sldMk cId="2258442251" sldId="260"/>
            <ac:spMk id="12" creationId="{5E1ED12F-9F06-4B37-87B7-F98F52937F86}"/>
          </ac:spMkLst>
        </pc:spChg>
        <pc:spChg chg="add mod">
          <ac:chgData name="Foster, Eric" userId="805f1c39-4312-4ba6-b3f5-b06b214436aa" providerId="ADAL" clId="{D0618ECC-9718-4A14-AB66-AFBD6F55CF82}" dt="2024-08-25T17:56:47.981" v="2356" actId="27636"/>
          <ac:spMkLst>
            <pc:docMk/>
            <pc:sldMk cId="2258442251" sldId="260"/>
            <ac:spMk id="16" creationId="{DEF6D130-1702-E8AB-FCB7-BD34889D1DE0}"/>
          </ac:spMkLst>
        </pc:spChg>
        <pc:spChg chg="add">
          <ac:chgData name="Foster, Eric" userId="805f1c39-4312-4ba6-b3f5-b06b214436aa" providerId="ADAL" clId="{D0618ECC-9718-4A14-AB66-AFBD6F55CF82}" dt="2024-08-25T17:43:44.101" v="1862" actId="26606"/>
          <ac:spMkLst>
            <pc:docMk/>
            <pc:sldMk cId="2258442251" sldId="260"/>
            <ac:spMk id="19" creationId="{0AB6E427-3F73-4C06-A5D5-AE52C3883B50}"/>
          </ac:spMkLst>
        </pc:spChg>
        <pc:spChg chg="add">
          <ac:chgData name="Foster, Eric" userId="805f1c39-4312-4ba6-b3f5-b06b214436aa" providerId="ADAL" clId="{D0618ECC-9718-4A14-AB66-AFBD6F55CF82}" dt="2024-08-25T17:43:44.101" v="1862" actId="26606"/>
          <ac:spMkLst>
            <pc:docMk/>
            <pc:sldMk cId="2258442251" sldId="260"/>
            <ac:spMk id="21" creationId="{D8C9BDAA-0390-4B39-9B5C-BC95E5120DA4}"/>
          </ac:spMkLst>
        </pc:spChg>
        <pc:spChg chg="add">
          <ac:chgData name="Foster, Eric" userId="805f1c39-4312-4ba6-b3f5-b06b214436aa" providerId="ADAL" clId="{D0618ECC-9718-4A14-AB66-AFBD6F55CF82}" dt="2024-08-25T17:43:44.101" v="1862" actId="26606"/>
          <ac:spMkLst>
            <pc:docMk/>
            <pc:sldMk cId="2258442251" sldId="260"/>
            <ac:spMk id="23" creationId="{F9DB1FE5-9D46-433B-99D1-2F1B8DC79855}"/>
          </ac:spMkLst>
        </pc:spChg>
        <pc:picChg chg="add mod">
          <ac:chgData name="Foster, Eric" userId="805f1c39-4312-4ba6-b3f5-b06b214436aa" providerId="ADAL" clId="{D0618ECC-9718-4A14-AB66-AFBD6F55CF82}" dt="2024-08-25T17:43:22.277" v="1857"/>
          <ac:picMkLst>
            <pc:docMk/>
            <pc:sldMk cId="2258442251" sldId="260"/>
            <ac:picMk id="5" creationId="{2D5EF14C-226D-D5A6-A879-C315E69570FF}"/>
          </ac:picMkLst>
        </pc:picChg>
        <pc:picChg chg="add mod">
          <ac:chgData name="Foster, Eric" userId="805f1c39-4312-4ba6-b3f5-b06b214436aa" providerId="ADAL" clId="{D0618ECC-9718-4A14-AB66-AFBD6F55CF82}" dt="2024-08-25T17:43:44.101" v="1862" actId="26606"/>
          <ac:picMkLst>
            <pc:docMk/>
            <pc:sldMk cId="2258442251" sldId="260"/>
            <ac:picMk id="7" creationId="{A335AA9F-B725-5D12-4411-C26C5F4E07A3}"/>
          </ac:picMkLst>
        </pc:picChg>
      </pc:sldChg>
      <pc:sldChg chg="addSp delSp modSp new mod">
        <pc:chgData name="Foster, Eric" userId="805f1c39-4312-4ba6-b3f5-b06b214436aa" providerId="ADAL" clId="{D0618ECC-9718-4A14-AB66-AFBD6F55CF82}" dt="2024-08-25T17:56:36.626" v="2353" actId="1076"/>
        <pc:sldMkLst>
          <pc:docMk/>
          <pc:sldMk cId="720250079" sldId="261"/>
        </pc:sldMkLst>
        <pc:spChg chg="mod">
          <ac:chgData name="Foster, Eric" userId="805f1c39-4312-4ba6-b3f5-b06b214436aa" providerId="ADAL" clId="{D0618ECC-9718-4A14-AB66-AFBD6F55CF82}" dt="2024-08-25T17:48:26.495" v="2304" actId="122"/>
          <ac:spMkLst>
            <pc:docMk/>
            <pc:sldMk cId="720250079" sldId="261"/>
            <ac:spMk id="2" creationId="{31DC31E8-50FC-4D47-4CFE-836EFA942485}"/>
          </ac:spMkLst>
        </pc:spChg>
        <pc:spChg chg="add del mod">
          <ac:chgData name="Foster, Eric" userId="805f1c39-4312-4ba6-b3f5-b06b214436aa" providerId="ADAL" clId="{D0618ECC-9718-4A14-AB66-AFBD6F55CF82}" dt="2024-08-25T17:55:01.646" v="2341"/>
          <ac:spMkLst>
            <pc:docMk/>
            <pc:sldMk cId="720250079" sldId="261"/>
            <ac:spMk id="3" creationId="{A7F97A43-E8F6-E694-85C2-3DD3A2B0143E}"/>
          </ac:spMkLst>
        </pc:spChg>
        <pc:spChg chg="add mod">
          <ac:chgData name="Foster, Eric" userId="805f1c39-4312-4ba6-b3f5-b06b214436aa" providerId="ADAL" clId="{D0618ECC-9718-4A14-AB66-AFBD6F55CF82}" dt="2024-08-25T17:53:12.315" v="2312"/>
          <ac:spMkLst>
            <pc:docMk/>
            <pc:sldMk cId="720250079" sldId="261"/>
            <ac:spMk id="4" creationId="{51C5E33A-7EF2-2A02-F67F-07D19750DF03}"/>
          </ac:spMkLst>
        </pc:spChg>
        <pc:spChg chg="add mod">
          <ac:chgData name="Foster, Eric" userId="805f1c39-4312-4ba6-b3f5-b06b214436aa" providerId="ADAL" clId="{D0618ECC-9718-4A14-AB66-AFBD6F55CF82}" dt="2024-08-25T17:54:14.776" v="2320"/>
          <ac:spMkLst>
            <pc:docMk/>
            <pc:sldMk cId="720250079" sldId="261"/>
            <ac:spMk id="5" creationId="{526D1E48-99A0-4C3A-4FBD-1F99D603F0E8}"/>
          </ac:spMkLst>
        </pc:spChg>
        <pc:spChg chg="add">
          <ac:chgData name="Foster, Eric" userId="805f1c39-4312-4ba6-b3f5-b06b214436aa" providerId="ADAL" clId="{D0618ECC-9718-4A14-AB66-AFBD6F55CF82}" dt="2024-08-25T17:54:07.425" v="2317"/>
          <ac:spMkLst>
            <pc:docMk/>
            <pc:sldMk cId="720250079" sldId="261"/>
            <ac:spMk id="6" creationId="{115DBD0B-5098-6306-BA61-279ABAC17D6C}"/>
          </ac:spMkLst>
        </pc:spChg>
        <pc:spChg chg="add mod">
          <ac:chgData name="Foster, Eric" userId="805f1c39-4312-4ba6-b3f5-b06b214436aa" providerId="ADAL" clId="{D0618ECC-9718-4A14-AB66-AFBD6F55CF82}" dt="2024-08-25T17:56:36.626" v="2353" actId="1076"/>
          <ac:spMkLst>
            <pc:docMk/>
            <pc:sldMk cId="720250079" sldId="261"/>
            <ac:spMk id="7" creationId="{19498F0C-182B-EA9F-3DF4-37140F091B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97A4D-AB99-42B0-B020-4C4E1D416CD0}" type="datetimeFigureOut">
              <a:rPr lang="en-US" smtClean="0"/>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7C2F8-EA2E-40DC-8C84-312CF6B3F2C9}" type="slidenum">
              <a:rPr lang="en-US" smtClean="0"/>
              <a:t>‹#›</a:t>
            </a:fld>
            <a:endParaRPr lang="en-US"/>
          </a:p>
        </p:txBody>
      </p:sp>
    </p:spTree>
    <p:extLst>
      <p:ext uri="{BB962C8B-B14F-4D97-AF65-F5344CB8AC3E}">
        <p14:creationId xmlns:p14="http://schemas.microsoft.com/office/powerpoint/2010/main" val="324853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just a few note worthy aspects of each role and how they apply to </a:t>
            </a:r>
            <a:r>
              <a:rPr lang="en-US"/>
              <a:t>the Scrum Team.</a:t>
            </a:r>
          </a:p>
        </p:txBody>
      </p:sp>
      <p:sp>
        <p:nvSpPr>
          <p:cNvPr id="4" name="Slide Number Placeholder 3"/>
          <p:cNvSpPr>
            <a:spLocks noGrp="1"/>
          </p:cNvSpPr>
          <p:nvPr>
            <p:ph type="sldNum" sz="quarter" idx="5"/>
          </p:nvPr>
        </p:nvSpPr>
        <p:spPr/>
        <p:txBody>
          <a:bodyPr/>
          <a:lstStyle/>
          <a:p>
            <a:fld id="{2367C2F8-EA2E-40DC-8C84-312CF6B3F2C9}" type="slidenum">
              <a:rPr lang="en-US" smtClean="0"/>
              <a:t>2</a:t>
            </a:fld>
            <a:endParaRPr lang="en-US"/>
          </a:p>
        </p:txBody>
      </p:sp>
    </p:spTree>
    <p:extLst>
      <p:ext uri="{BB962C8B-B14F-4D97-AF65-F5344CB8AC3E}">
        <p14:creationId xmlns:p14="http://schemas.microsoft.com/office/powerpoint/2010/main" val="30457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just a few aspects that stick out about these two methodologies.</a:t>
            </a:r>
          </a:p>
        </p:txBody>
      </p:sp>
      <p:sp>
        <p:nvSpPr>
          <p:cNvPr id="4" name="Slide Number Placeholder 3"/>
          <p:cNvSpPr>
            <a:spLocks noGrp="1"/>
          </p:cNvSpPr>
          <p:nvPr>
            <p:ph type="sldNum" sz="quarter" idx="5"/>
          </p:nvPr>
        </p:nvSpPr>
        <p:spPr/>
        <p:txBody>
          <a:bodyPr/>
          <a:lstStyle/>
          <a:p>
            <a:fld id="{2367C2F8-EA2E-40DC-8C84-312CF6B3F2C9}" type="slidenum">
              <a:rPr lang="en-US" smtClean="0"/>
              <a:t>5</a:t>
            </a:fld>
            <a:endParaRPr lang="en-US"/>
          </a:p>
        </p:txBody>
      </p:sp>
    </p:spTree>
    <p:extLst>
      <p:ext uri="{BB962C8B-B14F-4D97-AF65-F5344CB8AC3E}">
        <p14:creationId xmlns:p14="http://schemas.microsoft.com/office/powerpoint/2010/main" val="388814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42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604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449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154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43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509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5915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200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8/25/2024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9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8/25/2024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3955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094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8/25/2024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877256"/>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02C60-FAC7-BCC5-D281-040A724ACBDD}"/>
              </a:ext>
            </a:extLst>
          </p:cNvPr>
          <p:cNvSpPr>
            <a:spLocks noGrp="1"/>
          </p:cNvSpPr>
          <p:nvPr>
            <p:ph type="ctrTitle"/>
          </p:nvPr>
        </p:nvSpPr>
        <p:spPr>
          <a:xfrm>
            <a:off x="5289754" y="639097"/>
            <a:ext cx="6253317" cy="3686015"/>
          </a:xfrm>
        </p:spPr>
        <p:txBody>
          <a:bodyPr>
            <a:normAutofit/>
          </a:bodyPr>
          <a:lstStyle/>
          <a:p>
            <a:r>
              <a:rPr lang="en-US" sz="7400"/>
              <a:t>AGILE DEVELOPMENT</a:t>
            </a:r>
          </a:p>
        </p:txBody>
      </p:sp>
      <p:pic>
        <p:nvPicPr>
          <p:cNvPr id="4" name="Picture 3" descr="Logo&#10;&#10;Description automatically generated with medium confidence">
            <a:extLst>
              <a:ext uri="{FF2B5EF4-FFF2-40B4-BE49-F238E27FC236}">
                <a16:creationId xmlns:a16="http://schemas.microsoft.com/office/drawing/2014/main" id="{EDAF89C7-A2AD-2A90-0E97-EFE1B2080781}"/>
              </a:ext>
            </a:extLst>
          </p:cNvPr>
          <p:cNvPicPr>
            <a:picLocks noChangeAspect="1"/>
          </p:cNvPicPr>
          <p:nvPr/>
        </p:nvPicPr>
        <p:blipFill>
          <a:blip r:embed="rId2"/>
          <a:stretch>
            <a:fillRect/>
          </a:stretch>
        </p:blipFill>
        <p:spPr>
          <a:xfrm>
            <a:off x="633999" y="1687701"/>
            <a:ext cx="4001315" cy="2952970"/>
          </a:xfrm>
          <a:prstGeom prst="rect">
            <a:avLst/>
          </a:prstGeom>
        </p:spPr>
      </p:pic>
      <p:cxnSp>
        <p:nvCxnSpPr>
          <p:cNvPr id="18" name="Straight Connector 17">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2CB3F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0386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98ED-4A9E-E571-447B-96ABF14AE54B}"/>
              </a:ext>
            </a:extLst>
          </p:cNvPr>
          <p:cNvSpPr>
            <a:spLocks noGrp="1"/>
          </p:cNvSpPr>
          <p:nvPr>
            <p:ph type="title"/>
          </p:nvPr>
        </p:nvSpPr>
        <p:spPr/>
        <p:txBody>
          <a:bodyPr/>
          <a:lstStyle/>
          <a:p>
            <a:r>
              <a:rPr lang="en-US" dirty="0"/>
              <a:t>Agile Roles Explanation</a:t>
            </a:r>
          </a:p>
        </p:txBody>
      </p:sp>
      <p:sp>
        <p:nvSpPr>
          <p:cNvPr id="3" name="Content Placeholder 2">
            <a:extLst>
              <a:ext uri="{FF2B5EF4-FFF2-40B4-BE49-F238E27FC236}">
                <a16:creationId xmlns:a16="http://schemas.microsoft.com/office/drawing/2014/main" id="{978167B8-41D2-3EB5-E85E-F26AED81E229}"/>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Product Owner</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Maximize the value of the product</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Maximize the work of the Development Team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Scrum Master</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Provides guidance on Agile Methodology Principles by mentoring the team when needed</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Is a servant-leader for the development team and the product owner</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Is a facilitator for Scrum Events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Development Team</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Consists of, but are not limited to: Developers and Testers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Is Self-Organized</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Is a cross-functional team</a:t>
            </a:r>
          </a:p>
        </p:txBody>
      </p:sp>
    </p:spTree>
    <p:extLst>
      <p:ext uri="{BB962C8B-B14F-4D97-AF65-F5344CB8AC3E}">
        <p14:creationId xmlns:p14="http://schemas.microsoft.com/office/powerpoint/2010/main" val="1171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3582-8AAF-9DA2-74CB-C43746C04D73}"/>
              </a:ext>
            </a:extLst>
          </p:cNvPr>
          <p:cNvSpPr>
            <a:spLocks noGrp="1"/>
          </p:cNvSpPr>
          <p:nvPr>
            <p:ph type="title"/>
          </p:nvPr>
        </p:nvSpPr>
        <p:spPr/>
        <p:txBody>
          <a:bodyPr/>
          <a:lstStyle/>
          <a:p>
            <a:r>
              <a:rPr lang="en-US" dirty="0"/>
              <a:t>Software Development Lifecycle</a:t>
            </a:r>
          </a:p>
        </p:txBody>
      </p:sp>
      <p:sp>
        <p:nvSpPr>
          <p:cNvPr id="9" name="Content Placeholder 8">
            <a:extLst>
              <a:ext uri="{FF2B5EF4-FFF2-40B4-BE49-F238E27FC236}">
                <a16:creationId xmlns:a16="http://schemas.microsoft.com/office/drawing/2014/main" id="{AC081047-E285-5415-A113-074223E7FC99}"/>
              </a:ext>
            </a:extLst>
          </p:cNvPr>
          <p:cNvSpPr>
            <a:spLocks noGrp="1"/>
          </p:cNvSpPr>
          <p:nvPr>
            <p:ph idx="1"/>
          </p:nvPr>
        </p:nvSpPr>
        <p:spPr>
          <a:xfrm>
            <a:off x="1097280" y="1901966"/>
            <a:ext cx="10058400" cy="4023360"/>
          </a:xfrm>
        </p:spPr>
        <p:txBody>
          <a:bodyPr>
            <a:normAutofit/>
          </a:bodyPr>
          <a:lstStyle/>
          <a:p>
            <a:r>
              <a:rPr lang="en-US" sz="1100" dirty="0">
                <a:latin typeface="Times New Roman" panose="02020603050405020304" pitchFamily="18" charset="0"/>
                <a:cs typeface="Times New Roman" panose="02020603050405020304" pitchFamily="18" charset="0"/>
              </a:rPr>
              <a:t>1. Analysis</a:t>
            </a:r>
          </a:p>
          <a:p>
            <a:pPr lvl="1">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Collaborates with stakeholders and clients directly.</a:t>
            </a:r>
          </a:p>
          <a:p>
            <a:pPr lvl="1">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Gathers information and requirements for user needs.</a:t>
            </a:r>
          </a:p>
          <a:p>
            <a:r>
              <a:rPr lang="en-US" sz="1100" dirty="0">
                <a:latin typeface="Times New Roman" panose="02020603050405020304" pitchFamily="18" charset="0"/>
                <a:cs typeface="Times New Roman" panose="02020603050405020304" pitchFamily="18" charset="0"/>
              </a:rPr>
              <a:t>2. Design</a:t>
            </a:r>
          </a:p>
          <a:p>
            <a:pPr lvl="1">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Defines lists of detailed processes for functionality that fits user needs</a:t>
            </a:r>
          </a:p>
          <a:p>
            <a:pPr lvl="1">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Defines factors such as time limits, budget, and other limitations.</a:t>
            </a:r>
          </a:p>
          <a:p>
            <a:r>
              <a:rPr lang="en-US" sz="1100" dirty="0">
                <a:latin typeface="Times New Roman" panose="02020603050405020304" pitchFamily="18" charset="0"/>
                <a:cs typeface="Times New Roman" panose="02020603050405020304" pitchFamily="18" charset="0"/>
              </a:rPr>
              <a:t>3. Implementation</a:t>
            </a:r>
          </a:p>
          <a:p>
            <a:pPr lvl="1">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Development is broken down into smaller chunks of functionality</a:t>
            </a:r>
          </a:p>
          <a:p>
            <a:r>
              <a:rPr lang="en-US" sz="1100" dirty="0">
                <a:latin typeface="Times New Roman" panose="02020603050405020304" pitchFamily="18" charset="0"/>
                <a:cs typeface="Times New Roman" panose="02020603050405020304" pitchFamily="18" charset="0"/>
              </a:rPr>
              <a:t>4. Testing</a:t>
            </a:r>
          </a:p>
          <a:p>
            <a:pPr lvl="1">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Is the process of identifying and reporting any bugs, defects, or imperfections found within a codebase.</a:t>
            </a:r>
          </a:p>
          <a:p>
            <a:r>
              <a:rPr lang="en-US" sz="1100" dirty="0">
                <a:latin typeface="Times New Roman" panose="02020603050405020304" pitchFamily="18" charset="0"/>
                <a:cs typeface="Times New Roman" panose="02020603050405020304" pitchFamily="18" charset="0"/>
              </a:rPr>
              <a:t>5. Deployment</a:t>
            </a:r>
          </a:p>
          <a:p>
            <a:pPr lvl="1">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All testing and development is complete, and the product is ready to be pushed into a production stage for the publics use.</a:t>
            </a:r>
          </a:p>
          <a:p>
            <a:r>
              <a:rPr lang="en-US" sz="1100" dirty="0">
                <a:latin typeface="Times New Roman" panose="02020603050405020304" pitchFamily="18" charset="0"/>
                <a:cs typeface="Times New Roman" panose="02020603050405020304" pitchFamily="18" charset="0"/>
              </a:rPr>
              <a:t>6. Maintenance</a:t>
            </a:r>
          </a:p>
          <a:p>
            <a:pPr lvl="1">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Developers focus on fixing bugs and implementing new features as time goes on.</a:t>
            </a:r>
          </a:p>
        </p:txBody>
      </p:sp>
      <p:pic>
        <p:nvPicPr>
          <p:cNvPr id="10" name="Picture Placeholder 7">
            <a:extLst>
              <a:ext uri="{FF2B5EF4-FFF2-40B4-BE49-F238E27FC236}">
                <a16:creationId xmlns:a16="http://schemas.microsoft.com/office/drawing/2014/main" id="{A286FC84-CEC9-3B64-85AC-5172328FD6EC}"/>
              </a:ext>
            </a:extLst>
          </p:cNvPr>
          <p:cNvPicPr>
            <a:picLocks/>
          </p:cNvPicPr>
          <p:nvPr/>
        </p:nvPicPr>
        <p:blipFill rotWithShape="1">
          <a:blip r:embed="rId2"/>
          <a:srcRect l="12943" r="14268" b="-3"/>
          <a:stretch/>
        </p:blipFill>
        <p:spPr>
          <a:xfrm>
            <a:off x="7272251" y="1632376"/>
            <a:ext cx="4919749" cy="4092010"/>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78403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1120-EE6B-BC2A-A074-330DA82E4B65}"/>
              </a:ext>
            </a:extLst>
          </p:cNvPr>
          <p:cNvSpPr>
            <a:spLocks noGrp="1"/>
          </p:cNvSpPr>
          <p:nvPr>
            <p:ph type="title"/>
          </p:nvPr>
        </p:nvSpPr>
        <p:spPr/>
        <p:txBody>
          <a:bodyPr/>
          <a:lstStyle/>
          <a:p>
            <a:r>
              <a:rPr lang="en-US" dirty="0"/>
              <a:t>Waterfall Methodology</a:t>
            </a:r>
          </a:p>
        </p:txBody>
      </p:sp>
      <p:sp>
        <p:nvSpPr>
          <p:cNvPr id="3" name="Content Placeholder 2">
            <a:extLst>
              <a:ext uri="{FF2B5EF4-FFF2-40B4-BE49-F238E27FC236}">
                <a16:creationId xmlns:a16="http://schemas.microsoft.com/office/drawing/2014/main" id="{2806D570-0822-A64A-5001-4E75F137134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waterfall approach differs majorly from an agile approach. The primary way these two differ is primarily in the flexibility of change happening within a project. While Agile focuses more on flexibility throughout the project, allowing for continuous movement through the phases during development, waterfall requires each phase to be complete 100% before moving on to the next phase. Also, all requirements must be stated upfront in a waterfall approach, leaving out any uncertainty that may arise in the project. In the SNHU Travel Project, had we gone with a waterfall approach, all requirements and scope would have to be know with a very high level of certainty at the beginning before moving forward through the lifecycle. This approach would have limited the flexibility of adding changes later and would have limited the creativity of the team that was provided through the agile approach.</a:t>
            </a:r>
          </a:p>
        </p:txBody>
      </p:sp>
    </p:spTree>
    <p:extLst>
      <p:ext uri="{BB962C8B-B14F-4D97-AF65-F5344CB8AC3E}">
        <p14:creationId xmlns:p14="http://schemas.microsoft.com/office/powerpoint/2010/main" val="376882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286AB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Content Placeholder 15">
            <a:extLst>
              <a:ext uri="{FF2B5EF4-FFF2-40B4-BE49-F238E27FC236}">
                <a16:creationId xmlns:a16="http://schemas.microsoft.com/office/drawing/2014/main" id="{DEF6D130-1702-E8AB-FCB7-BD34889D1DE0}"/>
              </a:ext>
            </a:extLst>
          </p:cNvPr>
          <p:cNvSpPr>
            <a:spLocks noGrp="1"/>
          </p:cNvSpPr>
          <p:nvPr>
            <p:ph idx="1"/>
          </p:nvPr>
        </p:nvSpPr>
        <p:spPr>
          <a:xfrm>
            <a:off x="492371" y="2653800"/>
            <a:ext cx="3084844" cy="3335519"/>
          </a:xfrm>
        </p:spPr>
        <p:txBody>
          <a:bodyPr>
            <a:normAutofit/>
          </a:bodyPr>
          <a:lstStyle/>
          <a:p>
            <a:r>
              <a:rPr lang="en-US" sz="1200" dirty="0">
                <a:solidFill>
                  <a:srgbClr val="FFFFFF"/>
                </a:solidFill>
                <a:latin typeface="Times New Roman" panose="02020603050405020304" pitchFamily="18" charset="0"/>
                <a:cs typeface="Times New Roman" panose="02020603050405020304" pitchFamily="18" charset="0"/>
              </a:rPr>
              <a:t>Waterfall:</a:t>
            </a:r>
          </a:p>
          <a:p>
            <a:pPr lvl="1">
              <a:buFont typeface="Arial" panose="020B0604020202020204" pitchFamily="34" charset="0"/>
              <a:buChar char="•"/>
            </a:pPr>
            <a:r>
              <a:rPr lang="en-US" sz="1200" dirty="0">
                <a:solidFill>
                  <a:srgbClr val="FFFFFF"/>
                </a:solidFill>
                <a:latin typeface="Times New Roman" panose="02020603050405020304" pitchFamily="18" charset="0"/>
                <a:cs typeface="Times New Roman" panose="02020603050405020304" pitchFamily="18" charset="0"/>
              </a:rPr>
              <a:t> All requirements and the scope must be heavily detailed and defined.</a:t>
            </a:r>
          </a:p>
          <a:p>
            <a:pPr lvl="1">
              <a:buFont typeface="Arial" panose="020B0604020202020204" pitchFamily="34" charset="0"/>
              <a:buChar char="•"/>
            </a:pPr>
            <a:r>
              <a:rPr lang="en-US" sz="1200" dirty="0">
                <a:solidFill>
                  <a:srgbClr val="FFFFFF"/>
                </a:solidFill>
                <a:latin typeface="Times New Roman" panose="02020603050405020304" pitchFamily="18" charset="0"/>
                <a:cs typeface="Times New Roman" panose="02020603050405020304" pitchFamily="18" charset="0"/>
              </a:rPr>
              <a:t> Uses sequential stages that are dependent on the previous stage's completion.</a:t>
            </a:r>
          </a:p>
          <a:p>
            <a:pPr lvl="1">
              <a:buFont typeface="Arial" panose="020B0604020202020204" pitchFamily="34" charset="0"/>
              <a:buChar char="•"/>
            </a:pPr>
            <a:r>
              <a:rPr lang="en-US" sz="1200" dirty="0">
                <a:solidFill>
                  <a:srgbClr val="FFFFFF"/>
                </a:solidFill>
                <a:latin typeface="Times New Roman" panose="02020603050405020304" pitchFamily="18" charset="0"/>
                <a:cs typeface="Times New Roman" panose="02020603050405020304" pitchFamily="18" charset="0"/>
              </a:rPr>
              <a:t> Is best utilized for more simple and unchanging projects.</a:t>
            </a:r>
          </a:p>
          <a:p>
            <a:r>
              <a:rPr lang="en-US" sz="1200" dirty="0">
                <a:solidFill>
                  <a:srgbClr val="FFFFFF"/>
                </a:solidFill>
                <a:latin typeface="Times New Roman" panose="02020603050405020304" pitchFamily="18" charset="0"/>
                <a:cs typeface="Times New Roman" panose="02020603050405020304" pitchFamily="18" charset="0"/>
              </a:rPr>
              <a:t>Agile:</a:t>
            </a:r>
          </a:p>
          <a:p>
            <a:pPr lvl="1">
              <a:buFont typeface="Arial" panose="020B0604020202020204" pitchFamily="34" charset="0"/>
              <a:buChar char="•"/>
            </a:pPr>
            <a:r>
              <a:rPr lang="en-US" sz="1200" dirty="0">
                <a:solidFill>
                  <a:srgbClr val="FFFFFF"/>
                </a:solidFill>
                <a:latin typeface="Times New Roman" panose="02020603050405020304" pitchFamily="18" charset="0"/>
                <a:cs typeface="Times New Roman" panose="02020603050405020304" pitchFamily="18" charset="0"/>
              </a:rPr>
              <a:t> Does not require the definition of all requirements.</a:t>
            </a:r>
          </a:p>
          <a:p>
            <a:pPr lvl="1">
              <a:buFont typeface="Arial" panose="020B0604020202020204" pitchFamily="34" charset="0"/>
              <a:buChar char="•"/>
            </a:pPr>
            <a:r>
              <a:rPr lang="en-US" sz="1200" dirty="0">
                <a:solidFill>
                  <a:srgbClr val="FFFFFF"/>
                </a:solidFill>
                <a:latin typeface="Times New Roman" panose="02020603050405020304" pitchFamily="18" charset="0"/>
                <a:cs typeface="Times New Roman" panose="02020603050405020304" pitchFamily="18" charset="0"/>
              </a:rPr>
              <a:t> Broader description of a requirement, with the functionality evolving over time.</a:t>
            </a:r>
          </a:p>
          <a:p>
            <a:pPr lvl="1">
              <a:buFont typeface="Arial" panose="020B0604020202020204" pitchFamily="34" charset="0"/>
              <a:buChar char="•"/>
            </a:pPr>
            <a:r>
              <a:rPr lang="en-US" sz="1200" dirty="0">
                <a:solidFill>
                  <a:srgbClr val="FFFFFF"/>
                </a:solidFill>
                <a:latin typeface="Times New Roman" panose="02020603050405020304" pitchFamily="18" charset="0"/>
                <a:cs typeface="Times New Roman" panose="02020603050405020304" pitchFamily="18" charset="0"/>
              </a:rPr>
              <a:t> No time constraints for production</a:t>
            </a:r>
          </a:p>
        </p:txBody>
      </p:sp>
      <p:sp>
        <p:nvSpPr>
          <p:cNvPr id="23" name="Rectangle 2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854EF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Content Placeholder 6" descr="A diagram of a software development process&#10;&#10;Description automatically generated">
            <a:extLst>
              <a:ext uri="{FF2B5EF4-FFF2-40B4-BE49-F238E27FC236}">
                <a16:creationId xmlns:a16="http://schemas.microsoft.com/office/drawing/2014/main" id="{A335AA9F-B725-5D12-4411-C26C5F4E0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017" y="1457557"/>
            <a:ext cx="6798082" cy="3942886"/>
          </a:xfrm>
          <a:prstGeom prst="rect">
            <a:avLst/>
          </a:prstGeom>
        </p:spPr>
      </p:pic>
    </p:spTree>
    <p:extLst>
      <p:ext uri="{BB962C8B-B14F-4D97-AF65-F5344CB8AC3E}">
        <p14:creationId xmlns:p14="http://schemas.microsoft.com/office/powerpoint/2010/main" val="225844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31E8-50FC-4D47-4CFE-836EFA942485}"/>
              </a:ext>
            </a:extLst>
          </p:cNvPr>
          <p:cNvSpPr>
            <a:spLocks noGrp="1"/>
          </p:cNvSpPr>
          <p:nvPr>
            <p:ph type="title"/>
          </p:nvPr>
        </p:nvSpPr>
        <p:spPr/>
        <p:txBody>
          <a:bodyPr/>
          <a:lstStyle/>
          <a:p>
            <a:pPr algn="ctr"/>
            <a:r>
              <a:rPr lang="en-US" dirty="0"/>
              <a:t>References</a:t>
            </a:r>
          </a:p>
        </p:txBody>
      </p:sp>
      <p:sp>
        <p:nvSpPr>
          <p:cNvPr id="7" name="Rectangle 4">
            <a:extLst>
              <a:ext uri="{FF2B5EF4-FFF2-40B4-BE49-F238E27FC236}">
                <a16:creationId xmlns:a16="http://schemas.microsoft.com/office/drawing/2014/main" id="{19498F0C-182B-EA9F-3DF4-37140F091BA3}"/>
              </a:ext>
            </a:extLst>
          </p:cNvPr>
          <p:cNvSpPr>
            <a:spLocks noGrp="1" noChangeArrowheads="1"/>
          </p:cNvSpPr>
          <p:nvPr>
            <p:ph idx="1"/>
          </p:nvPr>
        </p:nvSpPr>
        <p:spPr bwMode="auto">
          <a:xfrm>
            <a:off x="1592547" y="1979821"/>
            <a:ext cx="9006906" cy="2898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Atlassian. (2024).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Waterfall Methodology for Project Management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Atlassian. </a:t>
            </a: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https://www.atlassian.com/agile/project-management/waterfall-methodology#:~:text=What%20is%20the%20Waterfall%20methodology</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Cobb, C. G. (2015).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manager’s guide to mastering agile : principles and practices </a:t>
            </a: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1200" i="1" dirty="0">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an adaptive approach</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John Wiley. https://ebookcentral.proquest.com/lib/think/reader.action?docID=1895876&amp;ppg=131</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DATAVALLEY.AI. (2023, January 31).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Waterfall Vs Agile: Which is better for You and Why?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Www.linkedin.com. https://www.linkedin.com/pulse/waterfall-vs-agile-which-better-you-why-datacademy-cloud/</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Harris, R. (2021, May 20).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 Development Life Cycle (SDLC)</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Www.linkedin.com. </a:t>
            </a: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https://www.linkedin.com/pulse/software-development-life-cycle-sdlc-tutorial-richard-harris/</a:t>
            </a:r>
          </a:p>
        </p:txBody>
      </p:sp>
    </p:spTree>
    <p:extLst>
      <p:ext uri="{BB962C8B-B14F-4D97-AF65-F5344CB8AC3E}">
        <p14:creationId xmlns:p14="http://schemas.microsoft.com/office/powerpoint/2010/main" val="72025007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50</TotalTime>
  <Words>651</Words>
  <Application>Microsoft Office PowerPoint</Application>
  <PresentationFormat>Widescreen</PresentationFormat>
  <Paragraphs>51</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Calibri Light</vt:lpstr>
      <vt:lpstr>Times New Roman</vt:lpstr>
      <vt:lpstr>Retrospect</vt:lpstr>
      <vt:lpstr>AGILE DEVELOPMENT</vt:lpstr>
      <vt:lpstr>Agile Roles Explanation</vt:lpstr>
      <vt:lpstr>Software Development Lifecycle</vt:lpstr>
      <vt:lpstr>Waterfall Methodology</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Foster, Eric</dc:creator>
  <cp:lastModifiedBy>Foster, Eric</cp:lastModifiedBy>
  <cp:revision>1</cp:revision>
  <dcterms:created xsi:type="dcterms:W3CDTF">2024-08-25T17:07:38Z</dcterms:created>
  <dcterms:modified xsi:type="dcterms:W3CDTF">2024-08-25T18:01:20Z</dcterms:modified>
</cp:coreProperties>
</file>