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6ea62578d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6ea62578d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6ea62578d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6ea62578d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70298e66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70298e66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870298e66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870298e66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70298e66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70298e66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70298e66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70298e66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Restaurant Ready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Hall   |   Sam Buttonow   |   Rizik Haddad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our project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44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is it?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i="1" lang="en"/>
              <a:t>Restaurant Ready</a:t>
            </a:r>
            <a:r>
              <a:rPr lang="en"/>
              <a:t> is a “point-of-sale” system: a l</a:t>
            </a:r>
            <a:r>
              <a:rPr lang="en"/>
              <a:t>ocally networked software solution for restaurant business operations.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does it do?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Enables waitstaff to construct customer orders and perform payment actions.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Kitchen workers receive new orders from the same system.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do you use it?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Log-in access terminals are distributed throughout the building.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Full system control computer typically located in nearby office.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8325" y="1484302"/>
            <a:ext cx="3675050" cy="27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is better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361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Our front-of-house customer order entry interface should be flexible, fast, and intuitive to use.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Our back-of-house order fulfillment system should be as simple as possible for the kitchen to perform other duties.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Our administrative tools should allow for quick menu, pricing, and inventory configuration, as well as employee profile management.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350" y="862363"/>
            <a:ext cx="3618601" cy="3418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395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SpringBoot back-end with JavaFX front-ends (standalone desktop apps).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SpringBoot server manages all open tickets, order dispatching, and CRUD jobs.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JavaFX clients establish session </a:t>
            </a:r>
            <a:r>
              <a:rPr lang="en"/>
              <a:t>protocol (heartbeat implementation) with SpringBoot server on app startup.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Client-side GUI is log-in based supporting all user types.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Page navigation will be fast to support multiple cashier profiles simultaneously.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6350" y="1567925"/>
            <a:ext cx="4152975" cy="200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Features: Admin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user (employee) profiles. Update passwords, review timesheets,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 to configure the menu repository. Menus are containers for menu items, so multiple menus may be swapped in: seasonal, breakfast, lunch, dinner,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“Birds-eye” view of all active tickets dispatched to back-of-house terminals.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“void” or “forgive” items on tickets with outstanding balances.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Features: Cashier Terminal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Clock-in and clock-out. While clocked in, main menu displays cashier workspace selector.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open new tickets and construct customer orders from the pre-defined menu repository.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perform transactions via 3rd party payment processing system implementations.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Tickets may be “closed” when all outstanding balances are satistified.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Features: Kitchen Terminal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limited feature set by design.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list view of incoming orders with timestamps and itemized products.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Course breaks may be marked as “waiting”, “in-progress”, “ready”, or “complete”. Later, this can be reflected in the cashier terminal.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Completed orders are removed from the order queue.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