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r"/>
  </p:transition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28519-337C-4017-BF16-CAB45A014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大作业报告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66549E-2919-48D2-8EC5-5311A8D52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第一组</a:t>
            </a:r>
          </a:p>
        </p:txBody>
      </p:sp>
    </p:spTree>
    <p:extLst>
      <p:ext uri="{BB962C8B-B14F-4D97-AF65-F5344CB8AC3E}">
        <p14:creationId xmlns:p14="http://schemas.microsoft.com/office/powerpoint/2010/main" val="1547573951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62025-32CC-484E-B8F8-795DE06F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技术栈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FA475E2-58D0-4641-8B3D-B3B859960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917884"/>
            <a:ext cx="4408517" cy="5022232"/>
          </a:xfrm>
        </p:spPr>
      </p:pic>
    </p:spTree>
    <p:extLst>
      <p:ext uri="{BB962C8B-B14F-4D97-AF65-F5344CB8AC3E}">
        <p14:creationId xmlns:p14="http://schemas.microsoft.com/office/powerpoint/2010/main" val="3732374867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0B578-41A9-49EB-BC56-AF9EF02F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关键类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E8391F-CAF2-4987-8CDC-FB769D3D5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8034" y="1891567"/>
            <a:ext cx="5467806" cy="3074866"/>
          </a:xfrm>
        </p:spPr>
      </p:pic>
    </p:spTree>
    <p:extLst>
      <p:ext uri="{BB962C8B-B14F-4D97-AF65-F5344CB8AC3E}">
        <p14:creationId xmlns:p14="http://schemas.microsoft.com/office/powerpoint/2010/main" val="1052468144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AA27F-1B8A-4B35-ACAC-96509E66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业务逻辑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FBF6FA2-5F31-48D8-9927-42D86833B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7508" y="1499240"/>
            <a:ext cx="7206299" cy="3859519"/>
          </a:xfrm>
        </p:spPr>
      </p:pic>
    </p:spTree>
    <p:extLst>
      <p:ext uri="{BB962C8B-B14F-4D97-AF65-F5344CB8AC3E}">
        <p14:creationId xmlns:p14="http://schemas.microsoft.com/office/powerpoint/2010/main" val="207662057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地图集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TM16401371[[fn=地图集]]</Template>
  <TotalTime>6</TotalTime>
  <Words>11</Words>
  <Application>Microsoft Office PowerPoint</Application>
  <PresentationFormat>宽屏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Calibri Light</vt:lpstr>
      <vt:lpstr>Rockwell</vt:lpstr>
      <vt:lpstr>Wingdings</vt:lpstr>
      <vt:lpstr>地图集</vt:lpstr>
      <vt:lpstr>大作业报告</vt:lpstr>
      <vt:lpstr>技术栈</vt:lpstr>
      <vt:lpstr>关键类</vt:lpstr>
      <vt:lpstr>业务逻辑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大作业报告</dc:title>
  <dc:creator>子航 胡</dc:creator>
  <cp:lastModifiedBy>子航 胡</cp:lastModifiedBy>
  <cp:revision>2</cp:revision>
  <dcterms:created xsi:type="dcterms:W3CDTF">2024-05-06T15:44:31Z</dcterms:created>
  <dcterms:modified xsi:type="dcterms:W3CDTF">2024-05-06T15:52:12Z</dcterms:modified>
</cp:coreProperties>
</file>