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3" r:id="rId4"/>
    <p:sldId id="274" r:id="rId5"/>
    <p:sldId id="264" r:id="rId6"/>
    <p:sldId id="284" r:id="rId7"/>
    <p:sldId id="280" r:id="rId8"/>
    <p:sldId id="281" r:id="rId9"/>
    <p:sldId id="306" r:id="rId10"/>
    <p:sldId id="291" r:id="rId11"/>
    <p:sldId id="292" r:id="rId12"/>
    <p:sldId id="294" r:id="rId13"/>
    <p:sldId id="298" r:id="rId14"/>
    <p:sldId id="304" r:id="rId15"/>
    <p:sldId id="331" r:id="rId16"/>
    <p:sldId id="307" r:id="rId17"/>
    <p:sldId id="330" r:id="rId18"/>
    <p:sldId id="333" r:id="rId19"/>
    <p:sldId id="314" r:id="rId20"/>
    <p:sldId id="315" r:id="rId21"/>
    <p:sldId id="322" r:id="rId22"/>
    <p:sldId id="323" r:id="rId23"/>
    <p:sldId id="334" r:id="rId24"/>
    <p:sldId id="327" r:id="rId25"/>
    <p:sldId id="272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FF9300"/>
    <a:srgbClr val="5097D7"/>
    <a:srgbClr val="FF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81947"/>
  </p:normalViewPr>
  <p:slideViewPr>
    <p:cSldViewPr snapToGrid="0" snapToObjects="1">
      <p:cViewPr varScale="1">
        <p:scale>
          <a:sx n="78" d="100"/>
          <a:sy n="78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13D25-C6D7-AC44-847C-FB5BD5B5BD9D}" type="doc">
      <dgm:prSet loTypeId="urn:microsoft.com/office/officeart/2005/8/layout/arrow3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471A0A4-4F7B-B44A-A536-3F9AE4EBDFB4}">
      <dgm:prSet phldrT="[Text]"/>
      <dgm:spPr/>
      <dgm:t>
        <a:bodyPr/>
        <a:lstStyle/>
        <a:p>
          <a:pPr algn="l" rtl="0"/>
          <a:r>
            <a:rPr lang="en-US" b="1" dirty="0">
              <a:solidFill>
                <a:srgbClr val="FFC636"/>
              </a:solidFill>
            </a:rPr>
            <a:t>Less resource slack, more resource efficiency</a:t>
          </a:r>
        </a:p>
      </dgm:t>
    </dgm:pt>
    <dgm:pt modelId="{0929B379-9D1B-C245-8B3C-C32FE7C212A6}" type="parTrans" cxnId="{F43307C3-82FC-C949-96F8-A8B92201BD54}">
      <dgm:prSet/>
      <dgm:spPr/>
      <dgm:t>
        <a:bodyPr/>
        <a:lstStyle/>
        <a:p>
          <a:endParaRPr lang="en-US"/>
        </a:p>
      </dgm:t>
    </dgm:pt>
    <dgm:pt modelId="{1F5D84D7-6023-AD4B-A94B-036B5CFACE31}" type="sibTrans" cxnId="{F43307C3-82FC-C949-96F8-A8B92201BD54}">
      <dgm:prSet/>
      <dgm:spPr/>
      <dgm:t>
        <a:bodyPr/>
        <a:lstStyle/>
        <a:p>
          <a:endParaRPr lang="en-US"/>
        </a:p>
      </dgm:t>
    </dgm:pt>
    <dgm:pt modelId="{BA4BE7B1-7B3A-EE4C-9578-F943F847E5A1}">
      <dgm:prSet phldrT="[Text]"/>
      <dgm:spPr/>
      <dgm:t>
        <a:bodyPr/>
        <a:lstStyle/>
        <a:p>
          <a:pPr algn="l" rtl="0"/>
          <a:r>
            <a:rPr lang="en-US" b="1" dirty="0">
              <a:solidFill>
                <a:srgbClr val="5097D7"/>
              </a:solidFill>
            </a:rPr>
            <a:t>More computing power, less delay, more SLA</a:t>
          </a:r>
        </a:p>
      </dgm:t>
    </dgm:pt>
    <dgm:pt modelId="{8AA1ADD3-A4A4-E145-9008-A7E65A96F907}" type="parTrans" cxnId="{7DA34C49-4EBE-AF42-8020-22C86133C761}">
      <dgm:prSet/>
      <dgm:spPr/>
      <dgm:t>
        <a:bodyPr/>
        <a:lstStyle/>
        <a:p>
          <a:endParaRPr lang="en-US"/>
        </a:p>
      </dgm:t>
    </dgm:pt>
    <dgm:pt modelId="{02391628-D4B8-844D-B60B-1D9FA0E38830}" type="sibTrans" cxnId="{7DA34C49-4EBE-AF42-8020-22C86133C761}">
      <dgm:prSet/>
      <dgm:spPr/>
      <dgm:t>
        <a:bodyPr/>
        <a:lstStyle/>
        <a:p>
          <a:endParaRPr lang="en-US"/>
        </a:p>
      </dgm:t>
    </dgm:pt>
    <dgm:pt modelId="{AFE749A4-B234-AE4F-853C-2D73A29DAB18}" type="pres">
      <dgm:prSet presAssocID="{F1D13D25-C6D7-AC44-847C-FB5BD5B5BD9D}" presName="compositeShape" presStyleCnt="0">
        <dgm:presLayoutVars>
          <dgm:chMax val="2"/>
          <dgm:dir/>
          <dgm:resizeHandles val="exact"/>
        </dgm:presLayoutVars>
      </dgm:prSet>
      <dgm:spPr/>
    </dgm:pt>
    <dgm:pt modelId="{E1507858-FA43-514E-AEEA-45A8A0408647}" type="pres">
      <dgm:prSet presAssocID="{F1D13D25-C6D7-AC44-847C-FB5BD5B5BD9D}" presName="divider" presStyleLbl="fgShp" presStyleIdx="0" presStyleCnt="1"/>
      <dgm:spPr/>
    </dgm:pt>
    <dgm:pt modelId="{55BDD631-B34B-1E49-95EC-7503F801C870}" type="pres">
      <dgm:prSet presAssocID="{8471A0A4-4F7B-B44A-A536-3F9AE4EBDFB4}" presName="downArrow" presStyleLbl="node1" presStyleIdx="0" presStyleCnt="2" custScaleY="125000"/>
      <dgm:spPr/>
    </dgm:pt>
    <dgm:pt modelId="{A849122F-19C8-2742-84BE-603CDE0BC172}" type="pres">
      <dgm:prSet presAssocID="{8471A0A4-4F7B-B44A-A536-3F9AE4EBDFB4}" presName="downArrowText" presStyleLbl="revTx" presStyleIdx="0" presStyleCnt="2" custScaleX="65451" custScaleY="64008" custLinFactNeighborX="-74715" custLinFactNeighborY="-16382">
        <dgm:presLayoutVars>
          <dgm:bulletEnabled val="1"/>
        </dgm:presLayoutVars>
      </dgm:prSet>
      <dgm:spPr/>
    </dgm:pt>
    <dgm:pt modelId="{0978628B-B7A3-0743-97C6-90A969B1BADE}" type="pres">
      <dgm:prSet presAssocID="{BA4BE7B1-7B3A-EE4C-9578-F943F847E5A1}" presName="upArrow" presStyleLbl="node1" presStyleIdx="1" presStyleCnt="2" custScaleY="125000"/>
      <dgm:spPr/>
    </dgm:pt>
    <dgm:pt modelId="{091CC63F-8E2F-554B-966F-39AD2ACC9771}" type="pres">
      <dgm:prSet presAssocID="{BA4BE7B1-7B3A-EE4C-9578-F943F847E5A1}" presName="upArrowText" presStyleLbl="revTx" presStyleIdx="1" presStyleCnt="2" custScaleX="66938" custScaleY="66705" custLinFactNeighborX="80066" custLinFactNeighborY="18434">
        <dgm:presLayoutVars>
          <dgm:bulletEnabled val="1"/>
        </dgm:presLayoutVars>
      </dgm:prSet>
      <dgm:spPr/>
    </dgm:pt>
  </dgm:ptLst>
  <dgm:cxnLst>
    <dgm:cxn modelId="{7DA34C49-4EBE-AF42-8020-22C86133C761}" srcId="{F1D13D25-C6D7-AC44-847C-FB5BD5B5BD9D}" destId="{BA4BE7B1-7B3A-EE4C-9578-F943F847E5A1}" srcOrd="1" destOrd="0" parTransId="{8AA1ADD3-A4A4-E145-9008-A7E65A96F907}" sibTransId="{02391628-D4B8-844D-B60B-1D9FA0E38830}"/>
    <dgm:cxn modelId="{BBDEF96A-971E-0D48-B4FF-AE3D887D68D2}" type="presOf" srcId="{8471A0A4-4F7B-B44A-A536-3F9AE4EBDFB4}" destId="{A849122F-19C8-2742-84BE-603CDE0BC172}" srcOrd="0" destOrd="0" presId="urn:microsoft.com/office/officeart/2005/8/layout/arrow3"/>
    <dgm:cxn modelId="{15FEDFA8-3A89-4B45-932A-0513ED3E8AA1}" type="presOf" srcId="{BA4BE7B1-7B3A-EE4C-9578-F943F847E5A1}" destId="{091CC63F-8E2F-554B-966F-39AD2ACC9771}" srcOrd="0" destOrd="0" presId="urn:microsoft.com/office/officeart/2005/8/layout/arrow3"/>
    <dgm:cxn modelId="{F43307C3-82FC-C949-96F8-A8B92201BD54}" srcId="{F1D13D25-C6D7-AC44-847C-FB5BD5B5BD9D}" destId="{8471A0A4-4F7B-B44A-A536-3F9AE4EBDFB4}" srcOrd="0" destOrd="0" parTransId="{0929B379-9D1B-C245-8B3C-C32FE7C212A6}" sibTransId="{1F5D84D7-6023-AD4B-A94B-036B5CFACE31}"/>
    <dgm:cxn modelId="{0CDEEAC5-7917-B640-B5AE-59B71BB71BDC}" type="presOf" srcId="{F1D13D25-C6D7-AC44-847C-FB5BD5B5BD9D}" destId="{AFE749A4-B234-AE4F-853C-2D73A29DAB18}" srcOrd="0" destOrd="0" presId="urn:microsoft.com/office/officeart/2005/8/layout/arrow3"/>
    <dgm:cxn modelId="{5921B717-80E3-914B-9AEE-924D4B2797D4}" type="presParOf" srcId="{AFE749A4-B234-AE4F-853C-2D73A29DAB18}" destId="{E1507858-FA43-514E-AEEA-45A8A0408647}" srcOrd="0" destOrd="0" presId="urn:microsoft.com/office/officeart/2005/8/layout/arrow3"/>
    <dgm:cxn modelId="{FA9B7F47-DF07-8A44-8AF8-569849141B7E}" type="presParOf" srcId="{AFE749A4-B234-AE4F-853C-2D73A29DAB18}" destId="{55BDD631-B34B-1E49-95EC-7503F801C870}" srcOrd="1" destOrd="0" presId="urn:microsoft.com/office/officeart/2005/8/layout/arrow3"/>
    <dgm:cxn modelId="{DD8C5E8A-BDE9-4C4D-AEF1-E27BD250CCF4}" type="presParOf" srcId="{AFE749A4-B234-AE4F-853C-2D73A29DAB18}" destId="{A849122F-19C8-2742-84BE-603CDE0BC172}" srcOrd="2" destOrd="0" presId="urn:microsoft.com/office/officeart/2005/8/layout/arrow3"/>
    <dgm:cxn modelId="{9CD0BC73-91BD-2D47-BBA7-8152583892BC}" type="presParOf" srcId="{AFE749A4-B234-AE4F-853C-2D73A29DAB18}" destId="{0978628B-B7A3-0743-97C6-90A969B1BADE}" srcOrd="3" destOrd="0" presId="urn:microsoft.com/office/officeart/2005/8/layout/arrow3"/>
    <dgm:cxn modelId="{3293307C-61C5-2645-89C2-EBD806ED71E8}" type="presParOf" srcId="{AFE749A4-B234-AE4F-853C-2D73A29DAB18}" destId="{091CC63F-8E2F-554B-966F-39AD2ACC977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73DE9-DE49-FD47-BF18-7195BCF4E80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2FADFF-4875-364A-8938-307AC7D6FBB6}">
      <dgm:prSet/>
      <dgm:spPr/>
      <dgm:t>
        <a:bodyPr/>
        <a:lstStyle/>
        <a:p>
          <a:r>
            <a:rPr lang="en-US" dirty="0"/>
            <a:t>Heuristics</a:t>
          </a:r>
        </a:p>
      </dgm:t>
    </dgm:pt>
    <dgm:pt modelId="{A8C5ED5C-D6C5-F74B-90FB-96A3A8BDCF0E}" type="parTrans" cxnId="{487C0068-A765-5A4C-AE5A-9145CA4E8CB1}">
      <dgm:prSet/>
      <dgm:spPr/>
      <dgm:t>
        <a:bodyPr/>
        <a:lstStyle/>
        <a:p>
          <a:endParaRPr lang="en-US"/>
        </a:p>
      </dgm:t>
    </dgm:pt>
    <dgm:pt modelId="{ADE04599-87C3-684C-BB71-4CF3BE345836}" type="sibTrans" cxnId="{487C0068-A765-5A4C-AE5A-9145CA4E8CB1}">
      <dgm:prSet/>
      <dgm:spPr/>
      <dgm:t>
        <a:bodyPr/>
        <a:lstStyle/>
        <a:p>
          <a:endParaRPr lang="en-US"/>
        </a:p>
      </dgm:t>
    </dgm:pt>
    <dgm:pt modelId="{B7FF91C7-1A15-A142-BA04-61E612EDA01C}">
      <dgm:prSet/>
      <dgm:spPr/>
      <dgm:t>
        <a:bodyPr/>
        <a:lstStyle/>
        <a:p>
          <a:r>
            <a:rPr lang="en-US" dirty="0"/>
            <a:t>Knowledge Beforehand</a:t>
          </a:r>
        </a:p>
      </dgm:t>
    </dgm:pt>
    <dgm:pt modelId="{4625F2FD-00E7-314B-949E-1BBACCAB6530}" type="parTrans" cxnId="{70DFDCA4-3120-5E4D-8C29-BA22F2106CEB}">
      <dgm:prSet/>
      <dgm:spPr/>
      <dgm:t>
        <a:bodyPr/>
        <a:lstStyle/>
        <a:p>
          <a:endParaRPr lang="en-US"/>
        </a:p>
      </dgm:t>
    </dgm:pt>
    <dgm:pt modelId="{54910DB5-8EF7-D246-AF17-5C25575D5A45}" type="sibTrans" cxnId="{70DFDCA4-3120-5E4D-8C29-BA22F2106CEB}">
      <dgm:prSet/>
      <dgm:spPr/>
      <dgm:t>
        <a:bodyPr/>
        <a:lstStyle/>
        <a:p>
          <a:endParaRPr lang="en-US"/>
        </a:p>
      </dgm:t>
    </dgm:pt>
    <dgm:pt modelId="{B4F255DA-6DF1-F041-99F9-2B18B9134F15}">
      <dgm:prSet/>
      <dgm:spPr/>
      <dgm:t>
        <a:bodyPr/>
        <a:lstStyle/>
        <a:p>
          <a:r>
            <a:rPr lang="en-US"/>
            <a:t>Algorithms</a:t>
          </a:r>
        </a:p>
      </dgm:t>
    </dgm:pt>
    <dgm:pt modelId="{29215C05-92C4-6349-9585-BA0F5A3218B4}" type="parTrans" cxnId="{A952D6D2-B838-174D-90DB-99578A54CA09}">
      <dgm:prSet/>
      <dgm:spPr/>
      <dgm:t>
        <a:bodyPr/>
        <a:lstStyle/>
        <a:p>
          <a:endParaRPr lang="en-US"/>
        </a:p>
      </dgm:t>
    </dgm:pt>
    <dgm:pt modelId="{BEB515C1-579A-AE47-AC75-28F39AE7EFB1}" type="sibTrans" cxnId="{A952D6D2-B838-174D-90DB-99578A54CA09}">
      <dgm:prSet/>
      <dgm:spPr/>
      <dgm:t>
        <a:bodyPr/>
        <a:lstStyle/>
        <a:p>
          <a:endParaRPr lang="en-US"/>
        </a:p>
      </dgm:t>
    </dgm:pt>
    <dgm:pt modelId="{1F1E1665-B8E1-5D4F-9A85-419AD2A83B76}">
      <dgm:prSet/>
      <dgm:spPr/>
      <dgm:t>
        <a:bodyPr/>
        <a:lstStyle/>
        <a:p>
          <a:r>
            <a:rPr lang="en-US"/>
            <a:t>Too General</a:t>
          </a:r>
        </a:p>
      </dgm:t>
    </dgm:pt>
    <dgm:pt modelId="{A9541706-CCDD-0B47-8320-80B22251BED6}" type="parTrans" cxnId="{7CF8F241-F43A-9D47-94F0-0CBD30DAFE78}">
      <dgm:prSet/>
      <dgm:spPr/>
      <dgm:t>
        <a:bodyPr/>
        <a:lstStyle/>
        <a:p>
          <a:endParaRPr lang="en-US"/>
        </a:p>
      </dgm:t>
    </dgm:pt>
    <dgm:pt modelId="{2CE05623-3017-6843-B5A6-9FA4F2DCBFFC}" type="sibTrans" cxnId="{7CF8F241-F43A-9D47-94F0-0CBD30DAFE78}">
      <dgm:prSet/>
      <dgm:spPr/>
      <dgm:t>
        <a:bodyPr/>
        <a:lstStyle/>
        <a:p>
          <a:endParaRPr lang="en-US"/>
        </a:p>
      </dgm:t>
    </dgm:pt>
    <dgm:pt modelId="{105628E7-EDE5-DB47-8AF9-52FFFFCA2B1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C1427B72-BD7B-8B4B-8CCD-55182A213389}" type="parTrans" cxnId="{8E69CDD9-E1C7-3E40-A01A-42C3B1297361}">
      <dgm:prSet/>
      <dgm:spPr/>
      <dgm:t>
        <a:bodyPr/>
        <a:lstStyle/>
        <a:p>
          <a:endParaRPr lang="en-US"/>
        </a:p>
      </dgm:t>
    </dgm:pt>
    <dgm:pt modelId="{1724D98A-CFD4-4D41-915C-3F1D134D8DC5}" type="sibTrans" cxnId="{8E69CDD9-E1C7-3E40-A01A-42C3B1297361}">
      <dgm:prSet/>
      <dgm:spPr/>
      <dgm:t>
        <a:bodyPr/>
        <a:lstStyle/>
        <a:p>
          <a:endParaRPr lang="en-US"/>
        </a:p>
      </dgm:t>
    </dgm:pt>
    <dgm:pt modelId="{12276DC1-EC35-2647-8AA8-20EF7033F5D2}">
      <dgm:prSet/>
      <dgm:spPr/>
      <dgm:t>
        <a:bodyPr/>
        <a:lstStyle/>
        <a:p>
          <a:r>
            <a:rPr lang="en-US" dirty="0"/>
            <a:t>Dynamic, Workload-Specific, Does not Need Knowledge Beforehand</a:t>
          </a:r>
        </a:p>
      </dgm:t>
    </dgm:pt>
    <dgm:pt modelId="{A78036DB-F7E4-C945-B6B2-BAA0218E5E36}" type="parTrans" cxnId="{4387491E-9625-7843-9230-DDD3F1541345}">
      <dgm:prSet/>
      <dgm:spPr/>
      <dgm:t>
        <a:bodyPr/>
        <a:lstStyle/>
        <a:p>
          <a:endParaRPr lang="en-US"/>
        </a:p>
      </dgm:t>
    </dgm:pt>
    <dgm:pt modelId="{E9ED5FD9-76AF-554D-AAE2-CAEE572BABCC}" type="sibTrans" cxnId="{4387491E-9625-7843-9230-DDD3F1541345}">
      <dgm:prSet/>
      <dgm:spPr/>
      <dgm:t>
        <a:bodyPr/>
        <a:lstStyle/>
        <a:p>
          <a:endParaRPr lang="en-US"/>
        </a:p>
      </dgm:t>
    </dgm:pt>
    <dgm:pt modelId="{68E4DE2F-1E7B-4947-97CA-2A93821A8605}" type="pres">
      <dgm:prSet presAssocID="{D7373DE9-DE49-FD47-BF18-7195BCF4E806}" presName="linear" presStyleCnt="0">
        <dgm:presLayoutVars>
          <dgm:dir/>
          <dgm:animLvl val="lvl"/>
          <dgm:resizeHandles val="exact"/>
        </dgm:presLayoutVars>
      </dgm:prSet>
      <dgm:spPr/>
    </dgm:pt>
    <dgm:pt modelId="{770B6707-AC75-C143-B088-8806825E931F}" type="pres">
      <dgm:prSet presAssocID="{D02FADFF-4875-364A-8938-307AC7D6FBB6}" presName="parentLin" presStyleCnt="0"/>
      <dgm:spPr/>
    </dgm:pt>
    <dgm:pt modelId="{A0892D22-5BD4-5D43-B2A0-12C6CF91E2B4}" type="pres">
      <dgm:prSet presAssocID="{D02FADFF-4875-364A-8938-307AC7D6FBB6}" presName="parentLeftMargin" presStyleLbl="node1" presStyleIdx="0" presStyleCnt="3"/>
      <dgm:spPr/>
    </dgm:pt>
    <dgm:pt modelId="{A0E4EE37-E502-EB4A-955A-472EBE36CFD6}" type="pres">
      <dgm:prSet presAssocID="{D02FADFF-4875-364A-8938-307AC7D6FB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964473-525E-BF4A-920E-0F35F6A5E8E5}" type="pres">
      <dgm:prSet presAssocID="{D02FADFF-4875-364A-8938-307AC7D6FBB6}" presName="negativeSpace" presStyleCnt="0"/>
      <dgm:spPr/>
    </dgm:pt>
    <dgm:pt modelId="{01AAF307-CD19-7749-99D7-3A8B2AAB4E7C}" type="pres">
      <dgm:prSet presAssocID="{D02FADFF-4875-364A-8938-307AC7D6FBB6}" presName="childText" presStyleLbl="conFgAcc1" presStyleIdx="0" presStyleCnt="3">
        <dgm:presLayoutVars>
          <dgm:bulletEnabled val="1"/>
        </dgm:presLayoutVars>
      </dgm:prSet>
      <dgm:spPr/>
    </dgm:pt>
    <dgm:pt modelId="{CE9B785D-5186-AD40-8ABF-AEE494DA7B29}" type="pres">
      <dgm:prSet presAssocID="{ADE04599-87C3-684C-BB71-4CF3BE345836}" presName="spaceBetweenRectangles" presStyleCnt="0"/>
      <dgm:spPr/>
    </dgm:pt>
    <dgm:pt modelId="{A1799FEA-2807-E147-ACAB-68E5E968819C}" type="pres">
      <dgm:prSet presAssocID="{B4F255DA-6DF1-F041-99F9-2B18B9134F15}" presName="parentLin" presStyleCnt="0"/>
      <dgm:spPr/>
    </dgm:pt>
    <dgm:pt modelId="{746F43DF-BCEC-8E4E-A34C-DEE2E788DF83}" type="pres">
      <dgm:prSet presAssocID="{B4F255DA-6DF1-F041-99F9-2B18B9134F15}" presName="parentLeftMargin" presStyleLbl="node1" presStyleIdx="0" presStyleCnt="3"/>
      <dgm:spPr/>
    </dgm:pt>
    <dgm:pt modelId="{5E40337A-9B36-0047-8490-903100F5DD90}" type="pres">
      <dgm:prSet presAssocID="{B4F255DA-6DF1-F041-99F9-2B18B9134F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0EE19C-C024-0F49-B009-FCC1C8ABFF12}" type="pres">
      <dgm:prSet presAssocID="{B4F255DA-6DF1-F041-99F9-2B18B9134F15}" presName="negativeSpace" presStyleCnt="0"/>
      <dgm:spPr/>
    </dgm:pt>
    <dgm:pt modelId="{754A84B5-46D4-474E-9EF0-A9AE012FC2AC}" type="pres">
      <dgm:prSet presAssocID="{B4F255DA-6DF1-F041-99F9-2B18B9134F15}" presName="childText" presStyleLbl="conFgAcc1" presStyleIdx="1" presStyleCnt="3">
        <dgm:presLayoutVars>
          <dgm:bulletEnabled val="1"/>
        </dgm:presLayoutVars>
      </dgm:prSet>
      <dgm:spPr/>
    </dgm:pt>
    <dgm:pt modelId="{193BC6A2-A666-3047-BDC1-B8BBC96F0382}" type="pres">
      <dgm:prSet presAssocID="{BEB515C1-579A-AE47-AC75-28F39AE7EFB1}" presName="spaceBetweenRectangles" presStyleCnt="0"/>
      <dgm:spPr/>
    </dgm:pt>
    <dgm:pt modelId="{91384EF8-D598-BB45-8906-2EDE50865D79}" type="pres">
      <dgm:prSet presAssocID="{105628E7-EDE5-DB47-8AF9-52FFFFCA2B1D}" presName="parentLin" presStyleCnt="0"/>
      <dgm:spPr/>
    </dgm:pt>
    <dgm:pt modelId="{437FE8AF-5BB1-ED48-9D58-378FE10ABD76}" type="pres">
      <dgm:prSet presAssocID="{105628E7-EDE5-DB47-8AF9-52FFFFCA2B1D}" presName="parentLeftMargin" presStyleLbl="node1" presStyleIdx="1" presStyleCnt="3"/>
      <dgm:spPr/>
    </dgm:pt>
    <dgm:pt modelId="{2F273860-32A2-3E4A-BC66-E00192345B31}" type="pres">
      <dgm:prSet presAssocID="{105628E7-EDE5-DB47-8AF9-52FFFFCA2B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BAC2A48-4AB8-0947-8DB3-0D468063FD5B}" type="pres">
      <dgm:prSet presAssocID="{105628E7-EDE5-DB47-8AF9-52FFFFCA2B1D}" presName="negativeSpace" presStyleCnt="0"/>
      <dgm:spPr/>
    </dgm:pt>
    <dgm:pt modelId="{2B408A06-5AB3-924A-B9C1-0754E3E3B89E}" type="pres">
      <dgm:prSet presAssocID="{105628E7-EDE5-DB47-8AF9-52FFFFCA2B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967412-D4F5-CC45-B928-E83992D48D0D}" type="presOf" srcId="{105628E7-EDE5-DB47-8AF9-52FFFFCA2B1D}" destId="{437FE8AF-5BB1-ED48-9D58-378FE10ABD76}" srcOrd="0" destOrd="0" presId="urn:microsoft.com/office/officeart/2005/8/layout/list1"/>
    <dgm:cxn modelId="{449F3C1B-5996-1948-817D-9ED3BA2218B6}" type="presOf" srcId="{105628E7-EDE5-DB47-8AF9-52FFFFCA2B1D}" destId="{2F273860-32A2-3E4A-BC66-E00192345B31}" srcOrd="1" destOrd="0" presId="urn:microsoft.com/office/officeart/2005/8/layout/list1"/>
    <dgm:cxn modelId="{4387491E-9625-7843-9230-DDD3F1541345}" srcId="{105628E7-EDE5-DB47-8AF9-52FFFFCA2B1D}" destId="{12276DC1-EC35-2647-8AA8-20EF7033F5D2}" srcOrd="0" destOrd="0" parTransId="{A78036DB-F7E4-C945-B6B2-BAA0218E5E36}" sibTransId="{E9ED5FD9-76AF-554D-AAE2-CAEE572BABCC}"/>
    <dgm:cxn modelId="{7CF8F241-F43A-9D47-94F0-0CBD30DAFE78}" srcId="{B4F255DA-6DF1-F041-99F9-2B18B9134F15}" destId="{1F1E1665-B8E1-5D4F-9A85-419AD2A83B76}" srcOrd="0" destOrd="0" parTransId="{A9541706-CCDD-0B47-8320-80B22251BED6}" sibTransId="{2CE05623-3017-6843-B5A6-9FA4F2DCBFFC}"/>
    <dgm:cxn modelId="{4951A245-BE52-9540-900B-2AA200BAF39D}" type="presOf" srcId="{1F1E1665-B8E1-5D4F-9A85-419AD2A83B76}" destId="{754A84B5-46D4-474E-9EF0-A9AE012FC2AC}" srcOrd="0" destOrd="0" presId="urn:microsoft.com/office/officeart/2005/8/layout/list1"/>
    <dgm:cxn modelId="{487C0068-A765-5A4C-AE5A-9145CA4E8CB1}" srcId="{D7373DE9-DE49-FD47-BF18-7195BCF4E806}" destId="{D02FADFF-4875-364A-8938-307AC7D6FBB6}" srcOrd="0" destOrd="0" parTransId="{A8C5ED5C-D6C5-F74B-90FB-96A3A8BDCF0E}" sibTransId="{ADE04599-87C3-684C-BB71-4CF3BE345836}"/>
    <dgm:cxn modelId="{0011596D-77E8-094C-AA54-541DD2BA271C}" type="presOf" srcId="{B4F255DA-6DF1-F041-99F9-2B18B9134F15}" destId="{746F43DF-BCEC-8E4E-A34C-DEE2E788DF83}" srcOrd="0" destOrd="0" presId="urn:microsoft.com/office/officeart/2005/8/layout/list1"/>
    <dgm:cxn modelId="{03D06875-B960-C740-9357-79D82F0B57F0}" type="presOf" srcId="{B4F255DA-6DF1-F041-99F9-2B18B9134F15}" destId="{5E40337A-9B36-0047-8490-903100F5DD90}" srcOrd="1" destOrd="0" presId="urn:microsoft.com/office/officeart/2005/8/layout/list1"/>
    <dgm:cxn modelId="{A2F2C09F-E6C9-5A4E-BAB2-8CC9D9A8079C}" type="presOf" srcId="{D7373DE9-DE49-FD47-BF18-7195BCF4E806}" destId="{68E4DE2F-1E7B-4947-97CA-2A93821A8605}" srcOrd="0" destOrd="0" presId="urn:microsoft.com/office/officeart/2005/8/layout/list1"/>
    <dgm:cxn modelId="{70DFDCA4-3120-5E4D-8C29-BA22F2106CEB}" srcId="{D02FADFF-4875-364A-8938-307AC7D6FBB6}" destId="{B7FF91C7-1A15-A142-BA04-61E612EDA01C}" srcOrd="0" destOrd="0" parTransId="{4625F2FD-00E7-314B-949E-1BBACCAB6530}" sibTransId="{54910DB5-8EF7-D246-AF17-5C25575D5A45}"/>
    <dgm:cxn modelId="{474914D1-7EA2-DF44-8964-D58B5E3B7DCD}" type="presOf" srcId="{12276DC1-EC35-2647-8AA8-20EF7033F5D2}" destId="{2B408A06-5AB3-924A-B9C1-0754E3E3B89E}" srcOrd="0" destOrd="0" presId="urn:microsoft.com/office/officeart/2005/8/layout/list1"/>
    <dgm:cxn modelId="{A952D6D2-B838-174D-90DB-99578A54CA09}" srcId="{D7373DE9-DE49-FD47-BF18-7195BCF4E806}" destId="{B4F255DA-6DF1-F041-99F9-2B18B9134F15}" srcOrd="1" destOrd="0" parTransId="{29215C05-92C4-6349-9585-BA0F5A3218B4}" sibTransId="{BEB515C1-579A-AE47-AC75-28F39AE7EFB1}"/>
    <dgm:cxn modelId="{FEF057D8-99F9-364B-ABA5-D54FF2820205}" type="presOf" srcId="{B7FF91C7-1A15-A142-BA04-61E612EDA01C}" destId="{01AAF307-CD19-7749-99D7-3A8B2AAB4E7C}" srcOrd="0" destOrd="0" presId="urn:microsoft.com/office/officeart/2005/8/layout/list1"/>
    <dgm:cxn modelId="{8E69CDD9-E1C7-3E40-A01A-42C3B1297361}" srcId="{D7373DE9-DE49-FD47-BF18-7195BCF4E806}" destId="{105628E7-EDE5-DB47-8AF9-52FFFFCA2B1D}" srcOrd="2" destOrd="0" parTransId="{C1427B72-BD7B-8B4B-8CCD-55182A213389}" sibTransId="{1724D98A-CFD4-4D41-915C-3F1D134D8DC5}"/>
    <dgm:cxn modelId="{50E3EAEB-E5A7-0644-919F-F4FEDF6F15A7}" type="presOf" srcId="{D02FADFF-4875-364A-8938-307AC7D6FBB6}" destId="{A0892D22-5BD4-5D43-B2A0-12C6CF91E2B4}" srcOrd="0" destOrd="0" presId="urn:microsoft.com/office/officeart/2005/8/layout/list1"/>
    <dgm:cxn modelId="{482B88FF-AB6B-A645-BA56-D3A5BF9F5C65}" type="presOf" srcId="{D02FADFF-4875-364A-8938-307AC7D6FBB6}" destId="{A0E4EE37-E502-EB4A-955A-472EBE36CFD6}" srcOrd="1" destOrd="0" presId="urn:microsoft.com/office/officeart/2005/8/layout/list1"/>
    <dgm:cxn modelId="{08F46423-47BA-D143-9C40-DCEFE91A05FD}" type="presParOf" srcId="{68E4DE2F-1E7B-4947-97CA-2A93821A8605}" destId="{770B6707-AC75-C143-B088-8806825E931F}" srcOrd="0" destOrd="0" presId="urn:microsoft.com/office/officeart/2005/8/layout/list1"/>
    <dgm:cxn modelId="{2CBEBADA-989F-DF45-BAD9-F4B2F5B5FA1C}" type="presParOf" srcId="{770B6707-AC75-C143-B088-8806825E931F}" destId="{A0892D22-5BD4-5D43-B2A0-12C6CF91E2B4}" srcOrd="0" destOrd="0" presId="urn:microsoft.com/office/officeart/2005/8/layout/list1"/>
    <dgm:cxn modelId="{AD9B3E49-C036-1A4C-A956-93327F68C5C7}" type="presParOf" srcId="{770B6707-AC75-C143-B088-8806825E931F}" destId="{A0E4EE37-E502-EB4A-955A-472EBE36CFD6}" srcOrd="1" destOrd="0" presId="urn:microsoft.com/office/officeart/2005/8/layout/list1"/>
    <dgm:cxn modelId="{739102AA-8B12-F84C-9E81-FD9FE552B18F}" type="presParOf" srcId="{68E4DE2F-1E7B-4947-97CA-2A93821A8605}" destId="{6F964473-525E-BF4A-920E-0F35F6A5E8E5}" srcOrd="1" destOrd="0" presId="urn:microsoft.com/office/officeart/2005/8/layout/list1"/>
    <dgm:cxn modelId="{1C9EDC72-9594-9343-ADF6-8723D7E2EAE8}" type="presParOf" srcId="{68E4DE2F-1E7B-4947-97CA-2A93821A8605}" destId="{01AAF307-CD19-7749-99D7-3A8B2AAB4E7C}" srcOrd="2" destOrd="0" presId="urn:microsoft.com/office/officeart/2005/8/layout/list1"/>
    <dgm:cxn modelId="{5498782F-0354-B045-AB8C-EB5E60AE4877}" type="presParOf" srcId="{68E4DE2F-1E7B-4947-97CA-2A93821A8605}" destId="{CE9B785D-5186-AD40-8ABF-AEE494DA7B29}" srcOrd="3" destOrd="0" presId="urn:microsoft.com/office/officeart/2005/8/layout/list1"/>
    <dgm:cxn modelId="{61173469-FAE8-274F-822F-54562B4EEA11}" type="presParOf" srcId="{68E4DE2F-1E7B-4947-97CA-2A93821A8605}" destId="{A1799FEA-2807-E147-ACAB-68E5E968819C}" srcOrd="4" destOrd="0" presId="urn:microsoft.com/office/officeart/2005/8/layout/list1"/>
    <dgm:cxn modelId="{DE2441C1-BCC1-CF42-A352-8FF0F1B5F808}" type="presParOf" srcId="{A1799FEA-2807-E147-ACAB-68E5E968819C}" destId="{746F43DF-BCEC-8E4E-A34C-DEE2E788DF83}" srcOrd="0" destOrd="0" presId="urn:microsoft.com/office/officeart/2005/8/layout/list1"/>
    <dgm:cxn modelId="{4A2681F5-E0F9-874C-842E-F11F6C924805}" type="presParOf" srcId="{A1799FEA-2807-E147-ACAB-68E5E968819C}" destId="{5E40337A-9B36-0047-8490-903100F5DD90}" srcOrd="1" destOrd="0" presId="urn:microsoft.com/office/officeart/2005/8/layout/list1"/>
    <dgm:cxn modelId="{78B2317B-2FCA-0E41-94EB-023C27FAF881}" type="presParOf" srcId="{68E4DE2F-1E7B-4947-97CA-2A93821A8605}" destId="{C90EE19C-C024-0F49-B009-FCC1C8ABFF12}" srcOrd="5" destOrd="0" presId="urn:microsoft.com/office/officeart/2005/8/layout/list1"/>
    <dgm:cxn modelId="{20B05479-4266-FE45-8DAA-846C2BE54DA0}" type="presParOf" srcId="{68E4DE2F-1E7B-4947-97CA-2A93821A8605}" destId="{754A84B5-46D4-474E-9EF0-A9AE012FC2AC}" srcOrd="6" destOrd="0" presId="urn:microsoft.com/office/officeart/2005/8/layout/list1"/>
    <dgm:cxn modelId="{109566F5-3ED8-1349-B8BC-B9FBBFFC385D}" type="presParOf" srcId="{68E4DE2F-1E7B-4947-97CA-2A93821A8605}" destId="{193BC6A2-A666-3047-BDC1-B8BBC96F0382}" srcOrd="7" destOrd="0" presId="urn:microsoft.com/office/officeart/2005/8/layout/list1"/>
    <dgm:cxn modelId="{271B33C3-0FCB-914C-B83A-31A47FDA6C95}" type="presParOf" srcId="{68E4DE2F-1E7B-4947-97CA-2A93821A8605}" destId="{91384EF8-D598-BB45-8906-2EDE50865D79}" srcOrd="8" destOrd="0" presId="urn:microsoft.com/office/officeart/2005/8/layout/list1"/>
    <dgm:cxn modelId="{7C6DEAC6-8D67-8F47-A5DF-878C60CB0A97}" type="presParOf" srcId="{91384EF8-D598-BB45-8906-2EDE50865D79}" destId="{437FE8AF-5BB1-ED48-9D58-378FE10ABD76}" srcOrd="0" destOrd="0" presId="urn:microsoft.com/office/officeart/2005/8/layout/list1"/>
    <dgm:cxn modelId="{AA025F07-4DD5-8C4F-9F47-0A93609AAC39}" type="presParOf" srcId="{91384EF8-D598-BB45-8906-2EDE50865D79}" destId="{2F273860-32A2-3E4A-BC66-E00192345B31}" srcOrd="1" destOrd="0" presId="urn:microsoft.com/office/officeart/2005/8/layout/list1"/>
    <dgm:cxn modelId="{915B9B9D-FEA5-D444-A6AE-7D32DF82292F}" type="presParOf" srcId="{68E4DE2F-1E7B-4947-97CA-2A93821A8605}" destId="{2BAC2A48-4AB8-0947-8DB3-0D468063FD5B}" srcOrd="9" destOrd="0" presId="urn:microsoft.com/office/officeart/2005/8/layout/list1"/>
    <dgm:cxn modelId="{44C82884-78B4-D844-95DC-F74208EC7A6E}" type="presParOf" srcId="{68E4DE2F-1E7B-4947-97CA-2A93821A8605}" destId="{2B408A06-5AB3-924A-B9C1-0754E3E3B8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A2267-0EE6-4A37-A986-A854A782CA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B120E5-D2BF-40F0-9A7B-187E60CAC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Supervised Learning</a:t>
          </a:r>
        </a:p>
      </dgm:t>
    </dgm:pt>
    <dgm:pt modelId="{36D63586-B620-4924-842F-9320B42E03DB}" type="parTrans" cxnId="{52B6FDA6-EFA2-4071-B668-E21D5CB22FA9}">
      <dgm:prSet/>
      <dgm:spPr/>
      <dgm:t>
        <a:bodyPr/>
        <a:lstStyle/>
        <a:p>
          <a:endParaRPr lang="en-US"/>
        </a:p>
      </dgm:t>
    </dgm:pt>
    <dgm:pt modelId="{B3CB70F9-6168-4DD8-82B0-B91D5109CA65}" type="sibTrans" cxnId="{52B6FDA6-EFA2-4071-B668-E21D5CB22FA9}">
      <dgm:prSet/>
      <dgm:spPr/>
      <dgm:t>
        <a:bodyPr/>
        <a:lstStyle/>
        <a:p>
          <a:endParaRPr lang="en-US"/>
        </a:p>
      </dgm:t>
    </dgm:pt>
    <dgm:pt modelId="{3F339AA8-0B8D-4635-B141-7BC5D7A06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Unsupervised Learning</a:t>
          </a:r>
        </a:p>
      </dgm:t>
    </dgm:pt>
    <dgm:pt modelId="{E7A8C857-56AA-4D6D-B5E9-A45264DEC379}" type="parTrans" cxnId="{21AF672B-23D0-4221-AFF0-D41475562FED}">
      <dgm:prSet/>
      <dgm:spPr/>
      <dgm:t>
        <a:bodyPr/>
        <a:lstStyle/>
        <a:p>
          <a:endParaRPr lang="en-US"/>
        </a:p>
      </dgm:t>
    </dgm:pt>
    <dgm:pt modelId="{8BD05FEF-151D-4B62-B6A4-50A0E726A293}" type="sibTrans" cxnId="{21AF672B-23D0-4221-AFF0-D41475562FED}">
      <dgm:prSet/>
      <dgm:spPr/>
      <dgm:t>
        <a:bodyPr/>
        <a:lstStyle/>
        <a:p>
          <a:endParaRPr lang="en-US"/>
        </a:p>
      </dgm:t>
    </dgm:pt>
    <dgm:pt modelId="{BD7C80C1-9D9A-4A01-8785-DCEEBA0B1E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Reinforcement Learning</a:t>
          </a:r>
        </a:p>
      </dgm:t>
    </dgm:pt>
    <dgm:pt modelId="{32AAA32A-EA16-4EAE-B8B4-25AEBE0B8F41}" type="parTrans" cxnId="{C16F87E7-72E0-4D1A-B5BE-DBEBBC7A290C}">
      <dgm:prSet/>
      <dgm:spPr/>
      <dgm:t>
        <a:bodyPr/>
        <a:lstStyle/>
        <a:p>
          <a:endParaRPr lang="en-US"/>
        </a:p>
      </dgm:t>
    </dgm:pt>
    <dgm:pt modelId="{40325380-9BB6-48F3-AD3A-8E1BC48CCC45}" type="sibTrans" cxnId="{C16F87E7-72E0-4D1A-B5BE-DBEBBC7A290C}">
      <dgm:prSet/>
      <dgm:spPr/>
      <dgm:t>
        <a:bodyPr/>
        <a:lstStyle/>
        <a:p>
          <a:endParaRPr lang="en-US"/>
        </a:p>
      </dgm:t>
    </dgm:pt>
    <dgm:pt modelId="{01D60595-0A92-4F1B-A558-690E7F72D5F9}" type="pres">
      <dgm:prSet presAssocID="{EC7A2267-0EE6-4A37-A986-A854A782CAA3}" presName="root" presStyleCnt="0">
        <dgm:presLayoutVars>
          <dgm:dir/>
          <dgm:resizeHandles val="exact"/>
        </dgm:presLayoutVars>
      </dgm:prSet>
      <dgm:spPr/>
    </dgm:pt>
    <dgm:pt modelId="{BE6E7A0B-63E1-4683-9A88-33D3A9507E00}" type="pres">
      <dgm:prSet presAssocID="{7CB120E5-D2BF-40F0-9A7B-187E60CAC904}" presName="compNode" presStyleCnt="0"/>
      <dgm:spPr/>
    </dgm:pt>
    <dgm:pt modelId="{B6B0FA63-CB0B-4E6C-ABD5-8FF7AE8A2652}" type="pres">
      <dgm:prSet presAssocID="{7CB120E5-D2BF-40F0-9A7B-187E60CAC904}" presName="iconBgRect" presStyleLbl="bgShp" presStyleIdx="0" presStyleCnt="3"/>
      <dgm:spPr/>
    </dgm:pt>
    <dgm:pt modelId="{5DB2C848-01E7-4AC4-9E8B-789CD2C46001}" type="pres">
      <dgm:prSet presAssocID="{7CB120E5-D2BF-40F0-9A7B-187E60CAC9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3494D57-9B04-4A48-BCA7-F65F232060AD}" type="pres">
      <dgm:prSet presAssocID="{7CB120E5-D2BF-40F0-9A7B-187E60CAC904}" presName="spaceRect" presStyleCnt="0"/>
      <dgm:spPr/>
    </dgm:pt>
    <dgm:pt modelId="{FDE2D1CF-0A33-44EF-BA16-F35E0BA1311D}" type="pres">
      <dgm:prSet presAssocID="{7CB120E5-D2BF-40F0-9A7B-187E60CAC904}" presName="textRect" presStyleLbl="revTx" presStyleIdx="0" presStyleCnt="3">
        <dgm:presLayoutVars>
          <dgm:chMax val="1"/>
          <dgm:chPref val="1"/>
        </dgm:presLayoutVars>
      </dgm:prSet>
      <dgm:spPr/>
    </dgm:pt>
    <dgm:pt modelId="{DBC5B884-E65D-4127-8DC2-DB97A2D01867}" type="pres">
      <dgm:prSet presAssocID="{B3CB70F9-6168-4DD8-82B0-B91D5109CA65}" presName="sibTrans" presStyleCnt="0"/>
      <dgm:spPr/>
    </dgm:pt>
    <dgm:pt modelId="{FB13441F-3E6E-43D6-BC08-1CF5C270EA46}" type="pres">
      <dgm:prSet presAssocID="{3F339AA8-0B8D-4635-B141-7BC5D7A06DC4}" presName="compNode" presStyleCnt="0"/>
      <dgm:spPr/>
    </dgm:pt>
    <dgm:pt modelId="{DB423BC5-CC5A-4D95-A586-C123C5F1876F}" type="pres">
      <dgm:prSet presAssocID="{3F339AA8-0B8D-4635-B141-7BC5D7A06DC4}" presName="iconBgRect" presStyleLbl="bgShp" presStyleIdx="1" presStyleCnt="3"/>
      <dgm:spPr/>
    </dgm:pt>
    <dgm:pt modelId="{34DAF524-55AE-40EE-BDCD-F790DA167D18}" type="pres">
      <dgm:prSet presAssocID="{3F339AA8-0B8D-4635-B141-7BC5D7A06D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DE1996-3CBB-46B7-9BDF-C2CB6F64F359}" type="pres">
      <dgm:prSet presAssocID="{3F339AA8-0B8D-4635-B141-7BC5D7A06DC4}" presName="spaceRect" presStyleCnt="0"/>
      <dgm:spPr/>
    </dgm:pt>
    <dgm:pt modelId="{C204BE6D-0FAC-4E22-9A2F-391CB33AC752}" type="pres">
      <dgm:prSet presAssocID="{3F339AA8-0B8D-4635-B141-7BC5D7A06DC4}" presName="textRect" presStyleLbl="revTx" presStyleIdx="1" presStyleCnt="3">
        <dgm:presLayoutVars>
          <dgm:chMax val="1"/>
          <dgm:chPref val="1"/>
        </dgm:presLayoutVars>
      </dgm:prSet>
      <dgm:spPr/>
    </dgm:pt>
    <dgm:pt modelId="{C2D2B685-EE21-4987-B2DF-ECF485D3B612}" type="pres">
      <dgm:prSet presAssocID="{8BD05FEF-151D-4B62-B6A4-50A0E726A293}" presName="sibTrans" presStyleCnt="0"/>
      <dgm:spPr/>
    </dgm:pt>
    <dgm:pt modelId="{68CEAA54-721D-47E5-AF3B-F633DF325108}" type="pres">
      <dgm:prSet presAssocID="{BD7C80C1-9D9A-4A01-8785-DCEEBA0B1E1A}" presName="compNode" presStyleCnt="0"/>
      <dgm:spPr/>
    </dgm:pt>
    <dgm:pt modelId="{B6821C39-9219-43F9-9EF2-82940776BBB7}" type="pres">
      <dgm:prSet presAssocID="{BD7C80C1-9D9A-4A01-8785-DCEEBA0B1E1A}" presName="iconBgRect" presStyleLbl="bgShp" presStyleIdx="2" presStyleCnt="3"/>
      <dgm:spPr/>
    </dgm:pt>
    <dgm:pt modelId="{E6C68D91-66CA-47F0-8C00-1A656B2979EA}" type="pres">
      <dgm:prSet presAssocID="{BD7C80C1-9D9A-4A01-8785-DCEEBA0B1E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2C67F7-2415-4B02-9BB6-641A85D2DF1A}" type="pres">
      <dgm:prSet presAssocID="{BD7C80C1-9D9A-4A01-8785-DCEEBA0B1E1A}" presName="spaceRect" presStyleCnt="0"/>
      <dgm:spPr/>
    </dgm:pt>
    <dgm:pt modelId="{162AABA1-A03C-4E2A-A624-BA1575525A25}" type="pres">
      <dgm:prSet presAssocID="{BD7C80C1-9D9A-4A01-8785-DCEEBA0B1E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CDAC23-3DBE-E44A-AC77-697A73059F8D}" type="presOf" srcId="{EC7A2267-0EE6-4A37-A986-A854A782CAA3}" destId="{01D60595-0A92-4F1B-A558-690E7F72D5F9}" srcOrd="0" destOrd="0" presId="urn:microsoft.com/office/officeart/2018/5/layout/IconCircleLabelList"/>
    <dgm:cxn modelId="{21AF672B-23D0-4221-AFF0-D41475562FED}" srcId="{EC7A2267-0EE6-4A37-A986-A854A782CAA3}" destId="{3F339AA8-0B8D-4635-B141-7BC5D7A06DC4}" srcOrd="1" destOrd="0" parTransId="{E7A8C857-56AA-4D6D-B5E9-A45264DEC379}" sibTransId="{8BD05FEF-151D-4B62-B6A4-50A0E726A293}"/>
    <dgm:cxn modelId="{5D94D02C-DC24-4D45-8758-0589A1342570}" type="presOf" srcId="{7CB120E5-D2BF-40F0-9A7B-187E60CAC904}" destId="{FDE2D1CF-0A33-44EF-BA16-F35E0BA1311D}" srcOrd="0" destOrd="0" presId="urn:microsoft.com/office/officeart/2018/5/layout/IconCircleLabelList"/>
    <dgm:cxn modelId="{7D340385-E01C-4040-BEAA-5EE926D3F06A}" type="presOf" srcId="{BD7C80C1-9D9A-4A01-8785-DCEEBA0B1E1A}" destId="{162AABA1-A03C-4E2A-A624-BA1575525A25}" srcOrd="0" destOrd="0" presId="urn:microsoft.com/office/officeart/2018/5/layout/IconCircleLabelList"/>
    <dgm:cxn modelId="{52B6FDA6-EFA2-4071-B668-E21D5CB22FA9}" srcId="{EC7A2267-0EE6-4A37-A986-A854A782CAA3}" destId="{7CB120E5-D2BF-40F0-9A7B-187E60CAC904}" srcOrd="0" destOrd="0" parTransId="{36D63586-B620-4924-842F-9320B42E03DB}" sibTransId="{B3CB70F9-6168-4DD8-82B0-B91D5109CA65}"/>
    <dgm:cxn modelId="{E7092DE7-E8C0-C141-9E26-A875D48DB995}" type="presOf" srcId="{3F339AA8-0B8D-4635-B141-7BC5D7A06DC4}" destId="{C204BE6D-0FAC-4E22-9A2F-391CB33AC752}" srcOrd="0" destOrd="0" presId="urn:microsoft.com/office/officeart/2018/5/layout/IconCircleLabelList"/>
    <dgm:cxn modelId="{C16F87E7-72E0-4D1A-B5BE-DBEBBC7A290C}" srcId="{EC7A2267-0EE6-4A37-A986-A854A782CAA3}" destId="{BD7C80C1-9D9A-4A01-8785-DCEEBA0B1E1A}" srcOrd="2" destOrd="0" parTransId="{32AAA32A-EA16-4EAE-B8B4-25AEBE0B8F41}" sibTransId="{40325380-9BB6-48F3-AD3A-8E1BC48CCC45}"/>
    <dgm:cxn modelId="{CC8AA86A-E693-4743-9007-6151A8167F35}" type="presParOf" srcId="{01D60595-0A92-4F1B-A558-690E7F72D5F9}" destId="{BE6E7A0B-63E1-4683-9A88-33D3A9507E00}" srcOrd="0" destOrd="0" presId="urn:microsoft.com/office/officeart/2018/5/layout/IconCircleLabelList"/>
    <dgm:cxn modelId="{24D39542-8A2F-9D47-B2C0-338AF59998E9}" type="presParOf" srcId="{BE6E7A0B-63E1-4683-9A88-33D3A9507E00}" destId="{B6B0FA63-CB0B-4E6C-ABD5-8FF7AE8A2652}" srcOrd="0" destOrd="0" presId="urn:microsoft.com/office/officeart/2018/5/layout/IconCircleLabelList"/>
    <dgm:cxn modelId="{F3BDD621-F62F-7A44-9466-908B2422C590}" type="presParOf" srcId="{BE6E7A0B-63E1-4683-9A88-33D3A9507E00}" destId="{5DB2C848-01E7-4AC4-9E8B-789CD2C46001}" srcOrd="1" destOrd="0" presId="urn:microsoft.com/office/officeart/2018/5/layout/IconCircleLabelList"/>
    <dgm:cxn modelId="{00A32501-78A2-B542-89CB-8634A39BFD7E}" type="presParOf" srcId="{BE6E7A0B-63E1-4683-9A88-33D3A9507E00}" destId="{F3494D57-9B04-4A48-BCA7-F65F232060AD}" srcOrd="2" destOrd="0" presId="urn:microsoft.com/office/officeart/2018/5/layout/IconCircleLabelList"/>
    <dgm:cxn modelId="{9CD5D092-AD7A-0D4D-87D3-AD521F8D3591}" type="presParOf" srcId="{BE6E7A0B-63E1-4683-9A88-33D3A9507E00}" destId="{FDE2D1CF-0A33-44EF-BA16-F35E0BA1311D}" srcOrd="3" destOrd="0" presId="urn:microsoft.com/office/officeart/2018/5/layout/IconCircleLabelList"/>
    <dgm:cxn modelId="{E08557AA-D3AD-4949-BDC1-12503DEA21A7}" type="presParOf" srcId="{01D60595-0A92-4F1B-A558-690E7F72D5F9}" destId="{DBC5B884-E65D-4127-8DC2-DB97A2D01867}" srcOrd="1" destOrd="0" presId="urn:microsoft.com/office/officeart/2018/5/layout/IconCircleLabelList"/>
    <dgm:cxn modelId="{C12CAEA6-4D38-794D-864B-07058C36898D}" type="presParOf" srcId="{01D60595-0A92-4F1B-A558-690E7F72D5F9}" destId="{FB13441F-3E6E-43D6-BC08-1CF5C270EA46}" srcOrd="2" destOrd="0" presId="urn:microsoft.com/office/officeart/2018/5/layout/IconCircleLabelList"/>
    <dgm:cxn modelId="{4C616FF3-A8B6-A347-B87F-487BEA0E1D82}" type="presParOf" srcId="{FB13441F-3E6E-43D6-BC08-1CF5C270EA46}" destId="{DB423BC5-CC5A-4D95-A586-C123C5F1876F}" srcOrd="0" destOrd="0" presId="urn:microsoft.com/office/officeart/2018/5/layout/IconCircleLabelList"/>
    <dgm:cxn modelId="{729F5990-68FC-364A-80A8-8081542DE155}" type="presParOf" srcId="{FB13441F-3E6E-43D6-BC08-1CF5C270EA46}" destId="{34DAF524-55AE-40EE-BDCD-F790DA167D18}" srcOrd="1" destOrd="0" presId="urn:microsoft.com/office/officeart/2018/5/layout/IconCircleLabelList"/>
    <dgm:cxn modelId="{22362BC0-40FC-974C-A3DA-65F0FE3D86CE}" type="presParOf" srcId="{FB13441F-3E6E-43D6-BC08-1CF5C270EA46}" destId="{C0DE1996-3CBB-46B7-9BDF-C2CB6F64F359}" srcOrd="2" destOrd="0" presId="urn:microsoft.com/office/officeart/2018/5/layout/IconCircleLabelList"/>
    <dgm:cxn modelId="{D9AAB643-FD3D-BD41-9340-B5ACE6BD33F9}" type="presParOf" srcId="{FB13441F-3E6E-43D6-BC08-1CF5C270EA46}" destId="{C204BE6D-0FAC-4E22-9A2F-391CB33AC752}" srcOrd="3" destOrd="0" presId="urn:microsoft.com/office/officeart/2018/5/layout/IconCircleLabelList"/>
    <dgm:cxn modelId="{CDD3BFF8-DE64-2F48-9FFC-909007894DE0}" type="presParOf" srcId="{01D60595-0A92-4F1B-A558-690E7F72D5F9}" destId="{C2D2B685-EE21-4987-B2DF-ECF485D3B612}" srcOrd="3" destOrd="0" presId="urn:microsoft.com/office/officeart/2018/5/layout/IconCircleLabelList"/>
    <dgm:cxn modelId="{15C20123-59AA-C147-95A1-C0D3F1388C18}" type="presParOf" srcId="{01D60595-0A92-4F1B-A558-690E7F72D5F9}" destId="{68CEAA54-721D-47E5-AF3B-F633DF325108}" srcOrd="4" destOrd="0" presId="urn:microsoft.com/office/officeart/2018/5/layout/IconCircleLabelList"/>
    <dgm:cxn modelId="{E43F921B-D18C-204D-A1AE-0B02F0FF1B30}" type="presParOf" srcId="{68CEAA54-721D-47E5-AF3B-F633DF325108}" destId="{B6821C39-9219-43F9-9EF2-82940776BBB7}" srcOrd="0" destOrd="0" presId="urn:microsoft.com/office/officeart/2018/5/layout/IconCircleLabelList"/>
    <dgm:cxn modelId="{F308EBAB-8033-1D48-9A24-653C0DA02D07}" type="presParOf" srcId="{68CEAA54-721D-47E5-AF3B-F633DF325108}" destId="{E6C68D91-66CA-47F0-8C00-1A656B2979EA}" srcOrd="1" destOrd="0" presId="urn:microsoft.com/office/officeart/2018/5/layout/IconCircleLabelList"/>
    <dgm:cxn modelId="{12D14E40-966C-1245-BB72-2A0F91873B9F}" type="presParOf" srcId="{68CEAA54-721D-47E5-AF3B-F633DF325108}" destId="{A82C67F7-2415-4B02-9BB6-641A85D2DF1A}" srcOrd="2" destOrd="0" presId="urn:microsoft.com/office/officeart/2018/5/layout/IconCircleLabelList"/>
    <dgm:cxn modelId="{A7941BED-307D-2041-99C6-4A67F7F39816}" type="presParOf" srcId="{68CEAA54-721D-47E5-AF3B-F633DF325108}" destId="{162AABA1-A03C-4E2A-A624-BA1575525A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8B587-F490-4327-9F41-AC8FFDD18CD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0138E0-8BD7-4831-96D9-96EE5F0766D0}">
      <dgm:prSet/>
      <dgm:spPr/>
      <dgm:t>
        <a:bodyPr/>
        <a:lstStyle/>
        <a:p>
          <a:r>
            <a:rPr lang="en-US"/>
            <a:t>Supervised</a:t>
          </a:r>
        </a:p>
      </dgm:t>
    </dgm:pt>
    <dgm:pt modelId="{EDC4145E-CCBB-4B6F-8DD9-F8D310C6B433}" type="parTrans" cxnId="{A73DBD4A-8568-4B66-A9C1-5697735C4DDE}">
      <dgm:prSet/>
      <dgm:spPr/>
      <dgm:t>
        <a:bodyPr/>
        <a:lstStyle/>
        <a:p>
          <a:endParaRPr lang="en-US"/>
        </a:p>
      </dgm:t>
    </dgm:pt>
    <dgm:pt modelId="{FFAE82CC-9F48-4829-BB9A-0365FE79B7C1}" type="sibTrans" cxnId="{A73DBD4A-8568-4B66-A9C1-5697735C4DDE}">
      <dgm:prSet/>
      <dgm:spPr/>
      <dgm:t>
        <a:bodyPr/>
        <a:lstStyle/>
        <a:p>
          <a:endParaRPr lang="en-US"/>
        </a:p>
      </dgm:t>
    </dgm:pt>
    <dgm:pt modelId="{F23F4FA3-E149-4E7E-83D3-613E799FF974}">
      <dgm:prSet/>
      <dgm:spPr/>
      <dgm:t>
        <a:bodyPr/>
        <a:lstStyle/>
        <a:p>
          <a:r>
            <a:rPr lang="en-US" dirty="0"/>
            <a:t>Training Data = Feature Values + Known Label</a:t>
          </a:r>
        </a:p>
      </dgm:t>
    </dgm:pt>
    <dgm:pt modelId="{59193178-A219-4A09-9D8E-5F832877C91A}" type="parTrans" cxnId="{6771F0FA-EABB-4071-986F-1EC1797AAD7D}">
      <dgm:prSet/>
      <dgm:spPr/>
      <dgm:t>
        <a:bodyPr/>
        <a:lstStyle/>
        <a:p>
          <a:endParaRPr lang="en-US"/>
        </a:p>
      </dgm:t>
    </dgm:pt>
    <dgm:pt modelId="{F15AA61E-5D35-4D04-BA12-281F83AD9CBB}" type="sibTrans" cxnId="{6771F0FA-EABB-4071-986F-1EC1797AAD7D}">
      <dgm:prSet/>
      <dgm:spPr/>
      <dgm:t>
        <a:bodyPr/>
        <a:lstStyle/>
        <a:p>
          <a:endParaRPr lang="en-US"/>
        </a:p>
      </dgm:t>
    </dgm:pt>
    <dgm:pt modelId="{58366934-FAF8-441E-8BCA-2073E8F0189D}">
      <dgm:prSet/>
      <dgm:spPr/>
      <dgm:t>
        <a:bodyPr/>
        <a:lstStyle/>
        <a:p>
          <a:r>
            <a:rPr lang="en-US" dirty="0"/>
            <a:t>Unsupervised</a:t>
          </a:r>
        </a:p>
      </dgm:t>
    </dgm:pt>
    <dgm:pt modelId="{351C074E-3DF8-4F54-A44C-7028CCD02A00}" type="parTrans" cxnId="{2C3C72A5-8C0A-4A75-9BBC-F6399F671395}">
      <dgm:prSet/>
      <dgm:spPr/>
      <dgm:t>
        <a:bodyPr/>
        <a:lstStyle/>
        <a:p>
          <a:endParaRPr lang="en-US"/>
        </a:p>
      </dgm:t>
    </dgm:pt>
    <dgm:pt modelId="{11C0A60E-73BA-4CDF-9F97-A689CEF56984}" type="sibTrans" cxnId="{2C3C72A5-8C0A-4A75-9BBC-F6399F671395}">
      <dgm:prSet/>
      <dgm:spPr/>
      <dgm:t>
        <a:bodyPr/>
        <a:lstStyle/>
        <a:p>
          <a:endParaRPr lang="en-US"/>
        </a:p>
      </dgm:t>
    </dgm:pt>
    <dgm:pt modelId="{EF1619C8-74D3-44FC-B143-B603C3E48DCF}">
      <dgm:prSet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25C2691C-C280-47D5-89F3-93B708DE9F97}" type="parTrans" cxnId="{7DBD644A-A364-4B2D-B26F-411718F50AD0}">
      <dgm:prSet/>
      <dgm:spPr/>
      <dgm:t>
        <a:bodyPr/>
        <a:lstStyle/>
        <a:p>
          <a:endParaRPr lang="en-US"/>
        </a:p>
      </dgm:t>
    </dgm:pt>
    <dgm:pt modelId="{F8E8FF37-25A7-495F-AE67-524C99A95200}" type="sibTrans" cxnId="{7DBD644A-A364-4B2D-B26F-411718F50AD0}">
      <dgm:prSet/>
      <dgm:spPr/>
      <dgm:t>
        <a:bodyPr/>
        <a:lstStyle/>
        <a:p>
          <a:endParaRPr lang="en-US"/>
        </a:p>
      </dgm:t>
    </dgm:pt>
    <dgm:pt modelId="{B614FB73-D236-624D-89FC-96091F77414D}">
      <dgm:prSet/>
      <dgm:spPr/>
      <dgm:t>
        <a:bodyPr/>
        <a:lstStyle/>
        <a:p>
          <a:r>
            <a:rPr lang="en-US" dirty="0"/>
            <a:t>No Label in Training Data</a:t>
          </a:r>
        </a:p>
      </dgm:t>
    </dgm:pt>
    <dgm:pt modelId="{A1E1E125-2DB6-174B-912C-7DCEE1E6D232}" type="parTrans" cxnId="{1041ACC5-B8BD-564C-B8C6-7A0ECD78A9FB}">
      <dgm:prSet/>
      <dgm:spPr/>
      <dgm:t>
        <a:bodyPr/>
        <a:lstStyle/>
        <a:p>
          <a:endParaRPr lang="en-US"/>
        </a:p>
      </dgm:t>
    </dgm:pt>
    <dgm:pt modelId="{4F40F75F-522C-0545-910B-1604256C7CE2}" type="sibTrans" cxnId="{1041ACC5-B8BD-564C-B8C6-7A0ECD78A9FB}">
      <dgm:prSet/>
      <dgm:spPr/>
      <dgm:t>
        <a:bodyPr/>
        <a:lstStyle/>
        <a:p>
          <a:endParaRPr lang="en-US"/>
        </a:p>
      </dgm:t>
    </dgm:pt>
    <dgm:pt modelId="{8014E706-57D6-F74F-A2FE-D19086845669}">
      <dgm:prSet/>
      <dgm:spPr/>
      <dgm:t>
        <a:bodyPr/>
        <a:lstStyle/>
        <a:p>
          <a:r>
            <a:rPr lang="en-US" dirty="0"/>
            <a:t>Agents Finds the best sequence of actions in an environment to </a:t>
          </a:r>
          <a:r>
            <a:rPr lang="en-US" b="0" i="0" u="none" dirty="0"/>
            <a:t>to maximize the notion of cumulative reward</a:t>
          </a:r>
          <a:endParaRPr lang="en-US" dirty="0"/>
        </a:p>
      </dgm:t>
    </dgm:pt>
    <dgm:pt modelId="{2D2F445F-7D12-254C-A025-5944EBEC7F8D}" type="parTrans" cxnId="{B0885F61-0974-314D-9385-CB071334ACD0}">
      <dgm:prSet/>
      <dgm:spPr/>
    </dgm:pt>
    <dgm:pt modelId="{738D7D27-5E7C-EE42-B816-6B74C0B3E8B2}" type="sibTrans" cxnId="{B0885F61-0974-314D-9385-CB071334ACD0}">
      <dgm:prSet/>
      <dgm:spPr/>
    </dgm:pt>
    <dgm:pt modelId="{D4F8F031-26A1-3345-A25A-E4E17DB3138A}" type="pres">
      <dgm:prSet presAssocID="{BFE8B587-F490-4327-9F41-AC8FFDD18CD5}" presName="Name0" presStyleCnt="0">
        <dgm:presLayoutVars>
          <dgm:dir/>
          <dgm:animLvl val="lvl"/>
          <dgm:resizeHandles val="exact"/>
        </dgm:presLayoutVars>
      </dgm:prSet>
      <dgm:spPr/>
    </dgm:pt>
    <dgm:pt modelId="{EB4AA2E6-3652-1F47-83E9-4647CF7B7EF9}" type="pres">
      <dgm:prSet presAssocID="{900138E0-8BD7-4831-96D9-96EE5F0766D0}" presName="linNode" presStyleCnt="0"/>
      <dgm:spPr/>
    </dgm:pt>
    <dgm:pt modelId="{AD2C7A3D-2C23-CB46-9952-B2BA88DE7EB3}" type="pres">
      <dgm:prSet presAssocID="{900138E0-8BD7-4831-96D9-96EE5F0766D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6ECA990-AE0B-DC47-AE4E-C7C185D728EA}" type="pres">
      <dgm:prSet presAssocID="{900138E0-8BD7-4831-96D9-96EE5F0766D0}" presName="descendantText" presStyleLbl="alignAccFollowNode1" presStyleIdx="0" presStyleCnt="3">
        <dgm:presLayoutVars>
          <dgm:bulletEnabled/>
        </dgm:presLayoutVars>
      </dgm:prSet>
      <dgm:spPr/>
    </dgm:pt>
    <dgm:pt modelId="{6D5FC501-3D18-974E-A743-43DCC6B4DE7F}" type="pres">
      <dgm:prSet presAssocID="{FFAE82CC-9F48-4829-BB9A-0365FE79B7C1}" presName="sp" presStyleCnt="0"/>
      <dgm:spPr/>
    </dgm:pt>
    <dgm:pt modelId="{BBA8B2E2-7B5E-D644-A14A-AFDFE110F1A2}" type="pres">
      <dgm:prSet presAssocID="{58366934-FAF8-441E-8BCA-2073E8F0189D}" presName="linNode" presStyleCnt="0"/>
      <dgm:spPr/>
    </dgm:pt>
    <dgm:pt modelId="{B1C6C006-3C39-144A-86BE-EC12D0F158E8}" type="pres">
      <dgm:prSet presAssocID="{58366934-FAF8-441E-8BCA-2073E8F0189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56C7419-BAFC-B246-8875-8573385FE0D0}" type="pres">
      <dgm:prSet presAssocID="{58366934-FAF8-441E-8BCA-2073E8F0189D}" presName="descendantText" presStyleLbl="alignAccFollowNode1" presStyleIdx="1" presStyleCnt="3">
        <dgm:presLayoutVars>
          <dgm:bulletEnabled/>
        </dgm:presLayoutVars>
      </dgm:prSet>
      <dgm:spPr/>
    </dgm:pt>
    <dgm:pt modelId="{32633D71-2361-DB4D-9EBA-7E8071E935E9}" type="pres">
      <dgm:prSet presAssocID="{11C0A60E-73BA-4CDF-9F97-A689CEF56984}" presName="sp" presStyleCnt="0"/>
      <dgm:spPr/>
    </dgm:pt>
    <dgm:pt modelId="{132FCAF0-0552-704F-8D4D-3307A6C56076}" type="pres">
      <dgm:prSet presAssocID="{EF1619C8-74D3-44FC-B143-B603C3E48DCF}" presName="linNode" presStyleCnt="0"/>
      <dgm:spPr/>
    </dgm:pt>
    <dgm:pt modelId="{801D06E1-2E39-1744-B113-76B00450220B}" type="pres">
      <dgm:prSet presAssocID="{EF1619C8-74D3-44FC-B143-B603C3E48DC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2210201-BCC9-E149-A444-92AF9D374376}" type="pres">
      <dgm:prSet presAssocID="{EF1619C8-74D3-44FC-B143-B603C3E48DC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DBD644A-A364-4B2D-B26F-411718F50AD0}" srcId="{BFE8B587-F490-4327-9F41-AC8FFDD18CD5}" destId="{EF1619C8-74D3-44FC-B143-B603C3E48DCF}" srcOrd="2" destOrd="0" parTransId="{25C2691C-C280-47D5-89F3-93B708DE9F97}" sibTransId="{F8E8FF37-25A7-495F-AE67-524C99A95200}"/>
    <dgm:cxn modelId="{A73DBD4A-8568-4B66-A9C1-5697735C4DDE}" srcId="{BFE8B587-F490-4327-9F41-AC8FFDD18CD5}" destId="{900138E0-8BD7-4831-96D9-96EE5F0766D0}" srcOrd="0" destOrd="0" parTransId="{EDC4145E-CCBB-4B6F-8DD9-F8D310C6B433}" sibTransId="{FFAE82CC-9F48-4829-BB9A-0365FE79B7C1}"/>
    <dgm:cxn modelId="{B0885F61-0974-314D-9385-CB071334ACD0}" srcId="{EF1619C8-74D3-44FC-B143-B603C3E48DCF}" destId="{8014E706-57D6-F74F-A2FE-D19086845669}" srcOrd="0" destOrd="0" parTransId="{2D2F445F-7D12-254C-A025-5944EBEC7F8D}" sibTransId="{738D7D27-5E7C-EE42-B816-6B74C0B3E8B2}"/>
    <dgm:cxn modelId="{B5C03363-B1AA-ED43-97F7-1F2C0D58100F}" type="presOf" srcId="{F23F4FA3-E149-4E7E-83D3-613E799FF974}" destId="{36ECA990-AE0B-DC47-AE4E-C7C185D728EA}" srcOrd="0" destOrd="0" presId="urn:microsoft.com/office/officeart/2016/7/layout/VerticalSolidActionList"/>
    <dgm:cxn modelId="{ED32C863-AB1C-7740-8465-93A307367B1A}" type="presOf" srcId="{900138E0-8BD7-4831-96D9-96EE5F0766D0}" destId="{AD2C7A3D-2C23-CB46-9952-B2BA88DE7EB3}" srcOrd="0" destOrd="0" presId="urn:microsoft.com/office/officeart/2016/7/layout/VerticalSolidActionList"/>
    <dgm:cxn modelId="{2227D671-3929-384B-862A-86CAB168BE80}" type="presOf" srcId="{BFE8B587-F490-4327-9F41-AC8FFDD18CD5}" destId="{D4F8F031-26A1-3345-A25A-E4E17DB3138A}" srcOrd="0" destOrd="0" presId="urn:microsoft.com/office/officeart/2016/7/layout/VerticalSolidActionList"/>
    <dgm:cxn modelId="{A6762890-DC69-A542-815B-0664D6D5811E}" type="presOf" srcId="{8014E706-57D6-F74F-A2FE-D19086845669}" destId="{B2210201-BCC9-E149-A444-92AF9D374376}" srcOrd="0" destOrd="0" presId="urn:microsoft.com/office/officeart/2016/7/layout/VerticalSolidActionList"/>
    <dgm:cxn modelId="{2C3C72A5-8C0A-4A75-9BBC-F6399F671395}" srcId="{BFE8B587-F490-4327-9F41-AC8FFDD18CD5}" destId="{58366934-FAF8-441E-8BCA-2073E8F0189D}" srcOrd="1" destOrd="0" parTransId="{351C074E-3DF8-4F54-A44C-7028CCD02A00}" sibTransId="{11C0A60E-73BA-4CDF-9F97-A689CEF56984}"/>
    <dgm:cxn modelId="{1041ACC5-B8BD-564C-B8C6-7A0ECD78A9FB}" srcId="{58366934-FAF8-441E-8BCA-2073E8F0189D}" destId="{B614FB73-D236-624D-89FC-96091F77414D}" srcOrd="0" destOrd="0" parTransId="{A1E1E125-2DB6-174B-912C-7DCEE1E6D232}" sibTransId="{4F40F75F-522C-0545-910B-1604256C7CE2}"/>
    <dgm:cxn modelId="{3B4595CA-ADDD-5C43-A7A0-A04A92F4BBFC}" type="presOf" srcId="{EF1619C8-74D3-44FC-B143-B603C3E48DCF}" destId="{801D06E1-2E39-1744-B113-76B00450220B}" srcOrd="0" destOrd="0" presId="urn:microsoft.com/office/officeart/2016/7/layout/VerticalSolidActionList"/>
    <dgm:cxn modelId="{000175CD-6F44-FA42-AFD2-5576C3C5490E}" type="presOf" srcId="{58366934-FAF8-441E-8BCA-2073E8F0189D}" destId="{B1C6C006-3C39-144A-86BE-EC12D0F158E8}" srcOrd="0" destOrd="0" presId="urn:microsoft.com/office/officeart/2016/7/layout/VerticalSolidActionList"/>
    <dgm:cxn modelId="{065DE8DA-F783-5B46-8FC3-840F766B10E4}" type="presOf" srcId="{B614FB73-D236-624D-89FC-96091F77414D}" destId="{156C7419-BAFC-B246-8875-8573385FE0D0}" srcOrd="0" destOrd="0" presId="urn:microsoft.com/office/officeart/2016/7/layout/VerticalSolidActionList"/>
    <dgm:cxn modelId="{6771F0FA-EABB-4071-986F-1EC1797AAD7D}" srcId="{900138E0-8BD7-4831-96D9-96EE5F0766D0}" destId="{F23F4FA3-E149-4E7E-83D3-613E799FF974}" srcOrd="0" destOrd="0" parTransId="{59193178-A219-4A09-9D8E-5F832877C91A}" sibTransId="{F15AA61E-5D35-4D04-BA12-281F83AD9CBB}"/>
    <dgm:cxn modelId="{E6734514-2E09-5148-B8DA-DA2A2CD47D39}" type="presParOf" srcId="{D4F8F031-26A1-3345-A25A-E4E17DB3138A}" destId="{EB4AA2E6-3652-1F47-83E9-4647CF7B7EF9}" srcOrd="0" destOrd="0" presId="urn:microsoft.com/office/officeart/2016/7/layout/VerticalSolidActionList"/>
    <dgm:cxn modelId="{23BBF07B-0279-FE4F-A804-EDD9294E7430}" type="presParOf" srcId="{EB4AA2E6-3652-1F47-83E9-4647CF7B7EF9}" destId="{AD2C7A3D-2C23-CB46-9952-B2BA88DE7EB3}" srcOrd="0" destOrd="0" presId="urn:microsoft.com/office/officeart/2016/7/layout/VerticalSolidActionList"/>
    <dgm:cxn modelId="{75F689D9-234E-B646-B086-121E1D20EB8B}" type="presParOf" srcId="{EB4AA2E6-3652-1F47-83E9-4647CF7B7EF9}" destId="{36ECA990-AE0B-DC47-AE4E-C7C185D728EA}" srcOrd="1" destOrd="0" presId="urn:microsoft.com/office/officeart/2016/7/layout/VerticalSolidActionList"/>
    <dgm:cxn modelId="{A07C873B-B1B8-104F-8B79-B3C5977AB2EB}" type="presParOf" srcId="{D4F8F031-26A1-3345-A25A-E4E17DB3138A}" destId="{6D5FC501-3D18-974E-A743-43DCC6B4DE7F}" srcOrd="1" destOrd="0" presId="urn:microsoft.com/office/officeart/2016/7/layout/VerticalSolidActionList"/>
    <dgm:cxn modelId="{DC82EEFC-F6A8-D648-9922-9277BA2F8CD0}" type="presParOf" srcId="{D4F8F031-26A1-3345-A25A-E4E17DB3138A}" destId="{BBA8B2E2-7B5E-D644-A14A-AFDFE110F1A2}" srcOrd="2" destOrd="0" presId="urn:microsoft.com/office/officeart/2016/7/layout/VerticalSolidActionList"/>
    <dgm:cxn modelId="{6453E2A2-6057-8C4A-A0B0-95E71E01BC7B}" type="presParOf" srcId="{BBA8B2E2-7B5E-D644-A14A-AFDFE110F1A2}" destId="{B1C6C006-3C39-144A-86BE-EC12D0F158E8}" srcOrd="0" destOrd="0" presId="urn:microsoft.com/office/officeart/2016/7/layout/VerticalSolidActionList"/>
    <dgm:cxn modelId="{C3641991-E731-BD4B-B1B8-88346F9432C6}" type="presParOf" srcId="{BBA8B2E2-7B5E-D644-A14A-AFDFE110F1A2}" destId="{156C7419-BAFC-B246-8875-8573385FE0D0}" srcOrd="1" destOrd="0" presId="urn:microsoft.com/office/officeart/2016/7/layout/VerticalSolidActionList"/>
    <dgm:cxn modelId="{BC81D0FC-AD7A-A444-9310-1B56EFE2B4DA}" type="presParOf" srcId="{D4F8F031-26A1-3345-A25A-E4E17DB3138A}" destId="{32633D71-2361-DB4D-9EBA-7E8071E935E9}" srcOrd="3" destOrd="0" presId="urn:microsoft.com/office/officeart/2016/7/layout/VerticalSolidActionList"/>
    <dgm:cxn modelId="{5093B3A1-A866-7D49-A494-5234ECF297F8}" type="presParOf" srcId="{D4F8F031-26A1-3345-A25A-E4E17DB3138A}" destId="{132FCAF0-0552-704F-8D4D-3307A6C56076}" srcOrd="4" destOrd="0" presId="urn:microsoft.com/office/officeart/2016/7/layout/VerticalSolidActionList"/>
    <dgm:cxn modelId="{1DAB86B3-AA8D-8847-BB7C-FCE9CC67D4AA}" type="presParOf" srcId="{132FCAF0-0552-704F-8D4D-3307A6C56076}" destId="{801D06E1-2E39-1744-B113-76B00450220B}" srcOrd="0" destOrd="0" presId="urn:microsoft.com/office/officeart/2016/7/layout/VerticalSolidActionList"/>
    <dgm:cxn modelId="{2D66150F-6F4A-2F44-92BA-1585B1A28ED3}" type="presParOf" srcId="{132FCAF0-0552-704F-8D4D-3307A6C56076}" destId="{B2210201-BCC9-E149-A444-92AF9D37437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404DBD-7530-4B25-ACB2-DED32EA7F6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75FDAD-7954-4C9C-A0ED-B9E63324E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main Techniques:</a:t>
          </a:r>
        </a:p>
      </dgm:t>
    </dgm:pt>
    <dgm:pt modelId="{2F4680E5-5D27-43E9-8662-DFB7892E8AA6}" type="parTrans" cxnId="{3EC1937D-11EC-4617-9320-7DCEFCA0D899}">
      <dgm:prSet/>
      <dgm:spPr/>
      <dgm:t>
        <a:bodyPr/>
        <a:lstStyle/>
        <a:p>
          <a:endParaRPr lang="en-US"/>
        </a:p>
      </dgm:t>
    </dgm:pt>
    <dgm:pt modelId="{9B8486D4-786C-4508-AD59-81BAB72EA19A}" type="sibTrans" cxnId="{3EC1937D-11EC-4617-9320-7DCEFCA0D899}">
      <dgm:prSet/>
      <dgm:spPr/>
      <dgm:t>
        <a:bodyPr/>
        <a:lstStyle/>
        <a:p>
          <a:endParaRPr lang="en-US"/>
        </a:p>
      </dgm:t>
    </dgm:pt>
    <dgm:pt modelId="{DE4E5346-C16C-4C7A-9A18-7C9D5F7D3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Turn off idle Machines</a:t>
          </a:r>
        </a:p>
      </dgm:t>
    </dgm:pt>
    <dgm:pt modelId="{CD20F6D5-6DBC-4ADD-A3C7-BE2E0F0A4A5A}" type="parTrans" cxnId="{40E6EDEE-E1C5-4082-BBCA-F7B6E40AD506}">
      <dgm:prSet/>
      <dgm:spPr/>
      <dgm:t>
        <a:bodyPr/>
        <a:lstStyle/>
        <a:p>
          <a:endParaRPr lang="en-US"/>
        </a:p>
      </dgm:t>
    </dgm:pt>
    <dgm:pt modelId="{A06B2878-C715-44AE-B975-7D7BEFDA8FA5}" type="sibTrans" cxnId="{40E6EDEE-E1C5-4082-BBCA-F7B6E40AD506}">
      <dgm:prSet/>
      <dgm:spPr/>
      <dgm:t>
        <a:bodyPr/>
        <a:lstStyle/>
        <a:p>
          <a:endParaRPr lang="en-US"/>
        </a:p>
      </dgm:t>
    </dgm:pt>
    <dgm:pt modelId="{B6C5C584-E8FE-4C7B-9919-3676B4F45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Consolidate tasks</a:t>
          </a:r>
        </a:p>
      </dgm:t>
    </dgm:pt>
    <dgm:pt modelId="{6DF55C9C-06B8-460C-8423-154F13CAD67C}" type="parTrans" cxnId="{1597EA3F-3E9A-4673-A180-09F43C745893}">
      <dgm:prSet/>
      <dgm:spPr/>
      <dgm:t>
        <a:bodyPr/>
        <a:lstStyle/>
        <a:p>
          <a:endParaRPr lang="en-US"/>
        </a:p>
      </dgm:t>
    </dgm:pt>
    <dgm:pt modelId="{0AD4AD8A-6065-4714-BD86-153D1E6ECE17}" type="sibTrans" cxnId="{1597EA3F-3E9A-4673-A180-09F43C745893}">
      <dgm:prSet/>
      <dgm:spPr/>
      <dgm:t>
        <a:bodyPr/>
        <a:lstStyle/>
        <a:p>
          <a:endParaRPr lang="en-US"/>
        </a:p>
      </dgm:t>
    </dgm:pt>
    <dgm:pt modelId="{22B72C97-D305-48C7-A1E2-AAFA33F75568}" type="pres">
      <dgm:prSet presAssocID="{E3404DBD-7530-4B25-ACB2-DED32EA7F656}" presName="root" presStyleCnt="0">
        <dgm:presLayoutVars>
          <dgm:dir/>
          <dgm:resizeHandles val="exact"/>
        </dgm:presLayoutVars>
      </dgm:prSet>
      <dgm:spPr/>
    </dgm:pt>
    <dgm:pt modelId="{077FC066-2C3D-423E-B04F-B849483B3C09}" type="pres">
      <dgm:prSet presAssocID="{CB75FDAD-7954-4C9C-A0ED-B9E63324E796}" presName="compNode" presStyleCnt="0"/>
      <dgm:spPr/>
    </dgm:pt>
    <dgm:pt modelId="{3A458578-2BD5-4891-8017-9EF3BC8B57FF}" type="pres">
      <dgm:prSet presAssocID="{CB75FDAD-7954-4C9C-A0ED-B9E63324E796}" presName="bgRect" presStyleLbl="bgShp" presStyleIdx="0" presStyleCnt="1"/>
      <dgm:spPr/>
    </dgm:pt>
    <dgm:pt modelId="{ED375EFD-7005-412A-9DB4-46F2D77629F8}" type="pres">
      <dgm:prSet presAssocID="{CB75FDAD-7954-4C9C-A0ED-B9E63324E79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656F7C5-2278-4B66-8BA3-EF659A2F8BE2}" type="pres">
      <dgm:prSet presAssocID="{CB75FDAD-7954-4C9C-A0ED-B9E63324E796}" presName="spaceRect" presStyleCnt="0"/>
      <dgm:spPr/>
    </dgm:pt>
    <dgm:pt modelId="{5025C8F5-DE06-4E40-A006-702F80D9A8E8}" type="pres">
      <dgm:prSet presAssocID="{CB75FDAD-7954-4C9C-A0ED-B9E63324E796}" presName="parTx" presStyleLbl="revTx" presStyleIdx="0" presStyleCnt="2">
        <dgm:presLayoutVars>
          <dgm:chMax val="0"/>
          <dgm:chPref val="0"/>
        </dgm:presLayoutVars>
      </dgm:prSet>
      <dgm:spPr/>
    </dgm:pt>
    <dgm:pt modelId="{EA5A98AB-BABF-40B0-A4B4-733DA9B31A45}" type="pres">
      <dgm:prSet presAssocID="{CB75FDAD-7954-4C9C-A0ED-B9E63324E796}" presName="desTx" presStyleLbl="revTx" presStyleIdx="1" presStyleCnt="2">
        <dgm:presLayoutVars/>
      </dgm:prSet>
      <dgm:spPr/>
    </dgm:pt>
  </dgm:ptLst>
  <dgm:cxnLst>
    <dgm:cxn modelId="{F2D9E926-3B72-4287-A5AF-68931FA3D2E6}" type="presOf" srcId="{DE4E5346-C16C-4C7A-9A18-7C9D5F7D38B1}" destId="{EA5A98AB-BABF-40B0-A4B4-733DA9B31A45}" srcOrd="0" destOrd="0" presId="urn:microsoft.com/office/officeart/2018/2/layout/IconVerticalSolidList"/>
    <dgm:cxn modelId="{1597EA3F-3E9A-4673-A180-09F43C745893}" srcId="{CB75FDAD-7954-4C9C-A0ED-B9E63324E796}" destId="{B6C5C584-E8FE-4C7B-9919-3676B4F45A28}" srcOrd="1" destOrd="0" parTransId="{6DF55C9C-06B8-460C-8423-154F13CAD67C}" sibTransId="{0AD4AD8A-6065-4714-BD86-153D1E6ECE17}"/>
    <dgm:cxn modelId="{922A6C44-73E7-4584-82D0-9FCA66F570FB}" type="presOf" srcId="{E3404DBD-7530-4B25-ACB2-DED32EA7F656}" destId="{22B72C97-D305-48C7-A1E2-AAFA33F75568}" srcOrd="0" destOrd="0" presId="urn:microsoft.com/office/officeart/2018/2/layout/IconVerticalSolidList"/>
    <dgm:cxn modelId="{3EC1937D-11EC-4617-9320-7DCEFCA0D899}" srcId="{E3404DBD-7530-4B25-ACB2-DED32EA7F656}" destId="{CB75FDAD-7954-4C9C-A0ED-B9E63324E796}" srcOrd="0" destOrd="0" parTransId="{2F4680E5-5D27-43E9-8662-DFB7892E8AA6}" sibTransId="{9B8486D4-786C-4508-AD59-81BAB72EA19A}"/>
    <dgm:cxn modelId="{13AC21AB-BDF4-4587-846E-B6F53F70EE8D}" type="presOf" srcId="{CB75FDAD-7954-4C9C-A0ED-B9E63324E796}" destId="{5025C8F5-DE06-4E40-A006-702F80D9A8E8}" srcOrd="0" destOrd="0" presId="urn:microsoft.com/office/officeart/2018/2/layout/IconVerticalSolidList"/>
    <dgm:cxn modelId="{853B00EE-D83D-4AE6-AF5B-504053E1CCE3}" type="presOf" srcId="{B6C5C584-E8FE-4C7B-9919-3676B4F45A28}" destId="{EA5A98AB-BABF-40B0-A4B4-733DA9B31A45}" srcOrd="0" destOrd="1" presId="urn:microsoft.com/office/officeart/2018/2/layout/IconVerticalSolidList"/>
    <dgm:cxn modelId="{40E6EDEE-E1C5-4082-BBCA-F7B6E40AD506}" srcId="{CB75FDAD-7954-4C9C-A0ED-B9E63324E796}" destId="{DE4E5346-C16C-4C7A-9A18-7C9D5F7D38B1}" srcOrd="0" destOrd="0" parTransId="{CD20F6D5-6DBC-4ADD-A3C7-BE2E0F0A4A5A}" sibTransId="{A06B2878-C715-44AE-B975-7D7BEFDA8FA5}"/>
    <dgm:cxn modelId="{7797BE28-D982-4D44-852D-B97A9E87BF77}" type="presParOf" srcId="{22B72C97-D305-48C7-A1E2-AAFA33F75568}" destId="{077FC066-2C3D-423E-B04F-B849483B3C09}" srcOrd="0" destOrd="0" presId="urn:microsoft.com/office/officeart/2018/2/layout/IconVerticalSolidList"/>
    <dgm:cxn modelId="{DADAAF18-566C-4B74-9E47-4AC59A9B1CC0}" type="presParOf" srcId="{077FC066-2C3D-423E-B04F-B849483B3C09}" destId="{3A458578-2BD5-4891-8017-9EF3BC8B57FF}" srcOrd="0" destOrd="0" presId="urn:microsoft.com/office/officeart/2018/2/layout/IconVerticalSolidList"/>
    <dgm:cxn modelId="{3BAB6A6B-4A73-4447-AC6C-9C41AA7A7DD7}" type="presParOf" srcId="{077FC066-2C3D-423E-B04F-B849483B3C09}" destId="{ED375EFD-7005-412A-9DB4-46F2D77629F8}" srcOrd="1" destOrd="0" presId="urn:microsoft.com/office/officeart/2018/2/layout/IconVerticalSolidList"/>
    <dgm:cxn modelId="{7A2C0484-AD8B-465F-A5C0-23E1A7354A99}" type="presParOf" srcId="{077FC066-2C3D-423E-B04F-B849483B3C09}" destId="{C656F7C5-2278-4B66-8BA3-EF659A2F8BE2}" srcOrd="2" destOrd="0" presId="urn:microsoft.com/office/officeart/2018/2/layout/IconVerticalSolidList"/>
    <dgm:cxn modelId="{388FEB52-0701-47CE-B2DA-2EE8267AADC5}" type="presParOf" srcId="{077FC066-2C3D-423E-B04F-B849483B3C09}" destId="{5025C8F5-DE06-4E40-A006-702F80D9A8E8}" srcOrd="3" destOrd="0" presId="urn:microsoft.com/office/officeart/2018/2/layout/IconVerticalSolidList"/>
    <dgm:cxn modelId="{00A8FBA4-8058-41DC-A991-8123CFC65803}" type="presParOf" srcId="{077FC066-2C3D-423E-B04F-B849483B3C09}" destId="{EA5A98AB-BABF-40B0-A4B4-733DA9B31A4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533CEC-D10F-5F4B-B190-DA6B02DC2098}" type="doc">
      <dgm:prSet loTypeId="urn:microsoft.com/office/officeart/2005/8/layout/process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DB531F-EA1C-C34D-9E75-613375B14461}">
      <dgm:prSet phldrT="[Text]"/>
      <dgm:spPr/>
      <dgm:t>
        <a:bodyPr/>
        <a:lstStyle/>
        <a:p>
          <a:r>
            <a:rPr lang="en-US" dirty="0"/>
            <a:t>Recent CPU% Usage</a:t>
          </a:r>
        </a:p>
      </dgm:t>
    </dgm:pt>
    <dgm:pt modelId="{C02B5930-891C-4643-87A2-7A5187A9C925}" type="parTrans" cxnId="{4D49794F-C762-D643-8104-C98A925B5C00}">
      <dgm:prSet/>
      <dgm:spPr/>
      <dgm:t>
        <a:bodyPr/>
        <a:lstStyle/>
        <a:p>
          <a:endParaRPr lang="en-US"/>
        </a:p>
      </dgm:t>
    </dgm:pt>
    <dgm:pt modelId="{9290A352-701F-C645-B729-72E2876023EE}" type="sibTrans" cxnId="{4D49794F-C762-D643-8104-C98A925B5C00}">
      <dgm:prSet/>
      <dgm:spPr/>
      <dgm:t>
        <a:bodyPr/>
        <a:lstStyle/>
        <a:p>
          <a:endParaRPr lang="en-US"/>
        </a:p>
      </dgm:t>
    </dgm:pt>
    <dgm:pt modelId="{61B41D05-0201-F249-AC21-DF4CC25920E0}">
      <dgm:prSet phldrT="[Text]"/>
      <dgm:spPr/>
      <dgm:t>
        <a:bodyPr/>
        <a:lstStyle/>
        <a:p>
          <a:r>
            <a:rPr lang="en-US" dirty="0"/>
            <a:t>Predicted Current CPU% Usage</a:t>
          </a:r>
        </a:p>
      </dgm:t>
    </dgm:pt>
    <dgm:pt modelId="{E08E273A-CDF5-194F-897B-C34178290EE0}" type="parTrans" cxnId="{2D289F45-0CF4-C34D-90C4-88A6BEF2C26A}">
      <dgm:prSet/>
      <dgm:spPr/>
      <dgm:t>
        <a:bodyPr/>
        <a:lstStyle/>
        <a:p>
          <a:endParaRPr lang="en-US"/>
        </a:p>
      </dgm:t>
    </dgm:pt>
    <dgm:pt modelId="{67F44789-EC5B-DB40-B25C-3A117F367F1E}" type="sibTrans" cxnId="{2D289F45-0CF4-C34D-90C4-88A6BEF2C26A}">
      <dgm:prSet/>
      <dgm:spPr/>
      <dgm:t>
        <a:bodyPr/>
        <a:lstStyle/>
        <a:p>
          <a:endParaRPr lang="en-US"/>
        </a:p>
      </dgm:t>
    </dgm:pt>
    <dgm:pt modelId="{0E85FDF3-DC62-FF46-95E1-87A59DA844C1}">
      <dgm:prSet phldrT="[Text]"/>
      <dgm:spPr/>
      <dgm:t>
        <a:bodyPr/>
        <a:lstStyle/>
        <a:p>
          <a:pPr rtl="0"/>
          <a:r>
            <a:rPr lang="en-US" dirty="0"/>
            <a:t>Predicted Power consumption</a:t>
          </a:r>
        </a:p>
      </dgm:t>
    </dgm:pt>
    <dgm:pt modelId="{D75F7B63-99B5-D547-BAD4-DF42DD685135}" type="parTrans" cxnId="{4F79D175-47B3-AB4E-9E92-089CA2DDD14A}">
      <dgm:prSet/>
      <dgm:spPr/>
      <dgm:t>
        <a:bodyPr/>
        <a:lstStyle/>
        <a:p>
          <a:endParaRPr lang="en-US"/>
        </a:p>
      </dgm:t>
    </dgm:pt>
    <dgm:pt modelId="{54C4E262-48CA-4A4F-B326-2D9219495F62}" type="sibTrans" cxnId="{4F79D175-47B3-AB4E-9E92-089CA2DDD14A}">
      <dgm:prSet/>
      <dgm:spPr/>
      <dgm:t>
        <a:bodyPr/>
        <a:lstStyle/>
        <a:p>
          <a:endParaRPr lang="en-US"/>
        </a:p>
      </dgm:t>
    </dgm:pt>
    <dgm:pt modelId="{17FE2F33-635C-B54D-93FE-9002A8345C71}" type="pres">
      <dgm:prSet presAssocID="{05533CEC-D10F-5F4B-B190-DA6B02DC2098}" presName="diagram" presStyleCnt="0">
        <dgm:presLayoutVars>
          <dgm:dir/>
          <dgm:resizeHandles val="exact"/>
        </dgm:presLayoutVars>
      </dgm:prSet>
      <dgm:spPr/>
    </dgm:pt>
    <dgm:pt modelId="{D9BCE5F2-C779-D848-88B9-173D1B5EA19A}" type="pres">
      <dgm:prSet presAssocID="{94DB531F-EA1C-C34D-9E75-613375B14461}" presName="node" presStyleLbl="node1" presStyleIdx="0" presStyleCnt="3">
        <dgm:presLayoutVars>
          <dgm:bulletEnabled val="1"/>
        </dgm:presLayoutVars>
      </dgm:prSet>
      <dgm:spPr/>
    </dgm:pt>
    <dgm:pt modelId="{A59A48E3-EACE-BE4D-BB26-67A94A90F2E3}" type="pres">
      <dgm:prSet presAssocID="{9290A352-701F-C645-B729-72E2876023EE}" presName="sibTrans" presStyleLbl="sibTrans2D1" presStyleIdx="0" presStyleCnt="2"/>
      <dgm:spPr/>
    </dgm:pt>
    <dgm:pt modelId="{1FAFCF74-FE9D-D140-8F63-00D3C86DBB63}" type="pres">
      <dgm:prSet presAssocID="{9290A352-701F-C645-B729-72E2876023EE}" presName="connectorText" presStyleLbl="sibTrans2D1" presStyleIdx="0" presStyleCnt="2"/>
      <dgm:spPr/>
    </dgm:pt>
    <dgm:pt modelId="{13711C19-B823-334C-B743-29FF24D930E0}" type="pres">
      <dgm:prSet presAssocID="{61B41D05-0201-F249-AC21-DF4CC25920E0}" presName="node" presStyleLbl="node1" presStyleIdx="1" presStyleCnt="3">
        <dgm:presLayoutVars>
          <dgm:bulletEnabled val="1"/>
        </dgm:presLayoutVars>
      </dgm:prSet>
      <dgm:spPr/>
    </dgm:pt>
    <dgm:pt modelId="{F0528B3A-C2C8-154F-B415-3C8BA67E125C}" type="pres">
      <dgm:prSet presAssocID="{67F44789-EC5B-DB40-B25C-3A117F367F1E}" presName="sibTrans" presStyleLbl="sibTrans2D1" presStyleIdx="1" presStyleCnt="2"/>
      <dgm:spPr/>
    </dgm:pt>
    <dgm:pt modelId="{A2E12A90-464D-7E45-B853-76601CA975E0}" type="pres">
      <dgm:prSet presAssocID="{67F44789-EC5B-DB40-B25C-3A117F367F1E}" presName="connectorText" presStyleLbl="sibTrans2D1" presStyleIdx="1" presStyleCnt="2"/>
      <dgm:spPr/>
    </dgm:pt>
    <dgm:pt modelId="{864EC13D-1DD3-324B-9F36-D2E6E2DBF5F8}" type="pres">
      <dgm:prSet presAssocID="{0E85FDF3-DC62-FF46-95E1-87A59DA844C1}" presName="node" presStyleLbl="node1" presStyleIdx="2" presStyleCnt="3">
        <dgm:presLayoutVars>
          <dgm:bulletEnabled val="1"/>
        </dgm:presLayoutVars>
      </dgm:prSet>
      <dgm:spPr/>
    </dgm:pt>
  </dgm:ptLst>
  <dgm:cxnLst>
    <dgm:cxn modelId="{A7FB0905-2924-724C-9970-2CC101046FFF}" type="presOf" srcId="{67F44789-EC5B-DB40-B25C-3A117F367F1E}" destId="{A2E12A90-464D-7E45-B853-76601CA975E0}" srcOrd="1" destOrd="0" presId="urn:microsoft.com/office/officeart/2005/8/layout/process5"/>
    <dgm:cxn modelId="{E69B4712-63FD-2B4E-BC2F-0F6FE29D1F2D}" type="presOf" srcId="{61B41D05-0201-F249-AC21-DF4CC25920E0}" destId="{13711C19-B823-334C-B743-29FF24D930E0}" srcOrd="0" destOrd="0" presId="urn:microsoft.com/office/officeart/2005/8/layout/process5"/>
    <dgm:cxn modelId="{87BED72E-9A6C-8A45-8C44-65112E2FFE29}" type="presOf" srcId="{67F44789-EC5B-DB40-B25C-3A117F367F1E}" destId="{F0528B3A-C2C8-154F-B415-3C8BA67E125C}" srcOrd="0" destOrd="0" presId="urn:microsoft.com/office/officeart/2005/8/layout/process5"/>
    <dgm:cxn modelId="{458CC733-F609-A04E-A2C0-8613AB63ABBC}" type="presOf" srcId="{9290A352-701F-C645-B729-72E2876023EE}" destId="{A59A48E3-EACE-BE4D-BB26-67A94A90F2E3}" srcOrd="0" destOrd="0" presId="urn:microsoft.com/office/officeart/2005/8/layout/process5"/>
    <dgm:cxn modelId="{2D289F45-0CF4-C34D-90C4-88A6BEF2C26A}" srcId="{05533CEC-D10F-5F4B-B190-DA6B02DC2098}" destId="{61B41D05-0201-F249-AC21-DF4CC25920E0}" srcOrd="1" destOrd="0" parTransId="{E08E273A-CDF5-194F-897B-C34178290EE0}" sibTransId="{67F44789-EC5B-DB40-B25C-3A117F367F1E}"/>
    <dgm:cxn modelId="{B0DA4B4C-7E13-2B42-AF0F-568BCD512321}" type="presOf" srcId="{0E85FDF3-DC62-FF46-95E1-87A59DA844C1}" destId="{864EC13D-1DD3-324B-9F36-D2E6E2DBF5F8}" srcOrd="0" destOrd="0" presId="urn:microsoft.com/office/officeart/2005/8/layout/process5"/>
    <dgm:cxn modelId="{4D49794F-C762-D643-8104-C98A925B5C00}" srcId="{05533CEC-D10F-5F4B-B190-DA6B02DC2098}" destId="{94DB531F-EA1C-C34D-9E75-613375B14461}" srcOrd="0" destOrd="0" parTransId="{C02B5930-891C-4643-87A2-7A5187A9C925}" sibTransId="{9290A352-701F-C645-B729-72E2876023EE}"/>
    <dgm:cxn modelId="{4F79D175-47B3-AB4E-9E92-089CA2DDD14A}" srcId="{05533CEC-D10F-5F4B-B190-DA6B02DC2098}" destId="{0E85FDF3-DC62-FF46-95E1-87A59DA844C1}" srcOrd="2" destOrd="0" parTransId="{D75F7B63-99B5-D547-BAD4-DF42DD685135}" sibTransId="{54C4E262-48CA-4A4F-B326-2D9219495F62}"/>
    <dgm:cxn modelId="{3867C7AF-C3DF-954E-9354-2728352A82C4}" type="presOf" srcId="{05533CEC-D10F-5F4B-B190-DA6B02DC2098}" destId="{17FE2F33-635C-B54D-93FE-9002A8345C71}" srcOrd="0" destOrd="0" presId="urn:microsoft.com/office/officeart/2005/8/layout/process5"/>
    <dgm:cxn modelId="{75DA08CA-04D3-1840-B928-8F1A951CB6A7}" type="presOf" srcId="{9290A352-701F-C645-B729-72E2876023EE}" destId="{1FAFCF74-FE9D-D140-8F63-00D3C86DBB63}" srcOrd="1" destOrd="0" presId="urn:microsoft.com/office/officeart/2005/8/layout/process5"/>
    <dgm:cxn modelId="{11A510EB-DF33-9241-A6AD-16E51D3980F1}" type="presOf" srcId="{94DB531F-EA1C-C34D-9E75-613375B14461}" destId="{D9BCE5F2-C779-D848-88B9-173D1B5EA19A}" srcOrd="0" destOrd="0" presId="urn:microsoft.com/office/officeart/2005/8/layout/process5"/>
    <dgm:cxn modelId="{4A9AAA33-E174-3D45-9E4B-178C427B2C11}" type="presParOf" srcId="{17FE2F33-635C-B54D-93FE-9002A8345C71}" destId="{D9BCE5F2-C779-D848-88B9-173D1B5EA19A}" srcOrd="0" destOrd="0" presId="urn:microsoft.com/office/officeart/2005/8/layout/process5"/>
    <dgm:cxn modelId="{6C60906B-A6F3-CC49-A00A-CF5F135B2720}" type="presParOf" srcId="{17FE2F33-635C-B54D-93FE-9002A8345C71}" destId="{A59A48E3-EACE-BE4D-BB26-67A94A90F2E3}" srcOrd="1" destOrd="0" presId="urn:microsoft.com/office/officeart/2005/8/layout/process5"/>
    <dgm:cxn modelId="{918E4E2B-5613-E14E-BE7A-B24C60A96050}" type="presParOf" srcId="{A59A48E3-EACE-BE4D-BB26-67A94A90F2E3}" destId="{1FAFCF74-FE9D-D140-8F63-00D3C86DBB63}" srcOrd="0" destOrd="0" presId="urn:microsoft.com/office/officeart/2005/8/layout/process5"/>
    <dgm:cxn modelId="{ECC54FB4-CF93-2A41-943B-39E257978A69}" type="presParOf" srcId="{17FE2F33-635C-B54D-93FE-9002A8345C71}" destId="{13711C19-B823-334C-B743-29FF24D930E0}" srcOrd="2" destOrd="0" presId="urn:microsoft.com/office/officeart/2005/8/layout/process5"/>
    <dgm:cxn modelId="{2855415A-3CF2-7C4F-AB11-F0DE65366939}" type="presParOf" srcId="{17FE2F33-635C-B54D-93FE-9002A8345C71}" destId="{F0528B3A-C2C8-154F-B415-3C8BA67E125C}" srcOrd="3" destOrd="0" presId="urn:microsoft.com/office/officeart/2005/8/layout/process5"/>
    <dgm:cxn modelId="{23BB6C29-717E-C044-844B-B14A103EBB19}" type="presParOf" srcId="{F0528B3A-C2C8-154F-B415-3C8BA67E125C}" destId="{A2E12A90-464D-7E45-B853-76601CA975E0}" srcOrd="0" destOrd="0" presId="urn:microsoft.com/office/officeart/2005/8/layout/process5"/>
    <dgm:cxn modelId="{07B4566C-2C8C-2246-93FD-9664A6C546C4}" type="presParOf" srcId="{17FE2F33-635C-B54D-93FE-9002A8345C71}" destId="{864EC13D-1DD3-324B-9F36-D2E6E2DBF5F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07858-FA43-514E-AEEA-45A8A0408647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BDD631-B34B-1E49-95EC-7503F801C870}">
      <dsp:nvSpPr>
        <dsp:cNvPr id="0" name=""/>
        <dsp:cNvSpPr/>
      </dsp:nvSpPr>
      <dsp:spPr>
        <a:xfrm>
          <a:off x="1261872" y="0"/>
          <a:ext cx="3154680" cy="2175669"/>
        </a:xfrm>
        <a:prstGeom prst="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9122F-19C8-2742-84BE-603CDE0BC172}">
      <dsp:nvSpPr>
        <dsp:cNvPr id="0" name=""/>
        <dsp:cNvSpPr/>
      </dsp:nvSpPr>
      <dsp:spPr>
        <a:xfrm>
          <a:off x="3640399" y="29496"/>
          <a:ext cx="2202420" cy="1169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C636"/>
              </a:solidFill>
            </a:rPr>
            <a:t>Less resource slack, more resource efficiency</a:t>
          </a:r>
        </a:p>
      </dsp:txBody>
      <dsp:txXfrm>
        <a:off x="3640399" y="29496"/>
        <a:ext cx="2202420" cy="1169785"/>
      </dsp:txXfrm>
    </dsp:sp>
    <dsp:sp modelId="{0978628B-B7A3-0743-97C6-90A969B1BADE}">
      <dsp:nvSpPr>
        <dsp:cNvPr id="0" name=""/>
        <dsp:cNvSpPr/>
      </dsp:nvSpPr>
      <dsp:spPr>
        <a:xfrm>
          <a:off x="6099048" y="2175669"/>
          <a:ext cx="3154680" cy="2175669"/>
        </a:xfrm>
        <a:prstGeom prst="upArrow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CC63F-8E2F-554B-966F-39AD2ACC9771}">
      <dsp:nvSpPr>
        <dsp:cNvPr id="0" name=""/>
        <dsp:cNvSpPr/>
      </dsp:nvSpPr>
      <dsp:spPr>
        <a:xfrm>
          <a:off x="4827821" y="3132262"/>
          <a:ext cx="2252458" cy="121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5097D7"/>
              </a:solidFill>
            </a:rPr>
            <a:t>More computing power, less delay, more SLA</a:t>
          </a:r>
        </a:p>
      </dsp:txBody>
      <dsp:txXfrm>
        <a:off x="4827821" y="3132262"/>
        <a:ext cx="2252458" cy="1219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AF307-CD19-7749-99D7-3A8B2AAB4E7C}">
      <dsp:nvSpPr>
        <dsp:cNvPr id="0" name=""/>
        <dsp:cNvSpPr/>
      </dsp:nvSpPr>
      <dsp:spPr>
        <a:xfrm>
          <a:off x="0" y="442535"/>
          <a:ext cx="558100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148" tIns="583184" rIns="4331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Knowledge Beforehand</a:t>
          </a:r>
        </a:p>
      </dsp:txBody>
      <dsp:txXfrm>
        <a:off x="0" y="442535"/>
        <a:ext cx="5581003" cy="1190700"/>
      </dsp:txXfrm>
    </dsp:sp>
    <dsp:sp modelId="{A0E4EE37-E502-EB4A-955A-472EBE36CFD6}">
      <dsp:nvSpPr>
        <dsp:cNvPr id="0" name=""/>
        <dsp:cNvSpPr/>
      </dsp:nvSpPr>
      <dsp:spPr>
        <a:xfrm>
          <a:off x="279050" y="29255"/>
          <a:ext cx="390670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664" tIns="0" rIns="1476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Heuristics</a:t>
          </a:r>
        </a:p>
      </dsp:txBody>
      <dsp:txXfrm>
        <a:off x="319399" y="69604"/>
        <a:ext cx="3826004" cy="745862"/>
      </dsp:txXfrm>
    </dsp:sp>
    <dsp:sp modelId="{754A84B5-46D4-474E-9EF0-A9AE012FC2AC}">
      <dsp:nvSpPr>
        <dsp:cNvPr id="0" name=""/>
        <dsp:cNvSpPr/>
      </dsp:nvSpPr>
      <dsp:spPr>
        <a:xfrm>
          <a:off x="0" y="2197715"/>
          <a:ext cx="558100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148" tIns="583184" rIns="4331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Too General</a:t>
          </a:r>
        </a:p>
      </dsp:txBody>
      <dsp:txXfrm>
        <a:off x="0" y="2197715"/>
        <a:ext cx="5581003" cy="1190700"/>
      </dsp:txXfrm>
    </dsp:sp>
    <dsp:sp modelId="{5E40337A-9B36-0047-8490-903100F5DD90}">
      <dsp:nvSpPr>
        <dsp:cNvPr id="0" name=""/>
        <dsp:cNvSpPr/>
      </dsp:nvSpPr>
      <dsp:spPr>
        <a:xfrm>
          <a:off x="279050" y="1784435"/>
          <a:ext cx="3906702" cy="8265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664" tIns="0" rIns="1476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Algorithms</a:t>
          </a:r>
        </a:p>
      </dsp:txBody>
      <dsp:txXfrm>
        <a:off x="319399" y="1824784"/>
        <a:ext cx="3826004" cy="745862"/>
      </dsp:txXfrm>
    </dsp:sp>
    <dsp:sp modelId="{2B408A06-5AB3-924A-B9C1-0754E3E3B89E}">
      <dsp:nvSpPr>
        <dsp:cNvPr id="0" name=""/>
        <dsp:cNvSpPr/>
      </dsp:nvSpPr>
      <dsp:spPr>
        <a:xfrm>
          <a:off x="0" y="3952895"/>
          <a:ext cx="5581003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148" tIns="583184" rIns="4331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Dynamic, Workload-Specific, Does not Need Knowledge Beforehand</a:t>
          </a:r>
        </a:p>
      </dsp:txBody>
      <dsp:txXfrm>
        <a:off x="0" y="3952895"/>
        <a:ext cx="5581003" cy="1984500"/>
      </dsp:txXfrm>
    </dsp:sp>
    <dsp:sp modelId="{2F273860-32A2-3E4A-BC66-E00192345B31}">
      <dsp:nvSpPr>
        <dsp:cNvPr id="0" name=""/>
        <dsp:cNvSpPr/>
      </dsp:nvSpPr>
      <dsp:spPr>
        <a:xfrm>
          <a:off x="279050" y="3539615"/>
          <a:ext cx="3906702" cy="826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664" tIns="0" rIns="1476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</a:t>
          </a:r>
        </a:p>
      </dsp:txBody>
      <dsp:txXfrm>
        <a:off x="319399" y="3579964"/>
        <a:ext cx="382600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0FA63-CB0B-4E6C-ABD5-8FF7AE8A2652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2C848-01E7-4AC4-9E8B-789CD2C46001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2D1CF-0A33-44EF-BA16-F35E0BA1311D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Supervised Learning</a:t>
          </a:r>
        </a:p>
      </dsp:txBody>
      <dsp:txXfrm>
        <a:off x="83276" y="2969961"/>
        <a:ext cx="3206250" cy="720000"/>
      </dsp:txXfrm>
    </dsp:sp>
    <dsp:sp modelId="{DB423BC5-CC5A-4D95-A586-C123C5F1876F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AF524-55AE-40EE-BDCD-F790DA167D18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BE6D-0FAC-4E22-9A2F-391CB33AC752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Unsupervised Learning</a:t>
          </a:r>
        </a:p>
      </dsp:txBody>
      <dsp:txXfrm>
        <a:off x="3850620" y="2969961"/>
        <a:ext cx="3206250" cy="720000"/>
      </dsp:txXfrm>
    </dsp:sp>
    <dsp:sp modelId="{B6821C39-9219-43F9-9EF2-82940776BBB7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68D91-66CA-47F0-8C00-1A656B2979EA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ABA1-A03C-4E2A-A624-BA1575525A25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Reinforcement Learning</a:t>
          </a:r>
        </a:p>
      </dsp:txBody>
      <dsp:txXfrm>
        <a:off x="7617963" y="2969961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CA990-AE0B-DC47-AE4E-C7C185D728EA}">
      <dsp:nvSpPr>
        <dsp:cNvPr id="0" name=""/>
        <dsp:cNvSpPr/>
      </dsp:nvSpPr>
      <dsp:spPr>
        <a:xfrm>
          <a:off x="1448409" y="1842"/>
          <a:ext cx="5793638" cy="1888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13" tIns="479755" rIns="112413" bIns="4797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Data = Feature Values + Known Label</a:t>
          </a:r>
        </a:p>
      </dsp:txBody>
      <dsp:txXfrm>
        <a:off x="1448409" y="1842"/>
        <a:ext cx="5793638" cy="1888800"/>
      </dsp:txXfrm>
    </dsp:sp>
    <dsp:sp modelId="{AD2C7A3D-2C23-CB46-9952-B2BA88DE7EB3}">
      <dsp:nvSpPr>
        <dsp:cNvPr id="0" name=""/>
        <dsp:cNvSpPr/>
      </dsp:nvSpPr>
      <dsp:spPr>
        <a:xfrm>
          <a:off x="0" y="1842"/>
          <a:ext cx="1448409" cy="188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45" tIns="186572" rIns="76645" bIns="1865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Supervised</a:t>
          </a:r>
        </a:p>
      </dsp:txBody>
      <dsp:txXfrm>
        <a:off x="0" y="1842"/>
        <a:ext cx="1448409" cy="1888800"/>
      </dsp:txXfrm>
    </dsp:sp>
    <dsp:sp modelId="{156C7419-BAFC-B246-8875-8573385FE0D0}">
      <dsp:nvSpPr>
        <dsp:cNvPr id="0" name=""/>
        <dsp:cNvSpPr/>
      </dsp:nvSpPr>
      <dsp:spPr>
        <a:xfrm>
          <a:off x="1448409" y="2003971"/>
          <a:ext cx="5793638" cy="1888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13" tIns="479755" rIns="112413" bIns="4797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Label in Training Data</a:t>
          </a:r>
        </a:p>
      </dsp:txBody>
      <dsp:txXfrm>
        <a:off x="1448409" y="2003971"/>
        <a:ext cx="5793638" cy="1888800"/>
      </dsp:txXfrm>
    </dsp:sp>
    <dsp:sp modelId="{B1C6C006-3C39-144A-86BE-EC12D0F158E8}">
      <dsp:nvSpPr>
        <dsp:cNvPr id="0" name=""/>
        <dsp:cNvSpPr/>
      </dsp:nvSpPr>
      <dsp:spPr>
        <a:xfrm>
          <a:off x="0" y="2003971"/>
          <a:ext cx="1448409" cy="188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45" tIns="186572" rIns="76645" bIns="1865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</a:t>
          </a:r>
        </a:p>
      </dsp:txBody>
      <dsp:txXfrm>
        <a:off x="0" y="2003971"/>
        <a:ext cx="1448409" cy="1888800"/>
      </dsp:txXfrm>
    </dsp:sp>
    <dsp:sp modelId="{B2210201-BCC9-E149-A444-92AF9D374376}">
      <dsp:nvSpPr>
        <dsp:cNvPr id="0" name=""/>
        <dsp:cNvSpPr/>
      </dsp:nvSpPr>
      <dsp:spPr>
        <a:xfrm>
          <a:off x="1448409" y="4006099"/>
          <a:ext cx="5793638" cy="1888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13" tIns="479755" rIns="112413" bIns="4797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Agents Finds the best sequence of actions in an environment to </a:t>
          </a:r>
          <a:r>
            <a:rPr lang="en-US" sz="1400" b="0" i="0" u="none" kern="1200" dirty="0"/>
            <a:t>to maximize the notion of cumulative reward</a:t>
          </a:r>
          <a:endParaRPr lang="en-US" sz="1400" kern="1200" dirty="0"/>
        </a:p>
      </dsp:txBody>
      <dsp:txXfrm>
        <a:off x="1448409" y="4006099"/>
        <a:ext cx="5793638" cy="1888800"/>
      </dsp:txXfrm>
    </dsp:sp>
    <dsp:sp modelId="{801D06E1-2E39-1744-B113-76B00450220B}">
      <dsp:nvSpPr>
        <dsp:cNvPr id="0" name=""/>
        <dsp:cNvSpPr/>
      </dsp:nvSpPr>
      <dsp:spPr>
        <a:xfrm>
          <a:off x="0" y="4006099"/>
          <a:ext cx="1448409" cy="188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45" tIns="186572" rIns="76645" bIns="1865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Learning</a:t>
          </a:r>
        </a:p>
      </dsp:txBody>
      <dsp:txXfrm>
        <a:off x="0" y="4006099"/>
        <a:ext cx="1448409" cy="188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58578-2BD5-4891-8017-9EF3BC8B57FF}">
      <dsp:nvSpPr>
        <dsp:cNvPr id="0" name=""/>
        <dsp:cNvSpPr/>
      </dsp:nvSpPr>
      <dsp:spPr>
        <a:xfrm>
          <a:off x="0" y="1950243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75EFD-7005-412A-9DB4-46F2D77629F8}">
      <dsp:nvSpPr>
        <dsp:cNvPr id="0" name=""/>
        <dsp:cNvSpPr/>
      </dsp:nvSpPr>
      <dsp:spPr>
        <a:xfrm>
          <a:off x="505670" y="2326362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5C8F5-DE06-4E40-A006-702F80D9A8E8}">
      <dsp:nvSpPr>
        <dsp:cNvPr id="0" name=""/>
        <dsp:cNvSpPr/>
      </dsp:nvSpPr>
      <dsp:spPr>
        <a:xfrm>
          <a:off x="1930741" y="1950243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Two main Techniques:</a:t>
          </a:r>
        </a:p>
      </dsp:txBody>
      <dsp:txXfrm>
        <a:off x="1930741" y="1950243"/>
        <a:ext cx="2821067" cy="1671637"/>
      </dsp:txXfrm>
    </dsp:sp>
    <dsp:sp modelId="{EA5A98AB-BABF-40B0-A4B4-733DA9B31A45}">
      <dsp:nvSpPr>
        <dsp:cNvPr id="0" name=""/>
        <dsp:cNvSpPr/>
      </dsp:nvSpPr>
      <dsp:spPr>
        <a:xfrm>
          <a:off x="4751808" y="1950243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Turn off idle Machines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Consolidate tasks</a:t>
          </a:r>
        </a:p>
      </dsp:txBody>
      <dsp:txXfrm>
        <a:off x="4751808" y="1950243"/>
        <a:ext cx="1517229" cy="1671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CE5F2-C779-D848-88B9-173D1B5EA19A}">
      <dsp:nvSpPr>
        <dsp:cNvPr id="0" name=""/>
        <dsp:cNvSpPr/>
      </dsp:nvSpPr>
      <dsp:spPr>
        <a:xfrm>
          <a:off x="9242" y="284491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Recent CPU% Usage</a:t>
          </a:r>
        </a:p>
      </dsp:txBody>
      <dsp:txXfrm>
        <a:off x="57787" y="333036"/>
        <a:ext cx="2665308" cy="1560349"/>
      </dsp:txXfrm>
    </dsp:sp>
    <dsp:sp modelId="{A59A48E3-EACE-BE4D-BB26-67A94A90F2E3}">
      <dsp:nvSpPr>
        <dsp:cNvPr id="0" name=""/>
        <dsp:cNvSpPr/>
      </dsp:nvSpPr>
      <dsp:spPr>
        <a:xfrm>
          <a:off x="3014732" y="77067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4732" y="907688"/>
        <a:ext cx="409940" cy="411044"/>
      </dsp:txXfrm>
    </dsp:sp>
    <dsp:sp modelId="{13711C19-B823-334C-B743-29FF24D930E0}">
      <dsp:nvSpPr>
        <dsp:cNvPr id="0" name=""/>
        <dsp:cNvSpPr/>
      </dsp:nvSpPr>
      <dsp:spPr>
        <a:xfrm>
          <a:off x="3876600" y="284491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Predicted Current CPU% Usage</a:t>
          </a:r>
        </a:p>
      </dsp:txBody>
      <dsp:txXfrm>
        <a:off x="3925145" y="333036"/>
        <a:ext cx="2665308" cy="1560349"/>
      </dsp:txXfrm>
    </dsp:sp>
    <dsp:sp modelId="{F0528B3A-C2C8-154F-B415-3C8BA67E125C}">
      <dsp:nvSpPr>
        <dsp:cNvPr id="0" name=""/>
        <dsp:cNvSpPr/>
      </dsp:nvSpPr>
      <dsp:spPr>
        <a:xfrm>
          <a:off x="6882090" y="77067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82090" y="907688"/>
        <a:ext cx="409940" cy="411044"/>
      </dsp:txXfrm>
    </dsp:sp>
    <dsp:sp modelId="{864EC13D-1DD3-324B-9F36-D2E6E2DBF5F8}">
      <dsp:nvSpPr>
        <dsp:cNvPr id="0" name=""/>
        <dsp:cNvSpPr/>
      </dsp:nvSpPr>
      <dsp:spPr>
        <a:xfrm>
          <a:off x="7743958" y="284491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Predicted Power consumption</a:t>
          </a:r>
        </a:p>
      </dsp:txBody>
      <dsp:txXfrm>
        <a:off x="7792503" y="333036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FA8B-1767-D248-BB4B-592AD2FA955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C0CC-3FE5-5346-98A0-A1283BE8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9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Greedy 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Identical Machines!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Heavy Backfilling!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Only CPU?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60s booting time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best result is when they keep 20% servers on more than what they have predicted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3C0CC-3FE5-5346-98A0-A1283BE848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29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C0CC-3FE5-5346-98A0-A1283BE848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9B5-50CD-A446-A237-15D49213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413D-A04D-2E49-A501-B7E00B5FD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E8DB-E8F9-3C42-84DF-9DFDAADF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D838-F8BC-3744-81B0-95C620A446F1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EA6-BEDC-EE47-BFBC-8CC86E31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E8D5-A2EB-514A-9913-FDB07943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91A8-9BCF-2347-9B06-9F1E4B49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5E69-9AF0-CA42-BC35-51EAD70F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D723-BD62-3848-9752-5C218952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49F4-DC00-8B41-BE73-D90C469B4643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B103-C7DA-CB44-801D-53478F58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EBFF-A108-CB49-B948-5AA2BCDE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1619F-08EE-E049-8355-F7D891229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3AED-14C5-FB41-9EDA-24BED881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86C7-7DDE-8F42-9F0A-11C6D0E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09D-E8B8-C146-BD34-EC2B071E7D6F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653-4667-1E4E-8CF8-F58D967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0187-05B8-644F-94DA-3EEF5688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25E6-D370-E647-91F3-21CC03B0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54C-9248-8145-88F0-7CE643C3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8CDA-5FEA-5E4E-AFF8-5584E6D7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67A-7D87-DE41-B5C5-4A2F4DDA896C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F91A-837C-0C43-957A-EADC7E65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1D35-9F19-0941-9863-221D4E9D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2CAC-4DA4-1646-AFDC-3A0E6C39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7C22-B46A-DE47-A2D3-B2A53D7D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D814-4121-C64F-A616-8B2072C9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1F87-DD48-5A4F-A89C-63BED7547070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1A3C-7191-EA40-84CE-7A241B2A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CB40-12A6-2742-B3C3-E438A075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9791-16C6-1A43-A305-558D9D3E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9A01-E438-6C44-A067-293E484D0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AEE32-1298-FA46-8B21-B71B6DFB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6ACAB-9158-F748-BEAD-F5941094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099-F335-644D-B010-082F6062ECCF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D1FB-000A-FD49-980A-A0D19869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10B5-7B27-D944-9D8F-45307F2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EAA4-C7DA-F241-8305-FD6A12B3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8DCD-E561-9C45-9577-78B3C285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F6E-2F9D-7E49-A5B9-58F407C0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F6CA-3549-F347-9F48-EEED268C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F6339-0C7C-9146-8F86-AA8BB072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8BF6B-B087-4F40-885E-C9EB36B0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5AA8-3DA9-B348-A4DF-8613757B9656}" type="datetime1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BF931-600F-D64E-B596-19C9C2AD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2D28B-5BDC-B14A-AE9D-7809DE69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49FE-2720-1147-9841-FF9211CD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8B568-53DB-1547-9D6B-CDC29C56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0C52-1116-714E-B1BC-CEC09E2BFED6}" type="datetime1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E170-1D45-CA40-8E6D-1E421EC3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1F35-68AD-AA44-9807-27919AAE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F753F-10CA-F24E-87AC-39926331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AFA4-05BB-4C4D-93F4-817E6B4557C1}" type="datetime1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961CB-C8AA-8344-BA19-F15F6A57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3BA4-FC93-4045-B4F0-13F916D3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01AE-4223-5643-BC0F-B9564D6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CB00-6353-494D-8E7C-99D8184D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6F52-655B-C34C-AF62-9F52C5DC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3B2A-D25E-C246-B9E6-227EAF91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3CF9-0607-514A-9D58-F0EA8352B98B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9557-2656-C442-B67F-283C2E95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F9AE2-D6E6-764A-BCA0-76FCDE45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78E1-ACF9-044B-867D-137D3C93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D9EE8-2944-9245-9551-2739CF11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B19D-BA09-254F-97BD-CA9FD990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A41D-73A5-F548-8A93-E11EFF9A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45BC-7657-C842-902F-5098681F9DB1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65A7-D0D5-0342-91A4-6D66A19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0FC7-90B6-094B-B55E-85FD1284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2D5E-339F-8D43-96E8-DB1E8EC0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D304A-B307-5E41-99E4-8895BD91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B8E-CBD9-004D-9551-CAC128603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186A-5AC8-3146-B1B4-D646117CBC0C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74A5-D279-2A4F-9923-3BBD05D6A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CDA6-6E54-8C48-8310-C17DE9F9E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2EAE-A9D9-B647-8413-0D1F10B1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6C281-98DE-434E-AD13-66EDA98C6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Resource Management in Cloud Computing Using Machine Learning: A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2900-C921-264F-B929-FFC6FDB25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62500" lnSpcReduction="20000"/>
          </a:bodyPr>
          <a:lstStyle/>
          <a:p>
            <a:r>
              <a:rPr lang="en-US" b="1" i="1" u="sng" dirty="0">
                <a:solidFill>
                  <a:srgbClr val="FFFFFF"/>
                </a:solidFill>
              </a:rPr>
              <a:t>Sepideh Goodarzy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Maziyar</a:t>
            </a:r>
            <a:r>
              <a:rPr lang="en-US" dirty="0">
                <a:solidFill>
                  <a:srgbClr val="FFFFFF"/>
                </a:solidFill>
              </a:rPr>
              <a:t> Nazari, Richard Han, Eric Keller, Eric </a:t>
            </a:r>
            <a:r>
              <a:rPr lang="en-US" dirty="0" err="1">
                <a:solidFill>
                  <a:srgbClr val="FFFFFF"/>
                </a:solidFill>
              </a:rPr>
              <a:t>Rozner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University of Colorado Boulder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ECB02-A35E-464F-91B3-F115DBFE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EC14-FCFB-ED42-B606-75A9EE29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Maximize SLA while optimizing energy consumption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BF6A0-0B80-4EB0-A6BC-9B5882623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77526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DD79CA-523E-3249-AE39-79A01CC8DDED}"/>
              </a:ext>
            </a:extLst>
          </p:cNvPr>
          <p:cNvSpPr txBox="1"/>
          <p:nvPr/>
        </p:nvSpPr>
        <p:spPr>
          <a:xfrm>
            <a:off x="943277" y="5637899"/>
            <a:ext cx="103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J. L. </a:t>
            </a:r>
            <a:r>
              <a:rPr lang="en-US" sz="2000" dirty="0" err="1"/>
              <a:t>Berral</a:t>
            </a:r>
            <a:r>
              <a:rPr lang="en-US" sz="2000" dirty="0"/>
              <a:t>, ́I. </a:t>
            </a:r>
            <a:r>
              <a:rPr lang="en-US" sz="2000" dirty="0" err="1"/>
              <a:t>Goiri</a:t>
            </a:r>
            <a:r>
              <a:rPr lang="en-US" sz="2000" dirty="0"/>
              <a:t>, R. </a:t>
            </a:r>
            <a:r>
              <a:rPr lang="en-US" sz="2000" dirty="0" err="1"/>
              <a:t>Nou</a:t>
            </a:r>
            <a:r>
              <a:rPr lang="en-US" sz="2000" dirty="0"/>
              <a:t>, F. Julia`, J. </a:t>
            </a:r>
            <a:r>
              <a:rPr lang="en-US" sz="2000" dirty="0" err="1"/>
              <a:t>Guitart</a:t>
            </a:r>
            <a:r>
              <a:rPr lang="en-US" sz="2000" dirty="0"/>
              <a:t>, R. </a:t>
            </a:r>
            <a:r>
              <a:rPr lang="en-US" sz="2000" dirty="0" err="1"/>
              <a:t>Gavalda</a:t>
            </a:r>
            <a:r>
              <a:rPr lang="en-US" sz="2000" dirty="0"/>
              <a:t>`, and J. Torres, “Towards energy-aware scheduling in data centers using machine learning,” in </a:t>
            </a:r>
            <a:r>
              <a:rPr lang="en-US" sz="2000" i="1" dirty="0"/>
              <a:t>Proceedings of the 1st International Conference on energy-Efficient Computing and Networking</a:t>
            </a:r>
            <a:r>
              <a:rPr lang="en-US" sz="2000" dirty="0"/>
              <a:t>, 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4D36-05BA-204C-B791-258330D4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1EC2B6-7FBF-E349-9C7E-BCF908A5D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07967"/>
              </p:ext>
            </p:extLst>
          </p:nvPr>
        </p:nvGraphicFramePr>
        <p:xfrm>
          <a:off x="838200" y="158189"/>
          <a:ext cx="10515600" cy="2226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ACAEBF-CE2F-9448-87C7-3645D8459C58}"/>
              </a:ext>
            </a:extLst>
          </p:cNvPr>
          <p:cNvSpPr txBox="1"/>
          <p:nvPr/>
        </p:nvSpPr>
        <p:spPr>
          <a:xfrm>
            <a:off x="3801036" y="466164"/>
            <a:ext cx="57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0E4D-1EC9-6644-8207-08E3D95F9611}"/>
              </a:ext>
            </a:extLst>
          </p:cNvPr>
          <p:cNvSpPr txBox="1"/>
          <p:nvPr/>
        </p:nvSpPr>
        <p:spPr>
          <a:xfrm>
            <a:off x="7570697" y="466164"/>
            <a:ext cx="98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M5P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F0EFE4-BD5B-6A4F-9F0B-07B419307902}"/>
              </a:ext>
            </a:extLst>
          </p:cNvPr>
          <p:cNvSpPr/>
          <p:nvPr/>
        </p:nvSpPr>
        <p:spPr>
          <a:xfrm>
            <a:off x="5800167" y="3818965"/>
            <a:ext cx="2779058" cy="1954306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Dynamic Backfilling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2D52D98-7C61-A24D-8BC4-F09DE7637B8A}"/>
              </a:ext>
            </a:extLst>
          </p:cNvPr>
          <p:cNvCxnSpPr>
            <a:endCxn id="11" idx="0"/>
          </p:cNvCxnSpPr>
          <p:nvPr/>
        </p:nvCxnSpPr>
        <p:spPr>
          <a:xfrm rot="5400000">
            <a:off x="7167285" y="2156012"/>
            <a:ext cx="1685365" cy="1640541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29D6C82-AC84-914A-ADD0-87CB537AFF14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3617258" y="4796118"/>
            <a:ext cx="2182909" cy="12700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846528-C52B-8647-8DBF-33F34BF59B61}"/>
              </a:ext>
            </a:extLst>
          </p:cNvPr>
          <p:cNvSpPr/>
          <p:nvPr/>
        </p:nvSpPr>
        <p:spPr>
          <a:xfrm>
            <a:off x="838200" y="4247031"/>
            <a:ext cx="2779058" cy="109817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Predicted SLA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F15BEA3-2FCB-6D48-9684-226494D65A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84302" y="2061881"/>
            <a:ext cx="4011699" cy="2144379"/>
          </a:xfrm>
          <a:prstGeom prst="curvedConnector3">
            <a:avLst>
              <a:gd name="adj1" fmla="val 10006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6A17F-842A-374F-9D87-4DE3BEF1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55B2-5F63-CC4A-A4B8-3608DAC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happens if the load increases? 60 seconds booting time is not efficient!</a:t>
            </a:r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633064D1-FF9A-464A-A095-289DB2A76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B0B4ABD-F940-4FEC-AEB4-3AEC82D46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AE3FE-9A46-B94E-93E6-AA00147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C3239833-3DF9-264D-94E5-9DC3B656D06F}"/>
              </a:ext>
            </a:extLst>
          </p:cNvPr>
          <p:cNvSpPr/>
          <p:nvPr/>
        </p:nvSpPr>
        <p:spPr>
          <a:xfrm>
            <a:off x="3605035" y="4004138"/>
            <a:ext cx="1147482" cy="4419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E7DE3-3E13-EF46-A174-868EF85525D1}"/>
              </a:ext>
            </a:extLst>
          </p:cNvPr>
          <p:cNvSpPr txBox="1"/>
          <p:nvPr/>
        </p:nvSpPr>
        <p:spPr>
          <a:xfrm>
            <a:off x="4752517" y="4004138"/>
            <a:ext cx="278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Current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CBA91-C10F-B645-A25A-F0829B400CCA}"/>
              </a:ext>
            </a:extLst>
          </p:cNvPr>
          <p:cNvSpPr txBox="1"/>
          <p:nvPr/>
        </p:nvSpPr>
        <p:spPr>
          <a:xfrm>
            <a:off x="3397730" y="3429000"/>
            <a:ext cx="14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Feedforward 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62339-A0B4-5141-9F7C-DB4538F5335C}"/>
              </a:ext>
            </a:extLst>
          </p:cNvPr>
          <p:cNvSpPr txBox="1"/>
          <p:nvPr/>
        </p:nvSpPr>
        <p:spPr>
          <a:xfrm>
            <a:off x="8772567" y="4002126"/>
            <a:ext cx="243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Turn on/off VM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7231F-4500-F741-9713-737154544A57}"/>
              </a:ext>
            </a:extLst>
          </p:cNvPr>
          <p:cNvSpPr txBox="1"/>
          <p:nvPr/>
        </p:nvSpPr>
        <p:spPr>
          <a:xfrm>
            <a:off x="838200" y="3970013"/>
            <a:ext cx="26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Recent 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4BC0F-F466-7944-8E04-7723B5F7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3157" cy="1325563"/>
          </a:xfrm>
        </p:spPr>
        <p:txBody>
          <a:bodyPr>
            <a:noAutofit/>
          </a:bodyPr>
          <a:lstStyle/>
          <a:p>
            <a:r>
              <a:rPr lang="en-US" sz="3600" dirty="0"/>
              <a:t>Consider Different On/Off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8050C-9D82-F542-96BB-15D1BB85B37E}"/>
              </a:ext>
            </a:extLst>
          </p:cNvPr>
          <p:cNvSpPr txBox="1"/>
          <p:nvPr/>
        </p:nvSpPr>
        <p:spPr>
          <a:xfrm>
            <a:off x="943277" y="5637899"/>
            <a:ext cx="10369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 V. T. </a:t>
            </a:r>
            <a:r>
              <a:rPr lang="en-US" sz="2000" dirty="0" err="1"/>
              <a:t>Duy</a:t>
            </a:r>
            <a:r>
              <a:rPr lang="en-US" sz="2000" dirty="0"/>
              <a:t>, Y. Sato, and Y. </a:t>
            </a:r>
            <a:r>
              <a:rPr lang="en-US" sz="2000" dirty="0" err="1"/>
              <a:t>Inoguchi</a:t>
            </a:r>
            <a:r>
              <a:rPr lang="en-US" sz="2000" dirty="0"/>
              <a:t>, “Performance evaluation of a green scheduling algorithm for energy savings in cloud computing,” in </a:t>
            </a:r>
            <a:r>
              <a:rPr lang="en-US" sz="2000" i="1" dirty="0"/>
              <a:t>2010 IEEE international symposium on parallel &amp; distributed processing, workshops and </a:t>
            </a:r>
            <a:r>
              <a:rPr lang="en-US" sz="2000" i="1" dirty="0" err="1"/>
              <a:t>Phd</a:t>
            </a:r>
            <a:r>
              <a:rPr lang="en-US" sz="2000" i="1" dirty="0"/>
              <a:t> forum (IPDPSW)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4683E62-5D43-334F-81FE-6EA6B344F22D}"/>
              </a:ext>
            </a:extLst>
          </p:cNvPr>
          <p:cNvSpPr/>
          <p:nvPr/>
        </p:nvSpPr>
        <p:spPr>
          <a:xfrm>
            <a:off x="7541357" y="4010634"/>
            <a:ext cx="1147482" cy="4419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BFC23-AB8E-064A-9866-B5C47A02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57" y="276413"/>
            <a:ext cx="4985943" cy="34381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31BB3-5A0C-9948-AEC0-8CD04C00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4A7CD5-8C73-2345-AE81-1B31DFD2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Still solving single dimension bin packing problem with not optimum algorithms!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1FC4-2E09-F04B-BC77-9E866430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13786-7130-8543-BE76-BC355C5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926BB8-AC0E-0B43-931F-DEA0D033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E278-E157-534A-B0C4-2DC5806E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Dejavu</a:t>
            </a:r>
            <a:r>
              <a:rPr lang="en-US" dirty="0">
                <a:solidFill>
                  <a:schemeClr val="tx1"/>
                </a:solidFill>
              </a:rPr>
              <a:t>: accelerating resource allocation in virtualized environments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FCBE5F-E504-4379-B5FD-397D57AEF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8" r="535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DA27E-F895-EA41-95DD-5F3F9DAB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C587E-1F8B-5E49-8580-135E6A4E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Deja Vu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A1E39-C056-F048-A893-6E2A4651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workload based on their signatures (simple k-means)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the required resource for each cluster with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linear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map workloads to available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5DBC6-E4AF-EB46-9E4C-CD7D430A2070}"/>
              </a:ext>
            </a:extLst>
          </p:cNvPr>
          <p:cNvSpPr txBox="1"/>
          <p:nvPr/>
        </p:nvSpPr>
        <p:spPr>
          <a:xfrm>
            <a:off x="943277" y="5637899"/>
            <a:ext cx="103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N. </a:t>
            </a:r>
            <a:r>
              <a:rPr lang="en-US" sz="2000" dirty="0" err="1"/>
              <a:t>Vasic</a:t>
            </a:r>
            <a:r>
              <a:rPr lang="en-US" sz="2000" dirty="0"/>
              <a:t> ́, D. Novakovic ́, S. </a:t>
            </a:r>
            <a:r>
              <a:rPr lang="en-US" sz="2000" dirty="0" err="1"/>
              <a:t>Miucˇin</a:t>
            </a:r>
            <a:r>
              <a:rPr lang="en-US" sz="2000" dirty="0"/>
              <a:t>, D. </a:t>
            </a:r>
            <a:r>
              <a:rPr lang="en-US" sz="2000" dirty="0" err="1"/>
              <a:t>Kostic</a:t>
            </a:r>
            <a:r>
              <a:rPr lang="en-US" sz="2000" dirty="0"/>
              <a:t> ́, and R. </a:t>
            </a:r>
            <a:r>
              <a:rPr lang="en-US" sz="2000" dirty="0" err="1"/>
              <a:t>Bianchini</a:t>
            </a:r>
            <a:r>
              <a:rPr lang="en-US" sz="2000" dirty="0"/>
              <a:t>, “</a:t>
            </a:r>
            <a:r>
              <a:rPr lang="en-US" sz="2000" dirty="0" err="1"/>
              <a:t>Dejavu</a:t>
            </a:r>
            <a:r>
              <a:rPr lang="en-US" sz="2000" dirty="0"/>
              <a:t>: accelerating resource allocation in virtualized environments,” in </a:t>
            </a:r>
            <a:r>
              <a:rPr lang="en-US" sz="2000" i="1" dirty="0"/>
              <a:t>Proceedings of the seventeenth international conference on Architectural Support for Programming Languages and Operating Systems</a:t>
            </a:r>
            <a:r>
              <a:rPr lang="en-US" sz="2000" dirty="0"/>
              <a:t>, 2012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82C2E-19CF-DD4E-AAC3-1C1F843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4A7CD5-8C73-2345-AE81-1B31DFD2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Same config for all the workloads in the same cluster even though they have different feature!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1FC4-2E09-F04B-BC77-9E866430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4298E-877D-FD47-9A44-DD6B78A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4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926BB8-AC0E-0B43-931F-DEA0D033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Reinforcement Learning</a:t>
            </a:r>
            <a:endParaRPr lang="en-US" sz="5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E278-E157-534A-B0C4-2DC5806E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 management with deep reinforcement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Multi-objective workflow scheduling with deep-q-network-based multi-agent reinforcement learning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FCBE5F-E504-4379-B5FD-397D57AEF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8" r="535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4E483-DCBB-764F-B0E9-CE3E8BA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6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B8F104-E584-7144-9861-3822FEF8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considering multiple resources (CPU, Memory, Network,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in problem space?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3C47A-62E0-C641-9006-801C50B2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DBCE0-4960-344C-A920-7C921D1F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CE42A996-1549-874D-BDA4-0975F68A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3" y="684213"/>
            <a:ext cx="1744663" cy="1720850"/>
          </a:xfrm>
          <a:prstGeom prst="rect">
            <a:avLst/>
          </a:prstGeom>
        </p:spPr>
      </p:pic>
      <p:pic>
        <p:nvPicPr>
          <p:cNvPr id="25" name="Picture 24" descr="A picture containing plate, clock, drawing&#10;&#10;Description automatically generated">
            <a:extLst>
              <a:ext uri="{FF2B5EF4-FFF2-40B4-BE49-F238E27FC236}">
                <a16:creationId xmlns:a16="http://schemas.microsoft.com/office/drawing/2014/main" id="{9FB20FE4-CA67-0842-A7D7-D8CE40AA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3" y="2487613"/>
            <a:ext cx="2395538" cy="165735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C9B950C-94E1-7144-86BB-FF2A60761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4227513"/>
            <a:ext cx="2476500" cy="1944688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3D222D2B-EA23-F040-96B1-DF4B0AA3B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175" y="4227513"/>
            <a:ext cx="3813175" cy="194468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FA55576-2C80-FD4A-9BAD-120FB85D1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063" y="4227513"/>
            <a:ext cx="2957513" cy="1944688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433283-A22F-F245-B241-C68E928F3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275" y="684213"/>
            <a:ext cx="2722563" cy="172085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B8F3D11-BAEF-6447-B23D-8FE1911D32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1388" y="684213"/>
            <a:ext cx="2744788" cy="172085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A37950-852B-0041-B2A3-C06AF7615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5200" y="2487613"/>
            <a:ext cx="2216150" cy="1657350"/>
          </a:xfrm>
          <a:prstGeom prst="rect">
            <a:avLst/>
          </a:prstGeom>
        </p:spPr>
      </p:pic>
      <p:pic>
        <p:nvPicPr>
          <p:cNvPr id="39" name="Picture 38" descr="A picture containing hat, drawing&#10;&#10;Description automatically generated">
            <a:extLst>
              <a:ext uri="{FF2B5EF4-FFF2-40B4-BE49-F238E27FC236}">
                <a16:creationId xmlns:a16="http://schemas.microsoft.com/office/drawing/2014/main" id="{49E515C5-0FAC-6746-9F73-0972688F01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7150" y="2487613"/>
            <a:ext cx="4635500" cy="1657350"/>
          </a:xfrm>
          <a:prstGeom prst="rect">
            <a:avLst/>
          </a:prstGeom>
        </p:spPr>
      </p:pic>
      <p:pic>
        <p:nvPicPr>
          <p:cNvPr id="41" name="Picture 40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71083477-B2AA-3F49-8D9B-B434F55BB0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7138" y="684213"/>
            <a:ext cx="1954213" cy="17208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AAFD0-B759-884B-B6FE-A39A650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8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77C8C8-0B5F-40A4-8AE7-665FECB46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13FAB4-E18A-4CFA-B75B-92090037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12C0C28-5850-4F97-8E19-24B1DD749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7C79-DB62-2447-A34B-D610F446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7" y="1782981"/>
            <a:ext cx="6842935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000"/>
              <a:t>d resource type in the problem space (memory, cpu, etc)</a:t>
            </a:r>
          </a:p>
          <a:p>
            <a:pPr marL="285750"/>
            <a:r>
              <a:rPr lang="en-US" sz="2000"/>
              <a:t>State space: The current re-source allocation, the resource profiles of the first M jobs waiting to be scheduled, #jobs stored in the backlog</a:t>
            </a:r>
          </a:p>
          <a:p>
            <a:pPr marL="285750"/>
            <a:r>
              <a:rPr lang="en-US" sz="2000"/>
              <a:t>Action space: scheduling jobs</a:t>
            </a:r>
          </a:p>
          <a:p>
            <a:pPr marL="285750"/>
            <a:r>
              <a:rPr lang="en-US" sz="2000" b="1" u="sng"/>
              <a:t>A single Dynamic objective!</a:t>
            </a:r>
          </a:p>
          <a:p>
            <a:pPr marL="285750"/>
            <a:r>
              <a:rPr lang="en-US" sz="2000" b="1" i="1" u="sng"/>
              <a:t>Jobs can’t be preempted!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2EEF29-152E-AA4A-850A-1D0754E7744A}"/>
              </a:ext>
            </a:extLst>
          </p:cNvPr>
          <p:cNvSpPr txBox="1"/>
          <p:nvPr/>
        </p:nvSpPr>
        <p:spPr>
          <a:xfrm>
            <a:off x="943277" y="5637899"/>
            <a:ext cx="103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H. Mao, M. Alizadeh, I. </a:t>
            </a:r>
            <a:r>
              <a:rPr lang="en-US" sz="2000" dirty="0" err="1"/>
              <a:t>Menache</a:t>
            </a:r>
            <a:r>
              <a:rPr lang="en-US" sz="2000" dirty="0"/>
              <a:t>, and S. </a:t>
            </a:r>
            <a:r>
              <a:rPr lang="en-US" sz="2000" dirty="0" err="1"/>
              <a:t>Kandula</a:t>
            </a:r>
            <a:r>
              <a:rPr lang="en-US" sz="2000" dirty="0"/>
              <a:t>, “Resource management with deep reinforcement learning,” in </a:t>
            </a:r>
            <a:r>
              <a:rPr lang="en-US" sz="2000" i="1" dirty="0"/>
              <a:t>Proceedings of the 15th ACM Workshop on Hot Topics in Networks</a:t>
            </a:r>
            <a:r>
              <a:rPr lang="en-US" sz="2000" dirty="0"/>
              <a:t>, 2016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9ED36-8A44-524E-AD4C-89E8712A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4" y="1255157"/>
            <a:ext cx="4410475" cy="3644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A4AC3-2B03-CC45-BA17-D34D3B42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BB965-7EA8-0146-A6FE-FA790F0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about multiple dynamic conflicting objectives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8A560-A90D-824A-B5A5-0B3BE7A4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0F48E-7A6C-AA41-B609-C5B8D30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30AB7-2312-CA4F-B1DD-8D94D6E6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Multi-objective Workflow Scheduling with Deep-Q- network-based Multi-agent Reinforcement Learning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F7571B-5A7E-474D-891A-98A53077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Decentralized deep-Q-network in Multi-agent RL setting</a:t>
            </a:r>
          </a:p>
          <a:p>
            <a:r>
              <a:rPr lang="en-US" sz="2400" dirty="0"/>
              <a:t>Minimizing make-span time and user’s cost optimization</a:t>
            </a:r>
          </a:p>
          <a:p>
            <a:r>
              <a:rPr lang="en-US" sz="2400" dirty="0"/>
              <a:t>Considered Job Dependency DAGs!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DF913-6C8A-CB42-870B-6827AD4D9B37}"/>
              </a:ext>
            </a:extLst>
          </p:cNvPr>
          <p:cNvSpPr txBox="1"/>
          <p:nvPr/>
        </p:nvSpPr>
        <p:spPr>
          <a:xfrm>
            <a:off x="943277" y="5637899"/>
            <a:ext cx="1036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Y. Wang, H. Liu, W. Zheng, Y. Xia, Y. Li, P. Chen, K. Guo, and H. </a:t>
            </a:r>
            <a:r>
              <a:rPr lang="en-US" sz="2000" dirty="0" err="1"/>
              <a:t>Xie</a:t>
            </a:r>
            <a:r>
              <a:rPr lang="en-US" sz="2000" dirty="0"/>
              <a:t>, “Multi-objective workflow scheduling with deep-q-network-based multi-agent reinforcement learning,” </a:t>
            </a:r>
            <a:r>
              <a:rPr lang="en-US" sz="2000" i="1" dirty="0"/>
              <a:t>IEEE Access</a:t>
            </a:r>
            <a:r>
              <a:rPr lang="en-US" sz="2000" dirty="0"/>
              <a:t>, vol. 7, 2019. </a:t>
            </a:r>
            <a:endParaRPr lang="en-US" sz="200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BE482-C830-004D-9BDA-8888A57F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48" y="2574830"/>
            <a:ext cx="4107825" cy="28529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87D50-610C-AB41-BC0B-FE26FD2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39CE-104C-7441-BBD7-0AEDA65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C83794-D459-A340-A843-C4A48EA1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534962"/>
              </p:ext>
            </p:extLst>
          </p:nvPr>
        </p:nvGraphicFramePr>
        <p:xfrm>
          <a:off x="838200" y="1690688"/>
          <a:ext cx="10515600" cy="423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757843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05064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3443411"/>
                    </a:ext>
                  </a:extLst>
                </a:gridCol>
              </a:tblGrid>
              <a:tr h="381122"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8819"/>
                  </a:ext>
                </a:extLst>
              </a:tr>
              <a:tr h="1221680">
                <a:tc>
                  <a:txBody>
                    <a:bodyPr/>
                    <a:lstStyle/>
                    <a:p>
                      <a:r>
                        <a:rPr lang="en-US" dirty="0"/>
                        <a:t>Can be used hybrid with RL to estimate the resource usage profile of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hybrid with RL for handling adversarial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RL (Meta learning)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02078"/>
                  </a:ext>
                </a:extLst>
              </a:tr>
              <a:tr h="939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 resource usage profile before hand (POMDP)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58299"/>
                  </a:ext>
                </a:extLst>
              </a:tr>
              <a:tr h="657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Preemptable Jobs ( Multi agent)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77675"/>
                  </a:ext>
                </a:extLst>
              </a:tr>
              <a:tr h="38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than two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35648"/>
                  </a:ext>
                </a:extLst>
              </a:tr>
              <a:tr h="65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Drastic changes (Adversarial RL)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80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174FA-52F3-8F46-8492-E9A5DCB9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EF81D-3157-434E-AC28-FB1FF5D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58F4C-AB04-3045-9EDC-5C68B47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Email: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Sepideh.Goodarzy@Colorado.edu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B7582853-C188-46AC-AA04-E9B95117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9E9B9-6624-8E4B-836F-05BBBD46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4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F9779-238B-D74C-A041-ACF4DC3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F16F6-5A4C-5642-BF72-00FC4144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2DB2-33A2-1343-A4DF-9931926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are available in the Paper!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A486-6BFF-9C4D-8B7B-BE1DC084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D7534-2F70-F444-BC6D-D815380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8E3B-92F5-1542-BE06-61BC37BF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 Objective and Priorities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CF8A-71B5-BE4C-B135-AAD0B0DF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Maximizing Resource Efficiency</a:t>
            </a:r>
          </a:p>
          <a:p>
            <a:pPr lvl="0"/>
            <a:r>
              <a:rPr lang="en-US" dirty="0"/>
              <a:t>Minimizing Job Completion time</a:t>
            </a:r>
          </a:p>
          <a:p>
            <a:pPr lvl="0"/>
            <a:r>
              <a:rPr lang="en-US" dirty="0"/>
              <a:t>Minimizing Delay </a:t>
            </a:r>
          </a:p>
          <a:p>
            <a:pPr lvl="0"/>
            <a:r>
              <a:rPr lang="en-US" dirty="0"/>
              <a:t>Maximizing SLAs</a:t>
            </a:r>
          </a:p>
          <a:p>
            <a:pPr lvl="0"/>
            <a:r>
              <a:rPr lang="en-US" dirty="0"/>
              <a:t>Minimizing User’s Cost</a:t>
            </a:r>
          </a:p>
          <a:p>
            <a:pPr lvl="0"/>
            <a:r>
              <a:rPr lang="en-US" dirty="0"/>
              <a:t>Saving Energy</a:t>
            </a:r>
          </a:p>
          <a:p>
            <a:pPr lvl="0"/>
            <a:r>
              <a:rPr lang="en-US" dirty="0"/>
              <a:t>…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CC111A-9B70-9643-B70A-47785F5EA107}"/>
              </a:ext>
            </a:extLst>
          </p:cNvPr>
          <p:cNvSpPr/>
          <p:nvPr/>
        </p:nvSpPr>
        <p:spPr>
          <a:xfrm>
            <a:off x="6078147" y="1965306"/>
            <a:ext cx="767443" cy="3301637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C5F6D-79D4-5043-98B7-CCBC15604BA2}"/>
              </a:ext>
            </a:extLst>
          </p:cNvPr>
          <p:cNvSpPr txBox="1"/>
          <p:nvPr/>
        </p:nvSpPr>
        <p:spPr>
          <a:xfrm>
            <a:off x="6845590" y="3354514"/>
            <a:ext cx="390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4415-13BF-F841-B02D-34E2CB9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CD1C-0E05-904A-9BBE-30C52E8A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E2C00-8828-7147-B19B-DB4EE98F0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53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AC3399-BA0B-B247-81FC-469A92467E15}"/>
              </a:ext>
            </a:extLst>
          </p:cNvPr>
          <p:cNvSpPr txBox="1"/>
          <p:nvPr/>
        </p:nvSpPr>
        <p:spPr>
          <a:xfrm>
            <a:off x="9825318" y="3416519"/>
            <a:ext cx="21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CPU Limit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1580-9666-8143-AC30-514DAE53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06AC-4D84-BE44-8E2A-E3696DF2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How Have Researchers Targeted This Problem?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3224AF-B899-44E2-A5C0-BA9387F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1323D1-1DCB-481A-AEA7-F9BBC4E1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718002-279E-427A-9DA1-FB94940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B2501C-38FE-4D1A-B6C7-DA20BE806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69B8E-2485-48AC-A76B-DC025177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C53F3-C061-C045-AA41-52209BCF3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12015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41B87-91E5-8448-A69B-BEA9EE3F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8DCA0-7448-D74F-AFE6-7B272BBC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Research Works Targeting Resource Management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44E4D-9B59-4B78-B693-50B8E9A9D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23243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468F7-A8A1-F740-81A9-6FB5F030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45E2F-9079-6347-A8B6-FDA612DC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88EE7-9793-4276-8F95-D93F22D8E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458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AC2C5-EF7D-C748-990B-51A90BFB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E5C5C-062C-1342-B853-FC77F310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12AA0-D142-0B41-80DA-618BC7C4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42" y="2332878"/>
            <a:ext cx="6795370" cy="38627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5863F-78BF-DF4E-84CE-D1785F194E0F}"/>
              </a:ext>
            </a:extLst>
          </p:cNvPr>
          <p:cNvSpPr txBox="1"/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Instant gain is not important!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Good For Decision Making!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CC21C-653E-054F-9899-2D61B9E4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926BB8-AC0E-0B43-931F-DEA0D033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E278-E157-534A-B0C4-2DC5806E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Towards energy-aware scheduling in data centers using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Performance evaluation of a green scheduling algorithm for energy savings in cloud computing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FCBE5F-E504-4379-B5FD-397D57AEF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1" r="5483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F8B59-10A5-6949-9E05-F2539FC3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2EAE-A9D9-B647-8413-0D1F10B14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837</Words>
  <Application>Microsoft Macintosh PowerPoint</Application>
  <PresentationFormat>Widescreen</PresentationFormat>
  <Paragraphs>140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Resource Management in Cloud Computing Using Machine Learning: A Survey</vt:lpstr>
      <vt:lpstr>PowerPoint Presentation</vt:lpstr>
      <vt:lpstr>Cloud Providers Objective and Priorities </vt:lpstr>
      <vt:lpstr>Resource Utilization</vt:lpstr>
      <vt:lpstr>How Have Researchers Targeted This Problem?</vt:lpstr>
      <vt:lpstr>Research Works Targeting Resource Management</vt:lpstr>
      <vt:lpstr>Machine Learning Models</vt:lpstr>
      <vt:lpstr>Reinforcement Learning</vt:lpstr>
      <vt:lpstr>Supervised Learning</vt:lpstr>
      <vt:lpstr>Maximize SLA while optimizing energy consumption</vt:lpstr>
      <vt:lpstr>PowerPoint Presentation</vt:lpstr>
      <vt:lpstr>What happens if the load increases? 60 seconds booting time is not efficient!</vt:lpstr>
      <vt:lpstr>Consider Different On/Off States</vt:lpstr>
      <vt:lpstr>Still solving single dimension bin packing problem with not optimum algorithms!</vt:lpstr>
      <vt:lpstr>Unsupervised Learning</vt:lpstr>
      <vt:lpstr>Deja Vu</vt:lpstr>
      <vt:lpstr>Same config for all the workloads in the same cluster even though they have different feature!</vt:lpstr>
      <vt:lpstr>Reinforcement Learning</vt:lpstr>
      <vt:lpstr>what about considering multiple resources (CPU, Memory, Network, etc) in problem space?</vt:lpstr>
      <vt:lpstr>PowerPoint Presentation</vt:lpstr>
      <vt:lpstr>How about multiple dynamic conflicting objectives ?</vt:lpstr>
      <vt:lpstr>Multi-objective Workflow Scheduling with Deep-Q- network-based Multi-agent Reinforcement Learning </vt:lpstr>
      <vt:lpstr>Future Work</vt:lpstr>
      <vt:lpstr>Thank you</vt:lpstr>
      <vt:lpstr>Questions?</vt:lpstr>
      <vt:lpstr>References are available in the Paper!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 in Cloud Computing Using Machine Learning: A Survey</dc:title>
  <dc:creator>Sepideh Goodarzy</dc:creator>
  <cp:lastModifiedBy>Sepideh Goodarzy</cp:lastModifiedBy>
  <cp:revision>10</cp:revision>
  <dcterms:created xsi:type="dcterms:W3CDTF">2020-12-03T08:31:58Z</dcterms:created>
  <dcterms:modified xsi:type="dcterms:W3CDTF">2020-12-04T01:59:59Z</dcterms:modified>
</cp:coreProperties>
</file>