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Nom du projet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Projet de gestion IT</a:t>
            </a:r>
          </a:p>
          <a:p/>
          <a:p>
            <a:r>
              <a:t>Membres de l'équipe : </a:t>
            </a:r>
          </a:p>
          <a:p>
            <a:r>
              <a:t>Date :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Critères de succès et prochaines étapes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Critères de succès :</a:t>
            </a:r>
          </a:p>
          <a:p/>
          <a:p>
            <a:r>
              <a:t>Prochaines étapes 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Contexte du projet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Contexte :</a:t>
            </a:r>
          </a:p>
          <a:p/>
          <a:p>
            <a:r>
              <a:t>Enjeux :</a:t>
            </a:r>
          </a:p>
          <a:p/>
          <a:p>
            <a:r>
              <a:t>Problématique 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Objectifs et périmètre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914400">
                <a:tc>
                  <a:txBody>
                    <a:bodyPr/>
                    <a:lstStyle/>
                    <a:p>
                      <a:r>
                        <a:t>Inclus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Exclu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Contraintes du projet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Schéma : Triangle Qualité / Coût / Délai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Détails :</a:t>
            </a:r>
          </a:p>
          <a:p>
            <a:r>
              <a:t>- Qualité : </a:t>
            </a:r>
          </a:p>
          <a:p>
            <a:r>
              <a:t>- Coût : </a:t>
            </a:r>
          </a:p>
          <a:p>
            <a:r>
              <a:t>- Délai 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Planning du projet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Diagramme de Gantt / Timeline ici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743200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914400">
                <a:tc>
                  <a:txBody>
                    <a:bodyPr/>
                    <a:lstStyle/>
                    <a:p>
                      <a:r>
                        <a:t>Jalon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Top 5 des risques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828800">
                <a:tc>
                  <a:txBody>
                    <a:bodyPr/>
                    <a:lstStyle/>
                    <a:p>
                      <a:r>
                        <a:t>Risque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Criticité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Stratégie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 d'action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Répartition des responsabilités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r>
                        <a:t>Tâche/Acteur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Partie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Partie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Partie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Partie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Partie 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Budget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Graphique (camembert/barres) ici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743200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914400">
                <a:tc>
                  <a:txBody>
                    <a:bodyPr/>
                    <a:lstStyle/>
                    <a:p>
                      <a:r>
                        <a:t>Poste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Montant (€)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Méthodologie et outils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Méthodologie choisie :</a:t>
            </a:r>
          </a:p>
          <a:p/>
          <a:p>
            <a:r>
              <a:t>Justification :</a:t>
            </a:r>
          </a:p>
          <a:p/>
          <a:p>
            <a:r>
              <a:t>Outils utilisés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