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743c01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743c01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43c01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43c01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43c01e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43c01e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43c01e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43c01e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43c01ecd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43c01ecd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43c01ecd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43c01ecd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43c01ecd_0_2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43c01ecd_0_2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-144700"/>
            <a:ext cx="8520600" cy="17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1:</a:t>
            </a:r>
            <a:endParaRPr sz="398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Battleship game</a:t>
            </a:r>
            <a:endParaRPr sz="398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49825" y="3594900"/>
            <a:ext cx="22740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Eric x Ting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Project description: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19300"/>
            <a:ext cx="8520600" cy="3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Background: 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to apply what we have learnt in week 1 and create a game with Python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The game - Battleship: 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2 players with 5 ships placed on a 10x10 grid, each taking turns to attack the opponent’s ship in the hope of sinking all. The first one with no remaining ships in the end loses.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process flow: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9625" y="1981100"/>
            <a:ext cx="85206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Defining the tasks to be done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Draw the flowchart of the algorithm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Actual coding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Presentation preparation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Logic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behind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codes: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550" y="106800"/>
            <a:ext cx="4502250" cy="48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Challenges encountered: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04375" y="18158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Tight schedule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Complex conditions involving 2 players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Converting int to A-Z on a grid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Not enough coding logic thinking (Ting)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Object oriented programming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Continuous improvement never stops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33200" y="1994100"/>
            <a:ext cx="2877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Demo time!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612" y="1663600"/>
            <a:ext cx="3306776" cy="20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629925" y="915850"/>
            <a:ext cx="1712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