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Old Standard TT" pitchFamily="2" charset="77"/>
      <p:regular r:id="rId10"/>
      <p:bold r:id="rId11"/>
      <p:italic r:id="rId12"/>
    </p:embeddedFont>
    <p:embeddedFont>
      <p:font typeface="Oswald" pitchFamily="2" charset="77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>
      <p:cViewPr varScale="1">
        <p:scale>
          <a:sx n="148" d="100"/>
          <a:sy n="148" d="100"/>
        </p:scale>
        <p:origin x="6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743c01e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743c01e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743c01e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743c01e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743c01ec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743c01ec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743c01e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743c01e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743c01ecd_0_2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743c01ecd_0_2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743c01ecd_0_2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743c01ecd_0_2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743c01ecd_0_2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743c01ecd_0_2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11700" y="-144700"/>
            <a:ext cx="8520600" cy="17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8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Project 1:</a:t>
            </a:r>
            <a:endParaRPr sz="398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8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Battleship game</a:t>
            </a:r>
            <a:endParaRPr sz="398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49825" y="3594900"/>
            <a:ext cx="2274000" cy="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Eric x Ting</a:t>
            </a:r>
            <a:endParaRPr sz="2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1675" y="0"/>
            <a:ext cx="1663599" cy="166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Project description: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719300"/>
            <a:ext cx="8520600" cy="39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Oswald"/>
              <a:buChar char="●"/>
            </a:pPr>
            <a:r>
              <a:rPr lang="en" sz="1900" dirty="0">
                <a:latin typeface="Oswald"/>
                <a:ea typeface="Oswald"/>
                <a:cs typeface="Oswald"/>
                <a:sym typeface="Oswald"/>
              </a:rPr>
              <a:t>Objective: </a:t>
            </a:r>
            <a:endParaRPr sz="19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dirty="0">
                <a:latin typeface="Oswald"/>
                <a:ea typeface="Oswald"/>
                <a:cs typeface="Oswald"/>
                <a:sym typeface="Oswald"/>
              </a:rPr>
              <a:t>to apply what we have learnt in week 1 and create a game with Python</a:t>
            </a:r>
            <a:endParaRPr sz="19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Font typeface="Oswald"/>
              <a:buChar char="●"/>
            </a:pPr>
            <a:r>
              <a:rPr lang="en" sz="1900" dirty="0">
                <a:latin typeface="Oswald"/>
                <a:ea typeface="Oswald"/>
                <a:cs typeface="Oswald"/>
                <a:sym typeface="Oswald"/>
              </a:rPr>
              <a:t>The game - Battleship: </a:t>
            </a:r>
            <a:endParaRPr sz="1900" dirty="0">
              <a:latin typeface="Oswald"/>
              <a:ea typeface="Oswald"/>
              <a:cs typeface="Oswald"/>
              <a:sym typeface="Oswald"/>
            </a:endParaRPr>
          </a:p>
          <a:p>
            <a:pPr lvl="0" indent="0">
              <a:spcBef>
                <a:spcPts val="1200"/>
              </a:spcBef>
              <a:buNone/>
            </a:pP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This </a:t>
            </a:r>
            <a:r>
              <a:rPr lang="fr-FR" sz="1900" dirty="0" err="1">
                <a:latin typeface="Oswald"/>
                <a:ea typeface="Oswald"/>
                <a:cs typeface="Oswald"/>
                <a:sym typeface="Oswald"/>
              </a:rPr>
              <a:t>is</a:t>
            </a: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 a 2-player </a:t>
            </a:r>
            <a:r>
              <a:rPr lang="fr-FR" sz="1900" dirty="0" err="1">
                <a:latin typeface="Oswald"/>
                <a:ea typeface="Oswald"/>
                <a:cs typeface="Oswald"/>
                <a:sym typeface="Oswald"/>
              </a:rPr>
              <a:t>guessing</a:t>
            </a: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fr-FR" sz="1900" dirty="0" err="1">
                <a:latin typeface="Oswald"/>
                <a:ea typeface="Oswald"/>
                <a:cs typeface="Oswald"/>
                <a:sym typeface="Oswald"/>
              </a:rPr>
              <a:t>game</a:t>
            </a: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. </a:t>
            </a:r>
            <a:r>
              <a:rPr lang="fr-FR" sz="1900" dirty="0" err="1">
                <a:latin typeface="Oswald"/>
                <a:ea typeface="Oswald"/>
                <a:cs typeface="Oswald"/>
                <a:sym typeface="Oswald"/>
              </a:rPr>
              <a:t>Your</a:t>
            </a: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 goal </a:t>
            </a:r>
            <a:r>
              <a:rPr lang="fr-FR" sz="1900" dirty="0" err="1">
                <a:latin typeface="Oswald"/>
                <a:ea typeface="Oswald"/>
                <a:cs typeface="Oswald"/>
                <a:sym typeface="Oswald"/>
              </a:rPr>
              <a:t>is</a:t>
            </a: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 to </a:t>
            </a:r>
            <a:r>
              <a:rPr lang="fr-FR" sz="1900" dirty="0" err="1">
                <a:latin typeface="Oswald"/>
                <a:ea typeface="Oswald"/>
                <a:cs typeface="Oswald"/>
                <a:sym typeface="Oswald"/>
              </a:rPr>
              <a:t>sink</a:t>
            </a: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 all of </a:t>
            </a:r>
            <a:r>
              <a:rPr lang="fr-FR" sz="1900" dirty="0" err="1">
                <a:latin typeface="Oswald"/>
                <a:ea typeface="Oswald"/>
                <a:cs typeface="Oswald"/>
                <a:sym typeface="Oswald"/>
              </a:rPr>
              <a:t>your</a:t>
            </a: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fr-FR" sz="1900" dirty="0" err="1">
                <a:latin typeface="Oswald"/>
                <a:ea typeface="Oswald"/>
                <a:cs typeface="Oswald"/>
                <a:sym typeface="Oswald"/>
              </a:rPr>
              <a:t>opponent's</a:t>
            </a: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fr-FR" sz="1900" dirty="0" err="1">
                <a:latin typeface="Oswald"/>
                <a:ea typeface="Oswald"/>
                <a:cs typeface="Oswald"/>
                <a:sym typeface="Oswald"/>
              </a:rPr>
              <a:t>ships</a:t>
            </a: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fr-FR" sz="1900" dirty="0" err="1">
                <a:latin typeface="Oswald"/>
                <a:ea typeface="Oswald"/>
                <a:cs typeface="Oswald"/>
                <a:sym typeface="Oswald"/>
              </a:rPr>
              <a:t>placed</a:t>
            </a: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 on a 10x10 </a:t>
            </a:r>
            <a:r>
              <a:rPr lang="fr-FR" sz="1900" dirty="0" err="1">
                <a:latin typeface="Oswald"/>
                <a:ea typeface="Oswald"/>
                <a:cs typeface="Oswald"/>
                <a:sym typeface="Oswald"/>
              </a:rPr>
              <a:t>grid</a:t>
            </a: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 by </a:t>
            </a:r>
            <a:r>
              <a:rPr lang="fr-FR" sz="1900" dirty="0" err="1">
                <a:latin typeface="Oswald"/>
                <a:ea typeface="Oswald"/>
                <a:cs typeface="Oswald"/>
                <a:sym typeface="Oswald"/>
              </a:rPr>
              <a:t>correctly</a:t>
            </a: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fr-FR" sz="1900" dirty="0" err="1">
                <a:latin typeface="Oswald"/>
                <a:ea typeface="Oswald"/>
                <a:cs typeface="Oswald"/>
                <a:sym typeface="Oswald"/>
              </a:rPr>
              <a:t>guessing</a:t>
            </a: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fr-FR" sz="1900" dirty="0" err="1">
                <a:latin typeface="Oswald"/>
                <a:ea typeface="Oswald"/>
                <a:cs typeface="Oswald"/>
                <a:sym typeface="Oswald"/>
              </a:rPr>
              <a:t>their</a:t>
            </a: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 locations </a:t>
            </a:r>
            <a:r>
              <a:rPr lang="fr-FR" sz="1900" dirty="0" err="1">
                <a:latin typeface="Oswald"/>
                <a:ea typeface="Oswald"/>
                <a:cs typeface="Oswald"/>
                <a:sym typeface="Oswald"/>
              </a:rPr>
              <a:t>before</a:t>
            </a: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fr-FR" sz="1900" dirty="0" err="1">
                <a:latin typeface="Oswald"/>
                <a:ea typeface="Oswald"/>
                <a:cs typeface="Oswald"/>
                <a:sym typeface="Oswald"/>
              </a:rPr>
              <a:t>your</a:t>
            </a: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fr-FR" sz="1900" dirty="0" err="1">
                <a:latin typeface="Oswald"/>
                <a:ea typeface="Oswald"/>
                <a:cs typeface="Oswald"/>
                <a:sym typeface="Oswald"/>
              </a:rPr>
              <a:t>opponent</a:t>
            </a: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fr-FR" sz="1900" dirty="0" err="1">
                <a:latin typeface="Oswald"/>
                <a:ea typeface="Oswald"/>
                <a:cs typeface="Oswald"/>
                <a:sym typeface="Oswald"/>
              </a:rPr>
              <a:t>sinks</a:t>
            </a: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 all of </a:t>
            </a:r>
            <a:r>
              <a:rPr lang="fr-FR" sz="1900" dirty="0" err="1">
                <a:latin typeface="Oswald"/>
                <a:ea typeface="Oswald"/>
                <a:cs typeface="Oswald"/>
                <a:sym typeface="Oswald"/>
              </a:rPr>
              <a:t>yours</a:t>
            </a: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.</a:t>
            </a:r>
            <a:endParaRPr dirty="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675" y="0"/>
            <a:ext cx="1663599" cy="166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Our project workflow: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69625" y="1981100"/>
            <a:ext cx="8520600" cy="34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fr-FR" sz="2000" dirty="0">
                <a:latin typeface="Oswald"/>
                <a:ea typeface="Oswald"/>
                <a:cs typeface="Oswald"/>
                <a:sym typeface="Oswald"/>
              </a:rPr>
              <a:t>Plan the </a:t>
            </a:r>
            <a:r>
              <a:rPr lang="fr-FR" sz="2000" dirty="0" err="1">
                <a:latin typeface="Oswald"/>
                <a:ea typeface="Oswald"/>
                <a:cs typeface="Oswald"/>
                <a:sym typeface="Oswald"/>
              </a:rPr>
              <a:t>project</a:t>
            </a:r>
            <a:r>
              <a:rPr lang="fr-FR" sz="2000" dirty="0">
                <a:latin typeface="Oswald"/>
                <a:ea typeface="Oswald"/>
                <a:cs typeface="Oswald"/>
                <a:sym typeface="Oswald"/>
              </a:rPr>
              <a:t> on JIRA</a:t>
            </a:r>
            <a:endParaRPr sz="20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 dirty="0">
                <a:latin typeface="Oswald"/>
                <a:ea typeface="Oswald"/>
                <a:cs typeface="Oswald"/>
                <a:sym typeface="Oswald"/>
              </a:rPr>
              <a:t>Draw the flowchart of the algorithm</a:t>
            </a:r>
            <a:endParaRPr sz="20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fr-FR" sz="2000" dirty="0">
                <a:latin typeface="Oswald"/>
                <a:ea typeface="Oswald"/>
                <a:cs typeface="Oswald"/>
                <a:sym typeface="Oswald"/>
              </a:rPr>
              <a:t>Code the </a:t>
            </a:r>
            <a:r>
              <a:rPr lang="fr-FR" sz="2000" dirty="0" err="1">
                <a:latin typeface="Oswald"/>
                <a:ea typeface="Oswald"/>
                <a:cs typeface="Oswald"/>
                <a:sym typeface="Oswald"/>
              </a:rPr>
              <a:t>game</a:t>
            </a:r>
            <a:r>
              <a:rPr lang="fr-FR" sz="2000" dirty="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fr-FR" sz="2000" dirty="0" err="1">
                <a:latin typeface="Oswald"/>
                <a:ea typeface="Oswald"/>
                <a:cs typeface="Oswald"/>
                <a:sym typeface="Oswald"/>
              </a:rPr>
              <a:t>with</a:t>
            </a:r>
            <a:r>
              <a:rPr lang="fr-FR" sz="2000" dirty="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fr-FR" sz="2000" dirty="0" err="1">
                <a:latin typeface="Oswald"/>
                <a:ea typeface="Oswald"/>
                <a:cs typeface="Oswald"/>
                <a:sym typeface="Oswald"/>
              </a:rPr>
              <a:t>many</a:t>
            </a:r>
            <a:r>
              <a:rPr lang="fr-FR" sz="2000" dirty="0">
                <a:latin typeface="Oswald"/>
                <a:ea typeface="Oswald"/>
                <a:cs typeface="Oswald"/>
                <a:sym typeface="Oswald"/>
              </a:rPr>
              <a:t> test &amp; recode </a:t>
            </a:r>
            <a:r>
              <a:rPr lang="fr-FR" sz="2000" dirty="0" err="1">
                <a:latin typeface="Oswald"/>
                <a:ea typeface="Oswald"/>
                <a:cs typeface="Oswald"/>
                <a:sym typeface="Oswald"/>
              </a:rPr>
              <a:t>iterations</a:t>
            </a:r>
            <a:endParaRPr sz="20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 dirty="0">
                <a:latin typeface="Oswald"/>
                <a:ea typeface="Oswald"/>
                <a:cs typeface="Oswald"/>
                <a:sym typeface="Oswald"/>
              </a:rPr>
              <a:t>Present the game to the class</a:t>
            </a:r>
            <a:endParaRPr sz="2000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675" y="0"/>
            <a:ext cx="1663599" cy="166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9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Logic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behind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codes: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675" y="0"/>
            <a:ext cx="1663599" cy="166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1550" y="106800"/>
            <a:ext cx="4502250" cy="487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Challenges encountered: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404375" y="18158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 dirty="0">
                <a:latin typeface="Oswald"/>
                <a:ea typeface="Oswald"/>
                <a:cs typeface="Oswald"/>
                <a:sym typeface="Oswald"/>
              </a:rPr>
              <a:t>Tight schedule</a:t>
            </a:r>
            <a:endParaRPr sz="20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 dirty="0">
                <a:latin typeface="Oswald"/>
                <a:ea typeface="Oswald"/>
                <a:cs typeface="Oswald"/>
                <a:sym typeface="Oswald"/>
              </a:rPr>
              <a:t>Complex conditions involving 2 players</a:t>
            </a:r>
            <a:endParaRPr sz="20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 dirty="0">
                <a:latin typeface="Oswald"/>
                <a:ea typeface="Oswald"/>
                <a:cs typeface="Oswald"/>
                <a:sym typeface="Oswald"/>
              </a:rPr>
              <a:t>Convert user-friendly coordinates into grid coordinates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 dirty="0">
                <a:latin typeface="Oswald"/>
                <a:ea typeface="Oswald"/>
                <a:cs typeface="Oswald"/>
                <a:sym typeface="Oswald"/>
              </a:rPr>
              <a:t>Coding logic thinking</a:t>
            </a:r>
            <a:endParaRPr sz="20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 dirty="0">
                <a:latin typeface="Oswald"/>
                <a:ea typeface="Oswald"/>
                <a:cs typeface="Oswald"/>
                <a:sym typeface="Oswald"/>
              </a:rPr>
              <a:t>Object-oriented programming: very powerful, but complex</a:t>
            </a:r>
            <a:endParaRPr sz="20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 dirty="0">
                <a:latin typeface="Oswald"/>
                <a:ea typeface="Oswald"/>
                <a:cs typeface="Oswald"/>
                <a:sym typeface="Oswald"/>
              </a:rPr>
              <a:t>Continuous improvement: it never stops!</a:t>
            </a:r>
            <a:endParaRPr sz="2000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675" y="0"/>
            <a:ext cx="1663599" cy="166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33200" y="1994100"/>
            <a:ext cx="2877600" cy="9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>
                <a:latin typeface="Oswald"/>
                <a:ea typeface="Oswald"/>
                <a:cs typeface="Oswald"/>
                <a:sym typeface="Oswald"/>
              </a:rPr>
              <a:t>Demo time!</a:t>
            </a:r>
            <a:endParaRPr sz="4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675" y="0"/>
            <a:ext cx="1663599" cy="166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675" y="0"/>
            <a:ext cx="1663599" cy="166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8612" y="1663600"/>
            <a:ext cx="3306776" cy="20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4629925" y="915850"/>
            <a:ext cx="17124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Oswald"/>
                <a:ea typeface="Oswald"/>
                <a:cs typeface="Oswald"/>
                <a:sym typeface="Oswald"/>
              </a:rPr>
              <a:t>Thank you</a:t>
            </a:r>
            <a:endParaRPr sz="3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142</Words>
  <Application>Microsoft Macintosh PowerPoint</Application>
  <PresentationFormat>Affichage à l'écran (16:9)</PresentationFormat>
  <Paragraphs>26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Old Standard TT</vt:lpstr>
      <vt:lpstr>Oswald</vt:lpstr>
      <vt:lpstr>Paperback</vt:lpstr>
      <vt:lpstr>Project 1: Battleship game</vt:lpstr>
      <vt:lpstr>Project description:</vt:lpstr>
      <vt:lpstr>Our project workflow:</vt:lpstr>
      <vt:lpstr>Logic  behind  the  codes:</vt:lpstr>
      <vt:lpstr>Challenges encountered:</vt:lpstr>
      <vt:lpstr>Demo time!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Battleship game</dc:title>
  <cp:lastModifiedBy>Eric Martinet</cp:lastModifiedBy>
  <cp:revision>2</cp:revision>
  <dcterms:modified xsi:type="dcterms:W3CDTF">2022-02-27T17:09:48Z</dcterms:modified>
</cp:coreProperties>
</file>