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BF936-F0BD-3249-90CC-DCB24DE1D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9D313E-95DF-3240-8FB9-2B7C2BE6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134E03-BA57-E44E-ACEA-9F1D39CD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FF8E88-790F-1343-A8AB-8D00623C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57A30-FBC8-F945-9DA7-FE7B39E6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87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95EAD-F364-924A-A89D-B50B0587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170E3C-609E-DC4E-A8D6-938BA3D46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42335-C8DC-7C4C-B756-C0C2F399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69FA5-B234-E84B-BEEF-EFCCACF4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AEEF30-1F24-E74D-882E-6FE904BA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8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3F2619-2760-2E44-AF4C-845F42F63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0364A4-1057-104F-9B9C-1CFFDD96F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C27F80-6DE1-FD45-A51B-D2C97402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B05047-76C0-7949-B1E9-2BEB757E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B7F88C-B28F-BF4D-B6AB-7614173C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70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98E00-00A3-744F-9FC0-DDF45A09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A61DA-7DC8-ED40-BB5A-A89EECDD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B64E4-98DF-D844-BE58-734E450D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FF062-BD8E-1047-8686-81CAB105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8C0E8D-48A9-A34A-B6A1-319C90F0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1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85A3A-AF1F-B44C-B6D3-B5F8CD19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B75F63-1AB6-414D-9F99-D5906A73A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5579C9-6E20-9747-AF4B-FF1D12EF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E739B8-6A86-CA41-A9FB-8FBBDD1A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589B77-38BC-8D47-81D0-5A64E558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49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620A8-29AF-8547-9FB5-38FD379C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29604-4B83-0A4C-995B-2261AABF1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392EF6-18E4-F949-85AE-2414C2CC8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5ED4E1-1FD7-FD41-9E08-F1DE6A4A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34138B-C1DB-A44F-B692-7738527F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3B2B54-3438-584D-AD15-486BD02C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11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805AF-3751-B54D-AA1B-E16D80FA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83592F-DE8F-3E42-9023-AE65DE22D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28D41D-F4E3-7644-A491-5D1481A3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364F97-83F5-C54A-9F5F-AD83BAFBD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3B768C-0170-B649-AABE-289DD8A17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BBCE34-258F-AE4A-93A1-EB6B36EB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DBB2E2-0F65-2B43-ACB4-04AA5F49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336DB5-D737-9B42-8D50-1DC1F3BA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10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F12A9-1B4D-8540-8014-8291D901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74C80C-EF38-B84D-BA44-62266DB4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349D18-DD83-814A-8109-9F592FCE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3EF47B-FFA4-A540-A1B8-703D8151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41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08F39E-635C-5D45-A4B9-552B95C1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9F576F-7359-7848-8B9C-303A3B04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F44CB1-83D9-3247-B96A-41C17A4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68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A5B28-2964-5641-BBEB-8F2C7C20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D64643-FBAB-6B41-A0E6-A7CDFAC48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C11754-4315-CE49-9901-A7452EA7F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E0C77A-495B-AB4E-9654-A4FF2BA5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8A4133-FFF2-804B-B838-F723A026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ABBBFC-1804-6243-8EF0-85727212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5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AD1B7-B0D0-1646-A64C-89D3783A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76C365-DF4D-394A-992E-EFA7CD385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C12E4D-04E3-404B-BAC6-366FD946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089CD2-F2D3-3F48-BD5E-158F28D7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BCDA8C-1A7B-4F4C-AE7F-4CE6C09A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D26368-38C2-1E40-8222-470EC0DF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88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6DB778-AEC7-9440-8F98-1756DA17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CE07B3-4673-1D40-9133-2751CA69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7C40B9-8AD1-1045-8497-6D7D4F903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1233-3AE6-954F-82C7-311DBF315CA2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95E70-9847-B544-8F67-1ED80D5C9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E93039-2BA5-0647-A450-19148577E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EB464-4ED4-9946-8695-5CA05655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Uber Trips (</a:t>
            </a:r>
            <a:r>
              <a:rPr lang="fr-FR" b="1" dirty="0" err="1">
                <a:solidFill>
                  <a:schemeClr val="accent1"/>
                </a:solidFill>
              </a:rPr>
              <a:t>Aug</a:t>
            </a:r>
            <a:r>
              <a:rPr lang="fr-FR" b="1" dirty="0">
                <a:solidFill>
                  <a:schemeClr val="accent1"/>
                </a:solidFill>
              </a:rPr>
              <a:t> 2014) – Clustering </a:t>
            </a:r>
            <a:r>
              <a:rPr lang="fr-FR" b="1" dirty="0" err="1">
                <a:solidFill>
                  <a:schemeClr val="accent1"/>
                </a:solidFill>
              </a:rPr>
              <a:t>analysis</a:t>
            </a:r>
            <a:endParaRPr lang="fr-FR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DF4E452-19ED-5C4B-ADE2-5E9905756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635881"/>
              </p:ext>
            </p:extLst>
          </p:nvPr>
        </p:nvGraphicFramePr>
        <p:xfrm>
          <a:off x="838200" y="1847111"/>
          <a:ext cx="10515603" cy="4226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7639357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6148429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470198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3273173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1396753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488151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9467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KMeans</a:t>
                      </a:r>
                      <a:endParaRPr lang="fr-FR" dirty="0"/>
                    </a:p>
                    <a:p>
                      <a:pPr algn="ctr"/>
                      <a:r>
                        <a:rPr lang="fr-FR" sz="1200" dirty="0"/>
                        <a:t>(</a:t>
                      </a:r>
                      <a:r>
                        <a:rPr lang="fr-FR" sz="1200" dirty="0" err="1"/>
                        <a:t>n_clusters</a:t>
                      </a:r>
                      <a:r>
                        <a:rPr lang="fr-FR" sz="1200" dirty="0"/>
                        <a:t> = 5)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DBSCAN</a:t>
                      </a:r>
                    </a:p>
                    <a:p>
                      <a:pPr algn="ctr"/>
                      <a:r>
                        <a:rPr lang="fr-FR" sz="1200" dirty="0"/>
                        <a:t>(</a:t>
                      </a:r>
                      <a:r>
                        <a:rPr lang="fr-FR" sz="1200" dirty="0" err="1"/>
                        <a:t>eps</a:t>
                      </a:r>
                      <a:r>
                        <a:rPr lang="fr-FR" sz="1200" dirty="0"/>
                        <a:t> = 0.01, </a:t>
                      </a:r>
                      <a:r>
                        <a:rPr lang="fr-FR" sz="1200" dirty="0" err="1"/>
                        <a:t>min_samples</a:t>
                      </a:r>
                      <a:r>
                        <a:rPr lang="fr-FR" sz="1200" dirty="0"/>
                        <a:t> = 150)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BIRCH</a:t>
                      </a:r>
                    </a:p>
                    <a:p>
                      <a:pPr algn="ctr"/>
                      <a:r>
                        <a:rPr lang="fr-FR" sz="1200" dirty="0"/>
                        <a:t>(</a:t>
                      </a:r>
                      <a:r>
                        <a:rPr lang="fr-FR" sz="1200" dirty="0" err="1"/>
                        <a:t>threshold</a:t>
                      </a:r>
                      <a:r>
                        <a:rPr lang="fr-FR" sz="1200" dirty="0"/>
                        <a:t> = 0.01, </a:t>
                      </a:r>
                      <a:r>
                        <a:rPr lang="fr-FR" sz="1200" dirty="0" err="1"/>
                        <a:t>n_clusters</a:t>
                      </a:r>
                      <a:r>
                        <a:rPr lang="fr-FR" sz="1200" dirty="0"/>
                        <a:t> = 5)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Nb clusters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6 + </a:t>
                      </a:r>
                      <a:r>
                        <a:rPr lang="fr-FR" dirty="0" err="1"/>
                        <a:t>outliers</a:t>
                      </a:r>
                      <a:r>
                        <a:rPr lang="fr-FR" dirty="0"/>
                        <a:t> (5.2%)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0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Sample</a:t>
                      </a:r>
                      <a:r>
                        <a:rPr lang="fr-FR" dirty="0"/>
                        <a:t> size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6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err="1"/>
                        <a:t>Aug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err="1"/>
                        <a:t>Aug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err="1"/>
                        <a:t>Aug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/>
                        <a:t>Sep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0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Silhouette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Calinski-Harabasz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415,977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553,235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84,395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86,886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7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Davies-</a:t>
                      </a:r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Bouldin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8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Comment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Intermediate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scoring</a:t>
                      </a:r>
                      <a:r>
                        <a:rPr lang="fr-FR" dirty="0"/>
                        <a:t> but split Manhattan in 3 areas (South, North, West)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Poor </a:t>
                      </a:r>
                      <a:r>
                        <a:rPr lang="fr-FR" dirty="0" err="1"/>
                        <a:t>scoring</a:t>
                      </a:r>
                      <a:r>
                        <a:rPr lang="fr-FR" dirty="0"/>
                        <a:t> but able to </a:t>
                      </a:r>
                      <a:r>
                        <a:rPr lang="fr-FR" dirty="0" err="1"/>
                        <a:t>detect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NYC’s</a:t>
                      </a:r>
                      <a:r>
                        <a:rPr lang="fr-FR" dirty="0"/>
                        <a:t> 3 </a:t>
                      </a:r>
                      <a:r>
                        <a:rPr lang="fr-FR" dirty="0" err="1"/>
                        <a:t>biggest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aiports</a:t>
                      </a:r>
                      <a:r>
                        <a:rPr lang="fr-FR" dirty="0"/>
                        <a:t>, Manhattan, and the </a:t>
                      </a:r>
                      <a:r>
                        <a:rPr lang="fr-FR" dirty="0" err="1"/>
                        <a:t>suburbs</a:t>
                      </a:r>
                      <a:r>
                        <a:rPr lang="fr-F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Best </a:t>
                      </a:r>
                      <a:r>
                        <a:rPr lang="fr-FR" dirty="0" err="1"/>
                        <a:t>scoring</a:t>
                      </a:r>
                      <a:r>
                        <a:rPr lang="fr-FR" dirty="0"/>
                        <a:t> but simple model (Manhattan / </a:t>
                      </a:r>
                      <a:r>
                        <a:rPr lang="fr-FR" dirty="0" err="1"/>
                        <a:t>suburbs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6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6041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135</Words>
  <Application>Microsoft Macintosh PowerPoint</Application>
  <PresentationFormat>Grand écran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Uber Trips (Aug 2014) – Clustering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– Classifiers analysis (team 5)</dc:title>
  <dc:creator>Eric Martinet</dc:creator>
  <cp:lastModifiedBy>Eric Martinet</cp:lastModifiedBy>
  <cp:revision>10</cp:revision>
  <dcterms:created xsi:type="dcterms:W3CDTF">2022-04-08T15:43:12Z</dcterms:created>
  <dcterms:modified xsi:type="dcterms:W3CDTF">2022-04-15T12:43:23Z</dcterms:modified>
</cp:coreProperties>
</file>