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655"/>
  </p:normalViewPr>
  <p:slideViewPr>
    <p:cSldViewPr snapToGrid="0" snapToObjects="1">
      <p:cViewPr>
        <p:scale>
          <a:sx n="115" d="100"/>
          <a:sy n="115" d="100"/>
        </p:scale>
        <p:origin x="14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8EF-6745-4046-AF4A-0673C137D3F3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9AC2-8A2A-5940-AC4A-61812B0E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5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8EF-6745-4046-AF4A-0673C137D3F3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9AC2-8A2A-5940-AC4A-61812B0E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0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8EF-6745-4046-AF4A-0673C137D3F3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9AC2-8A2A-5940-AC4A-61812B0E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8EF-6745-4046-AF4A-0673C137D3F3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9AC2-8A2A-5940-AC4A-61812B0E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8EF-6745-4046-AF4A-0673C137D3F3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9AC2-8A2A-5940-AC4A-61812B0E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0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8EF-6745-4046-AF4A-0673C137D3F3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9AC2-8A2A-5940-AC4A-61812B0E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8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8EF-6745-4046-AF4A-0673C137D3F3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9AC2-8A2A-5940-AC4A-61812B0E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6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8EF-6745-4046-AF4A-0673C137D3F3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9AC2-8A2A-5940-AC4A-61812B0E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8EF-6745-4046-AF4A-0673C137D3F3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9AC2-8A2A-5940-AC4A-61812B0E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4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8EF-6745-4046-AF4A-0673C137D3F3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9AC2-8A2A-5940-AC4A-61812B0E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8EF-6745-4046-AF4A-0673C137D3F3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9AC2-8A2A-5940-AC4A-61812B0E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4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98EF-6745-4046-AF4A-0673C137D3F3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79AC2-8A2A-5940-AC4A-61812B0E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0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6.867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Qian, </a:t>
            </a:r>
            <a:r>
              <a:rPr lang="en-US" dirty="0" err="1" smtClean="0"/>
              <a:t>Aaditya</a:t>
            </a:r>
            <a:r>
              <a:rPr lang="en-US" dirty="0" smtClean="0"/>
              <a:t> Singh, Albert Yue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VAE to generate art</a:t>
            </a:r>
          </a:p>
          <a:p>
            <a:r>
              <a:rPr lang="en-US" dirty="0" smtClean="0"/>
              <a:t>Use CNN to find relevant latent features</a:t>
            </a:r>
          </a:p>
          <a:p>
            <a:r>
              <a:rPr lang="en-US" dirty="0" smtClean="0"/>
              <a:t>Generate art by category of art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0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VAE</a:t>
            </a:r>
          </a:p>
          <a:p>
            <a:pPr lvl="1"/>
            <a:r>
              <a:rPr lang="en-US" dirty="0" smtClean="0"/>
              <a:t>Have an architecture that generates images</a:t>
            </a:r>
          </a:p>
          <a:p>
            <a:pPr lvl="1"/>
            <a:r>
              <a:rPr lang="en-US" dirty="0" smtClean="0"/>
              <a:t>Considering normalizing data </a:t>
            </a:r>
            <a:r>
              <a:rPr lang="mr-IN" dirty="0" smtClean="0"/>
              <a:t>–</a:t>
            </a:r>
            <a:r>
              <a:rPr lang="en-US" dirty="0" smtClean="0"/>
              <a:t> debugging the code for this</a:t>
            </a:r>
          </a:p>
          <a:p>
            <a:r>
              <a:rPr lang="en-US" dirty="0" smtClean="0"/>
              <a:t>CNN:</a:t>
            </a:r>
          </a:p>
          <a:p>
            <a:pPr lvl="1"/>
            <a:r>
              <a:rPr lang="en-US" dirty="0" smtClean="0"/>
              <a:t>Transfer </a:t>
            </a:r>
            <a:r>
              <a:rPr lang="en-US" dirty="0"/>
              <a:t>learning from </a:t>
            </a:r>
            <a:r>
              <a:rPr lang="en-US" dirty="0" err="1" smtClean="0"/>
              <a:t>resnet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~</a:t>
            </a:r>
            <a:r>
              <a:rPr lang="en-US" dirty="0"/>
              <a:t>50% top-1 accuracy on a small set of images</a:t>
            </a:r>
          </a:p>
        </p:txBody>
      </p:sp>
    </p:spTree>
    <p:extLst>
      <p:ext uri="{BB962C8B-B14F-4D97-AF65-F5344CB8AC3E}">
        <p14:creationId xmlns:p14="http://schemas.microsoft.com/office/powerpoint/2010/main" val="80822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Layers in encoder and decoder</a:t>
            </a:r>
          </a:p>
          <a:p>
            <a:r>
              <a:rPr lang="en-US" dirty="0" smtClean="0"/>
              <a:t>32 -&gt; 64 -&gt; 128 -&gt; 256 -&gt; 512</a:t>
            </a:r>
          </a:p>
          <a:p>
            <a:r>
              <a:rPr lang="en-US" dirty="0" smtClean="0"/>
              <a:t>All have filter size 3, stride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86" y="569530"/>
            <a:ext cx="16256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14" y="1690688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86" y="3761192"/>
            <a:ext cx="1625600" cy="162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86" y="3741824"/>
            <a:ext cx="1625600" cy="162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86" y="569530"/>
            <a:ext cx="1625600" cy="1625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05646" y="5501856"/>
            <a:ext cx="2010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layers, hidden layer size: 2000,</a:t>
            </a:r>
          </a:p>
          <a:p>
            <a:r>
              <a:rPr lang="en-US" dirty="0" smtClean="0"/>
              <a:t>Latent vector size: 200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3020" y="5446712"/>
            <a:ext cx="2010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layers, hidden layer size: 2000,</a:t>
            </a:r>
          </a:p>
          <a:p>
            <a:r>
              <a:rPr lang="en-US" dirty="0" smtClean="0"/>
              <a:t>Latent vector size: 200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5646" y="2286095"/>
            <a:ext cx="2010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layers, hidden layer size: 1000,</a:t>
            </a:r>
          </a:p>
          <a:p>
            <a:r>
              <a:rPr lang="en-US" dirty="0" smtClean="0"/>
              <a:t>Latent vector size: 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7608" y="2317285"/>
            <a:ext cx="2010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layers, hidden layer size: 2000,</a:t>
            </a:r>
          </a:p>
          <a:p>
            <a:r>
              <a:rPr lang="en-US" dirty="0" smtClean="0"/>
              <a:t>Latent vector size: 100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30080" y="1690689"/>
            <a:ext cx="223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Questions:</a:t>
            </a:r>
          </a:p>
          <a:p>
            <a:r>
              <a:rPr lang="en-US" dirty="0" smtClean="0"/>
              <a:t>Why are there no actual colors? Is this because of MSE?</a:t>
            </a:r>
          </a:p>
          <a:p>
            <a:endParaRPr lang="en-US" dirty="0" smtClean="0"/>
          </a:p>
          <a:p>
            <a:r>
              <a:rPr lang="en-US" dirty="0" smtClean="0"/>
              <a:t>Is 20 or so epochs enough?</a:t>
            </a:r>
          </a:p>
          <a:p>
            <a:endParaRPr lang="en-US" dirty="0"/>
          </a:p>
          <a:p>
            <a:r>
              <a:rPr lang="en-US" dirty="0" smtClean="0"/>
              <a:t>How exactly can we get this VAE to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6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181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6.867 Final Project</vt:lpstr>
      <vt:lpstr>Overview</vt:lpstr>
      <vt:lpstr>Current Progress</vt:lpstr>
      <vt:lpstr>VAE Architecture</vt:lpstr>
      <vt:lpstr>Results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6.867 Final Project</dc:title>
  <dc:creator>Eric D Qian</dc:creator>
  <cp:lastModifiedBy>Eric D Qian</cp:lastModifiedBy>
  <cp:revision>5</cp:revision>
  <dcterms:created xsi:type="dcterms:W3CDTF">2018-11-19T16:11:16Z</dcterms:created>
  <dcterms:modified xsi:type="dcterms:W3CDTF">2018-11-19T17:38:12Z</dcterms:modified>
</cp:coreProperties>
</file>