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4828-DC9F-4543-98AC-DA34F3464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884C8-F3D8-442F-98B9-A217B0064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CB7C-54E3-4816-968D-3DA72388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089-F001-451F-B6B1-5D2D04E9D8E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79825-1050-43D9-89BD-A40FD8F0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5A31B-40C2-4F88-8D0C-70FC5622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4945-D9B3-4C8B-B7C6-7C077512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8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69DE-6CFB-47EC-A04E-F9719554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1C7D9-7E22-440C-A22F-F06AB7444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A4438-7F84-4C70-BE17-6218F3BA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089-F001-451F-B6B1-5D2D04E9D8E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9F99-6CF6-4341-AED3-E2A2F88C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1A45C-0563-408C-AC35-67DD0557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4945-D9B3-4C8B-B7C6-7C077512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87B8A-CCD0-46CD-984F-6000ECEEB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11D81-F24C-48ED-9F72-32C02999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ED1FB-0486-415A-9AEC-6AE32D65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089-F001-451F-B6B1-5D2D04E9D8E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671E5-B502-4DB5-A09C-3E38D195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F11A1-C4FF-4B0F-95FF-C7D8B212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4945-D9B3-4C8B-B7C6-7C077512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4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C5A6-E8E1-4078-B64D-8B43318D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11C3-AEEF-41FD-8CDD-A6091A3DE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F4362-9067-4FAF-94AA-08019B1B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089-F001-451F-B6B1-5D2D04E9D8E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8318D-94D6-46C2-919A-CCEFA54E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FB7DA-CCFF-44FE-8928-3ECA9E78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4945-D9B3-4C8B-B7C6-7C077512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77EE-B0CA-4B4A-8239-5716AD53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B97E6-7376-4EE5-88B4-D5DFA56C1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7D92-0A6E-4F40-871B-D94E80E9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089-F001-451F-B6B1-5D2D04E9D8E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48A2A-2250-4B62-BBEA-620CD0A5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24BA3-94DD-4DAA-81FD-4965C779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4945-D9B3-4C8B-B7C6-7C077512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AE3B-D1B9-44AB-A93D-3E565CFE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41641-1ABC-444E-90CE-2E2A769A4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7A918-ACF7-4F9F-935A-B47FB2B6F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301D7-364F-4CB2-A91B-374522AC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089-F001-451F-B6B1-5D2D04E9D8E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A7B95-9D44-4054-8721-DC13D01D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77347-F854-418C-A4D4-EE5C691C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4945-D9B3-4C8B-B7C6-7C077512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9AFD-4584-4D44-8F8F-DB074C43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05277-1610-437A-87C3-977DC54FE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7D168-6161-4C0D-A92B-F26BDB4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6162D-1CE7-4D6F-B05D-16065912F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E89D7-77C0-45E8-987F-4F7598291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86699-D371-4558-9036-1B380A44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089-F001-451F-B6B1-5D2D04E9D8E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0DACF-F137-4244-8D90-5D7A85CE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C6AA5-7000-458B-9C8A-5BC19865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4945-D9B3-4C8B-B7C6-7C077512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8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EABB-13FD-4425-A5CD-FE5862B2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FEF11-C251-468D-A3B5-2D9B4796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089-F001-451F-B6B1-5D2D04E9D8E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10711-1F94-4B27-ABB1-100B46D3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41BEB-A46F-4C4D-8CF5-A9EDC1E5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4945-D9B3-4C8B-B7C6-7C077512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7E49D-AAA6-49A2-AE20-1806BF4B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089-F001-451F-B6B1-5D2D04E9D8E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B4998-F1A8-48FE-BCE9-926D8C5A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D2C4D-53E3-4631-93C1-FDFFF1C6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4945-D9B3-4C8B-B7C6-7C077512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4DF6-DE80-4E24-81C9-4F70ECB5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A9F77-C2C3-4919-89A4-325697D5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EB6CE-2F0E-424C-8BEB-E66FC2676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0981A-47AC-4747-A53B-80C481CD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089-F001-451F-B6B1-5D2D04E9D8E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8C148-6D8B-4E4D-999C-D82A35C8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00492-BA40-47A6-8426-7021355C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4945-D9B3-4C8B-B7C6-7C077512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3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F93E-A914-4E5C-A12E-6588DA27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2263F-E67C-4DC3-822A-3513AB544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76167-C486-4B9E-AFC9-9140DCA0B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AFA91-9EA7-4200-A7AD-11F7FAA5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2089-F001-451F-B6B1-5D2D04E9D8E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48134-A6AE-4537-8022-25A26435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010AE-9890-48D6-B1FB-95E09F41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74945-D9B3-4C8B-B7C6-7C077512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4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64B25-427D-48CA-9C91-39E0D9B3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7E65A-E452-444A-87C4-5B605136B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A0FB3-06DA-4C07-9342-0D27B2090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2089-F001-451F-B6B1-5D2D04E9D8E4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7865-FFCB-4009-8133-2610FC936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3EBBB-A63B-4FA5-9ABB-2CBD2B512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4945-D9B3-4C8B-B7C6-7C077512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604E18D-C6D3-42D5-8C12-E8CD976E7E5F}"/>
              </a:ext>
            </a:extLst>
          </p:cNvPr>
          <p:cNvGrpSpPr/>
          <p:nvPr/>
        </p:nvGrpSpPr>
        <p:grpSpPr>
          <a:xfrm>
            <a:off x="226756" y="240583"/>
            <a:ext cx="1039762" cy="2079522"/>
            <a:chOff x="226756" y="240583"/>
            <a:chExt cx="1039762" cy="20795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0C97A6-1119-4EF2-A48C-094EB2F02850}"/>
                </a:ext>
              </a:extLst>
            </p:cNvPr>
            <p:cNvGrpSpPr/>
            <p:nvPr/>
          </p:nvGrpSpPr>
          <p:grpSpPr>
            <a:xfrm rot="5400000">
              <a:off x="-293124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8A0E1B-8CDA-4BC0-9840-0C09C09C522F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2AE5F0-7245-49FA-BD26-19B225C745CC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86997C-43C8-41EA-B532-D4F47DB4FED0}"/>
                </a:ext>
              </a:extLst>
            </p:cNvPr>
            <p:cNvSpPr/>
            <p:nvPr/>
          </p:nvSpPr>
          <p:spPr>
            <a:xfrm>
              <a:off x="270520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F134F9-5A40-4B49-B4B7-CB22A3FF6D35}"/>
                </a:ext>
              </a:extLst>
            </p:cNvPr>
            <p:cNvSpPr/>
            <p:nvPr/>
          </p:nvSpPr>
          <p:spPr>
            <a:xfrm>
              <a:off x="944277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6BE9EC-A852-4F8A-BB73-06BE52624C9D}"/>
                </a:ext>
              </a:extLst>
            </p:cNvPr>
            <p:cNvSpPr/>
            <p:nvPr/>
          </p:nvSpPr>
          <p:spPr>
            <a:xfrm>
              <a:off x="607398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64F65D-76DE-4BB0-994B-95CC55F90701}"/>
                </a:ext>
              </a:extLst>
            </p:cNvPr>
            <p:cNvSpPr/>
            <p:nvPr/>
          </p:nvSpPr>
          <p:spPr>
            <a:xfrm>
              <a:off x="270520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6FD99D-1CDD-4161-8D55-F6FD4F5064B3}"/>
                </a:ext>
              </a:extLst>
            </p:cNvPr>
            <p:cNvSpPr/>
            <p:nvPr/>
          </p:nvSpPr>
          <p:spPr>
            <a:xfrm>
              <a:off x="944277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15F2CB-7A9C-4DB0-9D1A-17337664959F}"/>
                </a:ext>
              </a:extLst>
            </p:cNvPr>
            <p:cNvSpPr/>
            <p:nvPr/>
          </p:nvSpPr>
          <p:spPr>
            <a:xfrm>
              <a:off x="607398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820ECB-B92B-4708-B33A-AFE3E311DE45}"/>
                </a:ext>
              </a:extLst>
            </p:cNvPr>
            <p:cNvSpPr/>
            <p:nvPr/>
          </p:nvSpPr>
          <p:spPr>
            <a:xfrm>
              <a:off x="270520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D2991D-45BB-4B5A-89D7-A37744B3274C}"/>
                </a:ext>
              </a:extLst>
            </p:cNvPr>
            <p:cNvSpPr/>
            <p:nvPr/>
          </p:nvSpPr>
          <p:spPr>
            <a:xfrm>
              <a:off x="94427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594C83-49FF-4B32-BE3B-BF785AE46E36}"/>
                </a:ext>
              </a:extLst>
            </p:cNvPr>
            <p:cNvSpPr/>
            <p:nvPr/>
          </p:nvSpPr>
          <p:spPr>
            <a:xfrm>
              <a:off x="607398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7B8208EA-9F36-4F7C-9C19-E3D637F30152}"/>
              </a:ext>
            </a:extLst>
          </p:cNvPr>
          <p:cNvGrpSpPr/>
          <p:nvPr/>
        </p:nvGrpSpPr>
        <p:grpSpPr>
          <a:xfrm>
            <a:off x="1531681" y="240583"/>
            <a:ext cx="1039762" cy="2079522"/>
            <a:chOff x="1531681" y="240583"/>
            <a:chExt cx="1039762" cy="20795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8363AA4-B982-4962-B06F-991854C6375E}"/>
                </a:ext>
              </a:extLst>
            </p:cNvPr>
            <p:cNvGrpSpPr/>
            <p:nvPr/>
          </p:nvGrpSpPr>
          <p:grpSpPr>
            <a:xfrm rot="5400000">
              <a:off x="101180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5EABC32-E99E-4511-9BCF-023A516F8DB1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ED3AE5-E33C-41A4-AE22-1F58B2D90054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E7AB4E8-A97C-426D-9017-BF18A36C689F}"/>
                </a:ext>
              </a:extLst>
            </p:cNvPr>
            <p:cNvSpPr/>
            <p:nvPr/>
          </p:nvSpPr>
          <p:spPr>
            <a:xfrm>
              <a:off x="157544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348B625-CBD1-4E1D-9468-7BCA6AA90219}"/>
                </a:ext>
              </a:extLst>
            </p:cNvPr>
            <p:cNvSpPr/>
            <p:nvPr/>
          </p:nvSpPr>
          <p:spPr>
            <a:xfrm>
              <a:off x="224920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1FFD91-4FB4-46BF-BA2A-51A2C98C9E97}"/>
                </a:ext>
              </a:extLst>
            </p:cNvPr>
            <p:cNvSpPr/>
            <p:nvPr/>
          </p:nvSpPr>
          <p:spPr>
            <a:xfrm>
              <a:off x="1912323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D316630-ED01-4381-8623-D8C5EA06EE58}"/>
                </a:ext>
              </a:extLst>
            </p:cNvPr>
            <p:cNvSpPr/>
            <p:nvPr/>
          </p:nvSpPr>
          <p:spPr>
            <a:xfrm>
              <a:off x="157544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F7F640-D063-4F45-9593-B002F81BF506}"/>
                </a:ext>
              </a:extLst>
            </p:cNvPr>
            <p:cNvSpPr/>
            <p:nvPr/>
          </p:nvSpPr>
          <p:spPr>
            <a:xfrm>
              <a:off x="224920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21F7D19-8457-4F6B-99C2-9F0D86435BDE}"/>
                </a:ext>
              </a:extLst>
            </p:cNvPr>
            <p:cNvSpPr/>
            <p:nvPr/>
          </p:nvSpPr>
          <p:spPr>
            <a:xfrm>
              <a:off x="1912323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9F5FBE-DA2D-416D-B61C-931CE012B3F0}"/>
                </a:ext>
              </a:extLst>
            </p:cNvPr>
            <p:cNvSpPr/>
            <p:nvPr/>
          </p:nvSpPr>
          <p:spPr>
            <a:xfrm>
              <a:off x="1575445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B0D6091-8223-4AAC-9694-F593C12B066C}"/>
                </a:ext>
              </a:extLst>
            </p:cNvPr>
            <p:cNvSpPr/>
            <p:nvPr/>
          </p:nvSpPr>
          <p:spPr>
            <a:xfrm>
              <a:off x="224920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CAB649A1-D0FD-44F5-8838-CACCF69C962D}"/>
              </a:ext>
            </a:extLst>
          </p:cNvPr>
          <p:cNvGrpSpPr/>
          <p:nvPr/>
        </p:nvGrpSpPr>
        <p:grpSpPr>
          <a:xfrm>
            <a:off x="2836605" y="240583"/>
            <a:ext cx="1039762" cy="2079522"/>
            <a:chOff x="2836605" y="240583"/>
            <a:chExt cx="1039762" cy="20795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4AFC009-19DE-4BEC-980D-C60A13739507}"/>
                </a:ext>
              </a:extLst>
            </p:cNvPr>
            <p:cNvGrpSpPr/>
            <p:nvPr/>
          </p:nvGrpSpPr>
          <p:grpSpPr>
            <a:xfrm rot="5400000">
              <a:off x="2316725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D930C60-5A76-43B0-8B59-9641EA04EF01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D80C701-D078-44D2-B6E0-DBBE58D3A7B2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E5B9D1F-3A9A-4C24-B89C-443B78B94947}"/>
                </a:ext>
              </a:extLst>
            </p:cNvPr>
            <p:cNvSpPr/>
            <p:nvPr/>
          </p:nvSpPr>
          <p:spPr>
            <a:xfrm>
              <a:off x="288036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D7B5458-2421-48AA-9642-9228473F5358}"/>
                </a:ext>
              </a:extLst>
            </p:cNvPr>
            <p:cNvSpPr/>
            <p:nvPr/>
          </p:nvSpPr>
          <p:spPr>
            <a:xfrm>
              <a:off x="3554126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48DFAAA-056D-47C4-92FB-D8147072C4F2}"/>
                </a:ext>
              </a:extLst>
            </p:cNvPr>
            <p:cNvSpPr/>
            <p:nvPr/>
          </p:nvSpPr>
          <p:spPr>
            <a:xfrm>
              <a:off x="288036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866AE92-4927-4D3A-9B97-5F25F232D2D3}"/>
                </a:ext>
              </a:extLst>
            </p:cNvPr>
            <p:cNvSpPr/>
            <p:nvPr/>
          </p:nvSpPr>
          <p:spPr>
            <a:xfrm>
              <a:off x="3554126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DA2AB79-832C-40F6-AA56-108E2C2E74C0}"/>
                </a:ext>
              </a:extLst>
            </p:cNvPr>
            <p:cNvSpPr/>
            <p:nvPr/>
          </p:nvSpPr>
          <p:spPr>
            <a:xfrm>
              <a:off x="288036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52EFBA7-297A-4073-8C27-E1A34D52B86A}"/>
                </a:ext>
              </a:extLst>
            </p:cNvPr>
            <p:cNvSpPr/>
            <p:nvPr/>
          </p:nvSpPr>
          <p:spPr>
            <a:xfrm>
              <a:off x="3554126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4AADA93-F11A-4922-AC71-27F4C5909B53}"/>
                </a:ext>
              </a:extLst>
            </p:cNvPr>
            <p:cNvSpPr/>
            <p:nvPr/>
          </p:nvSpPr>
          <p:spPr>
            <a:xfrm>
              <a:off x="321724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0D131F4-EFE6-403F-A03A-0C9DC64EFEA9}"/>
              </a:ext>
            </a:extLst>
          </p:cNvPr>
          <p:cNvGrpSpPr/>
          <p:nvPr/>
        </p:nvGrpSpPr>
        <p:grpSpPr>
          <a:xfrm>
            <a:off x="4141528" y="240583"/>
            <a:ext cx="1039762" cy="2079522"/>
            <a:chOff x="4141528" y="240583"/>
            <a:chExt cx="1039762" cy="207952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3138279-F31D-4394-A593-17126BC7DE27}"/>
                </a:ext>
              </a:extLst>
            </p:cNvPr>
            <p:cNvGrpSpPr/>
            <p:nvPr/>
          </p:nvGrpSpPr>
          <p:grpSpPr>
            <a:xfrm rot="5400000">
              <a:off x="3621648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25FB0B8-8007-4CDA-A53A-3B04AD0FA75F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056645-30E0-449E-B41B-AECFBEE99E89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F0EFB-02FE-403E-8033-3222148DFDCB}"/>
                </a:ext>
              </a:extLst>
            </p:cNvPr>
            <p:cNvSpPr/>
            <p:nvPr/>
          </p:nvSpPr>
          <p:spPr>
            <a:xfrm>
              <a:off x="41852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A7D458-5426-4785-B672-E067E13F2CAE}"/>
                </a:ext>
              </a:extLst>
            </p:cNvPr>
            <p:cNvSpPr/>
            <p:nvPr/>
          </p:nvSpPr>
          <p:spPr>
            <a:xfrm>
              <a:off x="485904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FECCFAB-2EA9-423E-AFCD-8A52FF304821}"/>
                </a:ext>
              </a:extLst>
            </p:cNvPr>
            <p:cNvSpPr/>
            <p:nvPr/>
          </p:nvSpPr>
          <p:spPr>
            <a:xfrm>
              <a:off x="41852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0E9824A-EDEA-4E6D-9D4A-DCF06A7EA73A}"/>
                </a:ext>
              </a:extLst>
            </p:cNvPr>
            <p:cNvSpPr/>
            <p:nvPr/>
          </p:nvSpPr>
          <p:spPr>
            <a:xfrm>
              <a:off x="485904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3EC4553-AAA6-4FFC-9E6A-600606C12E09}"/>
                </a:ext>
              </a:extLst>
            </p:cNvPr>
            <p:cNvSpPr/>
            <p:nvPr/>
          </p:nvSpPr>
          <p:spPr>
            <a:xfrm>
              <a:off x="41852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2167E1-C6D0-432D-852D-F1C3EA744414}"/>
                </a:ext>
              </a:extLst>
            </p:cNvPr>
            <p:cNvSpPr/>
            <p:nvPr/>
          </p:nvSpPr>
          <p:spPr>
            <a:xfrm>
              <a:off x="485904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28E5E94-A37D-45BE-BB77-AC7BAF6BAAB7}"/>
              </a:ext>
            </a:extLst>
          </p:cNvPr>
          <p:cNvGrpSpPr/>
          <p:nvPr/>
        </p:nvGrpSpPr>
        <p:grpSpPr>
          <a:xfrm>
            <a:off x="5446450" y="240583"/>
            <a:ext cx="1039762" cy="2079522"/>
            <a:chOff x="5446450" y="240583"/>
            <a:chExt cx="1039762" cy="2079522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89E2CDC-EA1A-4067-A11A-2527265CDCDF}"/>
                </a:ext>
              </a:extLst>
            </p:cNvPr>
            <p:cNvGrpSpPr/>
            <p:nvPr/>
          </p:nvGrpSpPr>
          <p:grpSpPr>
            <a:xfrm rot="5400000">
              <a:off x="4926570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6FC7CDF-6667-4D7F-98C5-F5E67C328500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0E3669A-B639-44B4-B2A6-8CEC9D06E98D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C1E1E69-4F20-4774-B13D-E0E3F04604D2}"/>
                </a:ext>
              </a:extLst>
            </p:cNvPr>
            <p:cNvSpPr/>
            <p:nvPr/>
          </p:nvSpPr>
          <p:spPr>
            <a:xfrm>
              <a:off x="5490214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048DF43-CBBE-4553-A295-3DF076CDFEF0}"/>
                </a:ext>
              </a:extLst>
            </p:cNvPr>
            <p:cNvSpPr/>
            <p:nvPr/>
          </p:nvSpPr>
          <p:spPr>
            <a:xfrm>
              <a:off x="6163971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8DA78A2-F2A8-4543-8C96-8068AE3FD383}"/>
                </a:ext>
              </a:extLst>
            </p:cNvPr>
            <p:cNvSpPr/>
            <p:nvPr/>
          </p:nvSpPr>
          <p:spPr>
            <a:xfrm>
              <a:off x="5490214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E1D188B-2F27-4D0F-A99C-36A6FBAE976D}"/>
                </a:ext>
              </a:extLst>
            </p:cNvPr>
            <p:cNvSpPr/>
            <p:nvPr/>
          </p:nvSpPr>
          <p:spPr>
            <a:xfrm>
              <a:off x="6163971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0ABE01B-9A45-480C-9547-03C97F5E53F2}"/>
                </a:ext>
              </a:extLst>
            </p:cNvPr>
            <p:cNvSpPr/>
            <p:nvPr/>
          </p:nvSpPr>
          <p:spPr>
            <a:xfrm>
              <a:off x="58270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3223975-3C7A-4AA6-8154-D6D29D3D55C7}"/>
              </a:ext>
            </a:extLst>
          </p:cNvPr>
          <p:cNvGrpSpPr/>
          <p:nvPr/>
        </p:nvGrpSpPr>
        <p:grpSpPr>
          <a:xfrm>
            <a:off x="6751371" y="240583"/>
            <a:ext cx="1039762" cy="2079522"/>
            <a:chOff x="6751371" y="240583"/>
            <a:chExt cx="1039762" cy="2079522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D3C1D3D-4B07-4D4C-B14C-64CB7E03044E}"/>
                </a:ext>
              </a:extLst>
            </p:cNvPr>
            <p:cNvGrpSpPr/>
            <p:nvPr/>
          </p:nvGrpSpPr>
          <p:grpSpPr>
            <a:xfrm rot="5400000">
              <a:off x="623149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931A9D4-57AB-4489-B38F-E610A94BD7D6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8B2AEFD-6EF3-48EA-8726-BD663176E2DD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AC4ACDF-ED59-40EE-BB37-49C7158902B9}"/>
                </a:ext>
              </a:extLst>
            </p:cNvPr>
            <p:cNvSpPr/>
            <p:nvPr/>
          </p:nvSpPr>
          <p:spPr>
            <a:xfrm>
              <a:off x="679513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6EB8EB2-FEA9-432E-B651-8DD080815E7A}"/>
                </a:ext>
              </a:extLst>
            </p:cNvPr>
            <p:cNvSpPr/>
            <p:nvPr/>
          </p:nvSpPr>
          <p:spPr>
            <a:xfrm>
              <a:off x="74688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61035E0-9E17-49D5-B1C1-8070F2AE104C}"/>
                </a:ext>
              </a:extLst>
            </p:cNvPr>
            <p:cNvSpPr/>
            <p:nvPr/>
          </p:nvSpPr>
          <p:spPr>
            <a:xfrm>
              <a:off x="679513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E2DECC7-CDA2-4FD9-994C-8D9642677D7A}"/>
                </a:ext>
              </a:extLst>
            </p:cNvPr>
            <p:cNvSpPr/>
            <p:nvPr/>
          </p:nvSpPr>
          <p:spPr>
            <a:xfrm>
              <a:off x="74688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62A9647-BA11-4151-B573-024D377A03CC}"/>
              </a:ext>
            </a:extLst>
          </p:cNvPr>
          <p:cNvGrpSpPr/>
          <p:nvPr/>
        </p:nvGrpSpPr>
        <p:grpSpPr>
          <a:xfrm>
            <a:off x="8056291" y="236336"/>
            <a:ext cx="1039762" cy="2079522"/>
            <a:chOff x="8056291" y="236336"/>
            <a:chExt cx="1039762" cy="207952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E2B0ABC-94B6-41F2-A3C9-2DA829D5C301}"/>
                </a:ext>
              </a:extLst>
            </p:cNvPr>
            <p:cNvGrpSpPr/>
            <p:nvPr/>
          </p:nvGrpSpPr>
          <p:grpSpPr>
            <a:xfrm rot="5400000">
              <a:off x="7536411" y="756216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74C4576-482A-444F-9340-D03C117DE1AB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26E3FC3-B84B-49D2-A2DF-4FCD0A4724D8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F537987-811E-4719-9A80-9B84665158F5}"/>
                </a:ext>
              </a:extLst>
            </p:cNvPr>
            <p:cNvSpPr/>
            <p:nvPr/>
          </p:nvSpPr>
          <p:spPr>
            <a:xfrm>
              <a:off x="8773812" y="132458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5E6CD08-047E-400A-9702-D4220C391973}"/>
                </a:ext>
              </a:extLst>
            </p:cNvPr>
            <p:cNvSpPr/>
            <p:nvPr/>
          </p:nvSpPr>
          <p:spPr>
            <a:xfrm>
              <a:off x="8100055" y="198568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C0B12E1-0249-4FE4-B3FF-E8BDC762772A}"/>
                </a:ext>
              </a:extLst>
            </p:cNvPr>
            <p:cNvSpPr/>
            <p:nvPr/>
          </p:nvSpPr>
          <p:spPr>
            <a:xfrm>
              <a:off x="8436933" y="165550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B1E100E-F894-4F7F-98D2-F26D2599181C}"/>
              </a:ext>
            </a:extLst>
          </p:cNvPr>
          <p:cNvGrpSpPr/>
          <p:nvPr/>
        </p:nvGrpSpPr>
        <p:grpSpPr>
          <a:xfrm>
            <a:off x="9355394" y="236336"/>
            <a:ext cx="1039762" cy="2079522"/>
            <a:chOff x="9355394" y="236336"/>
            <a:chExt cx="1039762" cy="2079522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B10C690E-E771-4ACD-BA44-B05332F8BDEC}"/>
                </a:ext>
              </a:extLst>
            </p:cNvPr>
            <p:cNvGrpSpPr/>
            <p:nvPr/>
          </p:nvGrpSpPr>
          <p:grpSpPr>
            <a:xfrm rot="5400000">
              <a:off x="8835514" y="756216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0A74FF85-D714-4795-A4D7-515AB125C35D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C772D450-009E-4D05-8795-FE1E48CA9EE0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034B27F5-C193-4826-8C97-7284A6F56407}"/>
                </a:ext>
              </a:extLst>
            </p:cNvPr>
            <p:cNvSpPr/>
            <p:nvPr/>
          </p:nvSpPr>
          <p:spPr>
            <a:xfrm>
              <a:off x="10072915" y="132458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2DD8FCE-C7DB-4D5E-BC7B-E26138511090}"/>
                </a:ext>
              </a:extLst>
            </p:cNvPr>
            <p:cNvSpPr/>
            <p:nvPr/>
          </p:nvSpPr>
          <p:spPr>
            <a:xfrm>
              <a:off x="9399158" y="198568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E1B980A5-4388-45C9-9366-E9DBA08DFE8B}"/>
              </a:ext>
            </a:extLst>
          </p:cNvPr>
          <p:cNvGrpSpPr/>
          <p:nvPr/>
        </p:nvGrpSpPr>
        <p:grpSpPr>
          <a:xfrm>
            <a:off x="10654496" y="236336"/>
            <a:ext cx="1039762" cy="2079522"/>
            <a:chOff x="10654496" y="236336"/>
            <a:chExt cx="1039762" cy="2079522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62CA9F7-C374-45AC-A51D-AED64B62394D}"/>
                </a:ext>
              </a:extLst>
            </p:cNvPr>
            <p:cNvGrpSpPr/>
            <p:nvPr/>
          </p:nvGrpSpPr>
          <p:grpSpPr>
            <a:xfrm rot="5400000">
              <a:off x="10134616" y="756216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0870FB6-2B15-4D77-9CAC-A113B652A1A2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A73505E-169A-41EA-8F11-9987ECBCDBB0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DEA9FA9C-61FC-43C9-ACB6-EFAE79DD1876}"/>
                </a:ext>
              </a:extLst>
            </p:cNvPr>
            <p:cNvSpPr/>
            <p:nvPr/>
          </p:nvSpPr>
          <p:spPr>
            <a:xfrm>
              <a:off x="11035138" y="165550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24C6DEB-1F79-4CED-9720-366398E51E5E}"/>
              </a:ext>
            </a:extLst>
          </p:cNvPr>
          <p:cNvGrpSpPr/>
          <p:nvPr/>
        </p:nvGrpSpPr>
        <p:grpSpPr>
          <a:xfrm rot="5400000">
            <a:off x="10134615" y="2909119"/>
            <a:ext cx="2079522" cy="1039762"/>
            <a:chOff x="1897626" y="2389238"/>
            <a:chExt cx="2079522" cy="1039762"/>
          </a:xfrm>
          <a:solidFill>
            <a:schemeClr val="tx1"/>
          </a:solidFill>
        </p:grpSpPr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B542C5DF-1604-4FC0-BC50-AB1519A160C5}"/>
                </a:ext>
              </a:extLst>
            </p:cNvPr>
            <p:cNvSpPr/>
            <p:nvPr/>
          </p:nvSpPr>
          <p:spPr>
            <a:xfrm>
              <a:off x="1897626" y="2389239"/>
              <a:ext cx="1039761" cy="10397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2BEFB4C-E71E-413B-9706-288AABFFA052}"/>
                </a:ext>
              </a:extLst>
            </p:cNvPr>
            <p:cNvSpPr/>
            <p:nvPr/>
          </p:nvSpPr>
          <p:spPr>
            <a:xfrm>
              <a:off x="2937387" y="2389238"/>
              <a:ext cx="1039761" cy="10397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B5DF3A7-CD15-4E9F-9F88-5A48BF952507}"/>
              </a:ext>
            </a:extLst>
          </p:cNvPr>
          <p:cNvGrpSpPr/>
          <p:nvPr/>
        </p:nvGrpSpPr>
        <p:grpSpPr>
          <a:xfrm rot="10800000">
            <a:off x="243809" y="4564265"/>
            <a:ext cx="1039762" cy="2079522"/>
            <a:chOff x="226756" y="240583"/>
            <a:chExt cx="1039762" cy="207952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C4C6F9E-8A37-4846-A371-0B4536FC2635}"/>
                </a:ext>
              </a:extLst>
            </p:cNvPr>
            <p:cNvGrpSpPr/>
            <p:nvPr/>
          </p:nvGrpSpPr>
          <p:grpSpPr>
            <a:xfrm rot="5400000">
              <a:off x="-293124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BA16D22-FACB-4468-B1EE-54732204B6DC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D3877B8-06AD-4D21-9DBD-884DC6ECE836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B108D05-5A7A-4332-B381-BADE6403F0BA}"/>
                </a:ext>
              </a:extLst>
            </p:cNvPr>
            <p:cNvSpPr/>
            <p:nvPr/>
          </p:nvSpPr>
          <p:spPr>
            <a:xfrm>
              <a:off x="270520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4282EF2-210E-44EA-BCD0-FF1CDE90A909}"/>
                </a:ext>
              </a:extLst>
            </p:cNvPr>
            <p:cNvSpPr/>
            <p:nvPr/>
          </p:nvSpPr>
          <p:spPr>
            <a:xfrm>
              <a:off x="944277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A4F6602-B069-45DD-AF39-809351DD3FBA}"/>
                </a:ext>
              </a:extLst>
            </p:cNvPr>
            <p:cNvSpPr/>
            <p:nvPr/>
          </p:nvSpPr>
          <p:spPr>
            <a:xfrm>
              <a:off x="607398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5C89C02-2E43-4D8C-8D1E-5EFD81707921}"/>
                </a:ext>
              </a:extLst>
            </p:cNvPr>
            <p:cNvSpPr/>
            <p:nvPr/>
          </p:nvSpPr>
          <p:spPr>
            <a:xfrm>
              <a:off x="270520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7502AD4-67BC-4FBD-AAD5-6614A7E91EA0}"/>
                </a:ext>
              </a:extLst>
            </p:cNvPr>
            <p:cNvSpPr/>
            <p:nvPr/>
          </p:nvSpPr>
          <p:spPr>
            <a:xfrm>
              <a:off x="944277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D3D3922-5BE5-41B8-8CD0-898AEB6D0CF9}"/>
                </a:ext>
              </a:extLst>
            </p:cNvPr>
            <p:cNvSpPr/>
            <p:nvPr/>
          </p:nvSpPr>
          <p:spPr>
            <a:xfrm>
              <a:off x="607398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575BFEE-998A-4B97-9A12-0DD73FAC67C4}"/>
                </a:ext>
              </a:extLst>
            </p:cNvPr>
            <p:cNvSpPr/>
            <p:nvPr/>
          </p:nvSpPr>
          <p:spPr>
            <a:xfrm>
              <a:off x="270520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8237C66-E176-4CAD-B565-EBB1E9EF1F16}"/>
                </a:ext>
              </a:extLst>
            </p:cNvPr>
            <p:cNvSpPr/>
            <p:nvPr/>
          </p:nvSpPr>
          <p:spPr>
            <a:xfrm>
              <a:off x="94427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6B2A0F9-C6D3-4996-8237-4B098F3B99A2}"/>
                </a:ext>
              </a:extLst>
            </p:cNvPr>
            <p:cNvSpPr/>
            <p:nvPr/>
          </p:nvSpPr>
          <p:spPr>
            <a:xfrm>
              <a:off x="607398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4F3E4A4-236E-4C3F-A7A4-130B2B11A40F}"/>
              </a:ext>
            </a:extLst>
          </p:cNvPr>
          <p:cNvGrpSpPr/>
          <p:nvPr/>
        </p:nvGrpSpPr>
        <p:grpSpPr>
          <a:xfrm rot="10800000">
            <a:off x="1548734" y="4564265"/>
            <a:ext cx="1039762" cy="2079522"/>
            <a:chOff x="1531681" y="240583"/>
            <a:chExt cx="1039762" cy="207952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2CC0036-EC68-498F-824C-6F6C15FA1708}"/>
                </a:ext>
              </a:extLst>
            </p:cNvPr>
            <p:cNvGrpSpPr/>
            <p:nvPr/>
          </p:nvGrpSpPr>
          <p:grpSpPr>
            <a:xfrm rot="5400000">
              <a:off x="101180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D49FDCEC-24F9-4D7F-9290-4ABA5971EC91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A05B29C4-33CC-4157-B688-1755101ECB76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22D159B-BBC1-4F6A-82E2-961FB3346222}"/>
                </a:ext>
              </a:extLst>
            </p:cNvPr>
            <p:cNvSpPr/>
            <p:nvPr/>
          </p:nvSpPr>
          <p:spPr>
            <a:xfrm>
              <a:off x="157544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1C6CA97-C01A-4056-8417-396527A92328}"/>
                </a:ext>
              </a:extLst>
            </p:cNvPr>
            <p:cNvSpPr/>
            <p:nvPr/>
          </p:nvSpPr>
          <p:spPr>
            <a:xfrm>
              <a:off x="224920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2EFBC50-AFEE-42AC-A662-66BED6701585}"/>
                </a:ext>
              </a:extLst>
            </p:cNvPr>
            <p:cNvSpPr/>
            <p:nvPr/>
          </p:nvSpPr>
          <p:spPr>
            <a:xfrm>
              <a:off x="1912323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7E5B31C-F2F6-4725-8254-DEAE4FC8161A}"/>
                </a:ext>
              </a:extLst>
            </p:cNvPr>
            <p:cNvSpPr/>
            <p:nvPr/>
          </p:nvSpPr>
          <p:spPr>
            <a:xfrm>
              <a:off x="157544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91905E2-3001-4B45-A599-0EB49AACAF47}"/>
                </a:ext>
              </a:extLst>
            </p:cNvPr>
            <p:cNvSpPr/>
            <p:nvPr/>
          </p:nvSpPr>
          <p:spPr>
            <a:xfrm>
              <a:off x="224920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BB4B263-830D-4E7A-B869-CFC503EA7383}"/>
                </a:ext>
              </a:extLst>
            </p:cNvPr>
            <p:cNvSpPr/>
            <p:nvPr/>
          </p:nvSpPr>
          <p:spPr>
            <a:xfrm>
              <a:off x="1912323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D58AA0BF-E654-40C6-B3A2-3730D610B1CA}"/>
                </a:ext>
              </a:extLst>
            </p:cNvPr>
            <p:cNvSpPr/>
            <p:nvPr/>
          </p:nvSpPr>
          <p:spPr>
            <a:xfrm>
              <a:off x="1575445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64141968-EBB9-4955-ADA2-785D51F9ABA1}"/>
                </a:ext>
              </a:extLst>
            </p:cNvPr>
            <p:cNvSpPr/>
            <p:nvPr/>
          </p:nvSpPr>
          <p:spPr>
            <a:xfrm>
              <a:off x="224920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A25A075-43C8-49DD-9CA8-12D97BCFA0F7}"/>
              </a:ext>
            </a:extLst>
          </p:cNvPr>
          <p:cNvGrpSpPr/>
          <p:nvPr/>
        </p:nvGrpSpPr>
        <p:grpSpPr>
          <a:xfrm rot="10800000">
            <a:off x="2853658" y="4564265"/>
            <a:ext cx="1039762" cy="2079522"/>
            <a:chOff x="2836605" y="240583"/>
            <a:chExt cx="1039762" cy="207952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FBECAA5-E389-4AA6-8B59-C5ED569DE223}"/>
                </a:ext>
              </a:extLst>
            </p:cNvPr>
            <p:cNvGrpSpPr/>
            <p:nvPr/>
          </p:nvGrpSpPr>
          <p:grpSpPr>
            <a:xfrm rot="5400000">
              <a:off x="2316725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B8BE1BCA-BF11-4F60-8E0F-2EE4E5B1F15B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3E9F983A-738B-485B-A570-37DA657522F4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4761A77-AB95-47EB-B260-90F6A8C6196E}"/>
                </a:ext>
              </a:extLst>
            </p:cNvPr>
            <p:cNvSpPr/>
            <p:nvPr/>
          </p:nvSpPr>
          <p:spPr>
            <a:xfrm>
              <a:off x="288036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22A6476-990A-45FF-BF82-A7D9F0A0C856}"/>
                </a:ext>
              </a:extLst>
            </p:cNvPr>
            <p:cNvSpPr/>
            <p:nvPr/>
          </p:nvSpPr>
          <p:spPr>
            <a:xfrm>
              <a:off x="3554126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95E84FD-B63B-4767-A651-EE4952D75C67}"/>
                </a:ext>
              </a:extLst>
            </p:cNvPr>
            <p:cNvSpPr/>
            <p:nvPr/>
          </p:nvSpPr>
          <p:spPr>
            <a:xfrm>
              <a:off x="288036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A35FD8F-5E06-4BBA-9EDC-B7A8F83E87E4}"/>
                </a:ext>
              </a:extLst>
            </p:cNvPr>
            <p:cNvSpPr/>
            <p:nvPr/>
          </p:nvSpPr>
          <p:spPr>
            <a:xfrm>
              <a:off x="3554126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63DE5EF-C0AA-4196-AA62-73D11FAA8A7D}"/>
                </a:ext>
              </a:extLst>
            </p:cNvPr>
            <p:cNvSpPr/>
            <p:nvPr/>
          </p:nvSpPr>
          <p:spPr>
            <a:xfrm>
              <a:off x="288036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15A0861-B09D-4072-B3E2-BD9AA7FFBAAD}"/>
                </a:ext>
              </a:extLst>
            </p:cNvPr>
            <p:cNvSpPr/>
            <p:nvPr/>
          </p:nvSpPr>
          <p:spPr>
            <a:xfrm>
              <a:off x="3554126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A003144-0CA3-484F-86B9-864D7266DE27}"/>
                </a:ext>
              </a:extLst>
            </p:cNvPr>
            <p:cNvSpPr/>
            <p:nvPr/>
          </p:nvSpPr>
          <p:spPr>
            <a:xfrm>
              <a:off x="321724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C50EC79-0459-4C00-AD85-0A899242D27D}"/>
              </a:ext>
            </a:extLst>
          </p:cNvPr>
          <p:cNvGrpSpPr/>
          <p:nvPr/>
        </p:nvGrpSpPr>
        <p:grpSpPr>
          <a:xfrm rot="10800000">
            <a:off x="4158581" y="4564265"/>
            <a:ext cx="1039762" cy="2079522"/>
            <a:chOff x="4141528" y="240583"/>
            <a:chExt cx="1039762" cy="2079522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22AAE698-81D6-47B6-ACDF-2702CF65475F}"/>
                </a:ext>
              </a:extLst>
            </p:cNvPr>
            <p:cNvGrpSpPr/>
            <p:nvPr/>
          </p:nvGrpSpPr>
          <p:grpSpPr>
            <a:xfrm rot="5400000">
              <a:off x="3621648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7B488214-40C4-405B-ADB4-E1A010D2BD22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88BE313-C9E8-4E1F-A09D-7A0E3432185C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CA8D191-3048-40C8-805F-6B0808C8045A}"/>
                </a:ext>
              </a:extLst>
            </p:cNvPr>
            <p:cNvSpPr/>
            <p:nvPr/>
          </p:nvSpPr>
          <p:spPr>
            <a:xfrm>
              <a:off x="41852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33FAC376-3858-43D4-9DEA-B97294D27A32}"/>
                </a:ext>
              </a:extLst>
            </p:cNvPr>
            <p:cNvSpPr/>
            <p:nvPr/>
          </p:nvSpPr>
          <p:spPr>
            <a:xfrm>
              <a:off x="485904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57071289-933B-413F-AB35-EE07D581EB1C}"/>
                </a:ext>
              </a:extLst>
            </p:cNvPr>
            <p:cNvSpPr/>
            <p:nvPr/>
          </p:nvSpPr>
          <p:spPr>
            <a:xfrm>
              <a:off x="41852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BB0937A-6634-429F-B2B6-D739A0D24DEA}"/>
                </a:ext>
              </a:extLst>
            </p:cNvPr>
            <p:cNvSpPr/>
            <p:nvPr/>
          </p:nvSpPr>
          <p:spPr>
            <a:xfrm>
              <a:off x="485904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26DA2A4D-8201-44AE-871D-A8EE9485937E}"/>
                </a:ext>
              </a:extLst>
            </p:cNvPr>
            <p:cNvSpPr/>
            <p:nvPr/>
          </p:nvSpPr>
          <p:spPr>
            <a:xfrm>
              <a:off x="41852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FB8B2A4-02BD-4F65-8EAC-7BD79F44EA1C}"/>
                </a:ext>
              </a:extLst>
            </p:cNvPr>
            <p:cNvSpPr/>
            <p:nvPr/>
          </p:nvSpPr>
          <p:spPr>
            <a:xfrm>
              <a:off x="485904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1C54EC2-AF2D-45F3-9172-2D556B3CDE20}"/>
              </a:ext>
            </a:extLst>
          </p:cNvPr>
          <p:cNvGrpSpPr/>
          <p:nvPr/>
        </p:nvGrpSpPr>
        <p:grpSpPr>
          <a:xfrm rot="10800000">
            <a:off x="5463503" y="4564265"/>
            <a:ext cx="1039762" cy="2079522"/>
            <a:chOff x="5446450" y="240583"/>
            <a:chExt cx="1039762" cy="2079522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67E834F-B8D2-4DF2-8D1B-9B354907DCDC}"/>
                </a:ext>
              </a:extLst>
            </p:cNvPr>
            <p:cNvGrpSpPr/>
            <p:nvPr/>
          </p:nvGrpSpPr>
          <p:grpSpPr>
            <a:xfrm rot="5400000">
              <a:off x="4926570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83ED753-9500-4DFE-9E3C-70C0DED562E8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2E3EF2B6-A63D-4BB0-9A48-AF9A724F84E3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06F6BC4D-7336-456A-BE46-23BCDA4DF225}"/>
                </a:ext>
              </a:extLst>
            </p:cNvPr>
            <p:cNvSpPr/>
            <p:nvPr/>
          </p:nvSpPr>
          <p:spPr>
            <a:xfrm>
              <a:off x="5490214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D66B473-39A0-4A0E-A9C9-F80117367BF3}"/>
                </a:ext>
              </a:extLst>
            </p:cNvPr>
            <p:cNvSpPr/>
            <p:nvPr/>
          </p:nvSpPr>
          <p:spPr>
            <a:xfrm>
              <a:off x="6163971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C5F8896-2234-45E4-86FE-423191EFF046}"/>
                </a:ext>
              </a:extLst>
            </p:cNvPr>
            <p:cNvSpPr/>
            <p:nvPr/>
          </p:nvSpPr>
          <p:spPr>
            <a:xfrm>
              <a:off x="5490214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63A4070E-0A49-4DED-8301-7BEA2A43AD0B}"/>
                </a:ext>
              </a:extLst>
            </p:cNvPr>
            <p:cNvSpPr/>
            <p:nvPr/>
          </p:nvSpPr>
          <p:spPr>
            <a:xfrm>
              <a:off x="6163971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057486E3-818D-487C-B6D2-BD89DC0F9C53}"/>
                </a:ext>
              </a:extLst>
            </p:cNvPr>
            <p:cNvSpPr/>
            <p:nvPr/>
          </p:nvSpPr>
          <p:spPr>
            <a:xfrm>
              <a:off x="58270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09AF79E-DFA3-42C9-ACF6-25AF44F0FBA9}"/>
              </a:ext>
            </a:extLst>
          </p:cNvPr>
          <p:cNvGrpSpPr/>
          <p:nvPr/>
        </p:nvGrpSpPr>
        <p:grpSpPr>
          <a:xfrm rot="10800000">
            <a:off x="6768424" y="4564265"/>
            <a:ext cx="1039762" cy="2079522"/>
            <a:chOff x="6751371" y="240583"/>
            <a:chExt cx="1039762" cy="2079522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2C8D35AD-3668-4FA5-B98E-604F7EDCF811}"/>
                </a:ext>
              </a:extLst>
            </p:cNvPr>
            <p:cNvGrpSpPr/>
            <p:nvPr/>
          </p:nvGrpSpPr>
          <p:grpSpPr>
            <a:xfrm rot="5400000">
              <a:off x="623149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3883F2C-E890-4501-B49E-4A80BD40AD7D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EEFA6109-75DF-4E03-BA9E-6434BE672135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CBCCB3F-AFCF-4773-9A80-F773291575E8}"/>
                </a:ext>
              </a:extLst>
            </p:cNvPr>
            <p:cNvSpPr/>
            <p:nvPr/>
          </p:nvSpPr>
          <p:spPr>
            <a:xfrm>
              <a:off x="679513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38F2CA75-9B46-473F-BF1B-C532716C4C1B}"/>
                </a:ext>
              </a:extLst>
            </p:cNvPr>
            <p:cNvSpPr/>
            <p:nvPr/>
          </p:nvSpPr>
          <p:spPr>
            <a:xfrm>
              <a:off x="74688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00134E5-FD99-43B0-8DA4-C2FBAACD6ADC}"/>
                </a:ext>
              </a:extLst>
            </p:cNvPr>
            <p:cNvSpPr/>
            <p:nvPr/>
          </p:nvSpPr>
          <p:spPr>
            <a:xfrm>
              <a:off x="679513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298D91E-E2D7-48F3-8BF1-354F28A3624D}"/>
                </a:ext>
              </a:extLst>
            </p:cNvPr>
            <p:cNvSpPr/>
            <p:nvPr/>
          </p:nvSpPr>
          <p:spPr>
            <a:xfrm>
              <a:off x="74688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50D56B7-E775-430D-8CE4-389F5E8A7F53}"/>
              </a:ext>
            </a:extLst>
          </p:cNvPr>
          <p:cNvGrpSpPr/>
          <p:nvPr/>
        </p:nvGrpSpPr>
        <p:grpSpPr>
          <a:xfrm rot="10800000">
            <a:off x="8073344" y="4560018"/>
            <a:ext cx="1039762" cy="2079522"/>
            <a:chOff x="8056291" y="236336"/>
            <a:chExt cx="1039762" cy="2079522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90E5D912-2DBC-4F84-8B91-142C7E23DB7C}"/>
                </a:ext>
              </a:extLst>
            </p:cNvPr>
            <p:cNvGrpSpPr/>
            <p:nvPr/>
          </p:nvGrpSpPr>
          <p:grpSpPr>
            <a:xfrm rot="5400000">
              <a:off x="7536411" y="756216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384D68DD-EA57-47B5-8206-7E0A6F1651A3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9509584-703B-4E1E-9E2E-623CD5703885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CC79AEFD-47EA-445D-B0A9-A245BD248AD0}"/>
                </a:ext>
              </a:extLst>
            </p:cNvPr>
            <p:cNvSpPr/>
            <p:nvPr/>
          </p:nvSpPr>
          <p:spPr>
            <a:xfrm>
              <a:off x="8773812" y="132458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69B86BD1-9B2D-42F9-80F3-26A742DD2279}"/>
                </a:ext>
              </a:extLst>
            </p:cNvPr>
            <p:cNvSpPr/>
            <p:nvPr/>
          </p:nvSpPr>
          <p:spPr>
            <a:xfrm>
              <a:off x="8100055" y="198568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7326E687-AA8C-4454-9A24-9243696350DD}"/>
                </a:ext>
              </a:extLst>
            </p:cNvPr>
            <p:cNvSpPr/>
            <p:nvPr/>
          </p:nvSpPr>
          <p:spPr>
            <a:xfrm>
              <a:off x="8436933" y="165550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0300650-FD34-439F-A992-6531277C704C}"/>
              </a:ext>
            </a:extLst>
          </p:cNvPr>
          <p:cNvGrpSpPr/>
          <p:nvPr/>
        </p:nvGrpSpPr>
        <p:grpSpPr>
          <a:xfrm rot="10800000">
            <a:off x="9372447" y="4560018"/>
            <a:ext cx="1039762" cy="2079522"/>
            <a:chOff x="9355394" y="236336"/>
            <a:chExt cx="1039762" cy="2079522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83CED437-4FE8-4203-A624-A5377E307354}"/>
                </a:ext>
              </a:extLst>
            </p:cNvPr>
            <p:cNvGrpSpPr/>
            <p:nvPr/>
          </p:nvGrpSpPr>
          <p:grpSpPr>
            <a:xfrm rot="5400000">
              <a:off x="8835514" y="756216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4DB69513-14D9-4154-BB4F-9BD953149891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39B1F156-8667-42E8-B98F-F3723C469A63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E4E28EC-0F67-4599-A1A5-E79F3498164E}"/>
                </a:ext>
              </a:extLst>
            </p:cNvPr>
            <p:cNvSpPr/>
            <p:nvPr/>
          </p:nvSpPr>
          <p:spPr>
            <a:xfrm>
              <a:off x="10072915" y="132458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75A6415D-9555-4073-828A-4E2EA2875E23}"/>
                </a:ext>
              </a:extLst>
            </p:cNvPr>
            <p:cNvSpPr/>
            <p:nvPr/>
          </p:nvSpPr>
          <p:spPr>
            <a:xfrm>
              <a:off x="9399158" y="198568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48D2DEC-E131-4820-8862-8D070AC658B3}"/>
              </a:ext>
            </a:extLst>
          </p:cNvPr>
          <p:cNvGrpSpPr/>
          <p:nvPr/>
        </p:nvGrpSpPr>
        <p:grpSpPr>
          <a:xfrm rot="10800000">
            <a:off x="10671549" y="4560018"/>
            <a:ext cx="1039762" cy="2079522"/>
            <a:chOff x="10654496" y="236336"/>
            <a:chExt cx="1039762" cy="2079522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C2844684-0DB9-4722-A8AA-BC7E378933B1}"/>
                </a:ext>
              </a:extLst>
            </p:cNvPr>
            <p:cNvGrpSpPr/>
            <p:nvPr/>
          </p:nvGrpSpPr>
          <p:grpSpPr>
            <a:xfrm rot="5400000">
              <a:off x="10134616" y="756216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03A1B581-637A-45FA-B446-D868D555D432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37DE820C-334D-4AD2-85D3-A26043D68651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25ACEFE-3DB2-4A93-A67B-B4FD0D990F60}"/>
                </a:ext>
              </a:extLst>
            </p:cNvPr>
            <p:cNvSpPr/>
            <p:nvPr/>
          </p:nvSpPr>
          <p:spPr>
            <a:xfrm>
              <a:off x="11035138" y="165550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9096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1670BC-48E5-4C45-8718-09025F2F09BA}"/>
              </a:ext>
            </a:extLst>
          </p:cNvPr>
          <p:cNvGrpSpPr/>
          <p:nvPr/>
        </p:nvGrpSpPr>
        <p:grpSpPr>
          <a:xfrm>
            <a:off x="226756" y="240583"/>
            <a:ext cx="1039762" cy="2079522"/>
            <a:chOff x="226756" y="240583"/>
            <a:chExt cx="1039762" cy="20795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0C97A6-1119-4EF2-A48C-094EB2F02850}"/>
                </a:ext>
              </a:extLst>
            </p:cNvPr>
            <p:cNvGrpSpPr/>
            <p:nvPr/>
          </p:nvGrpSpPr>
          <p:grpSpPr>
            <a:xfrm rot="5400000">
              <a:off x="-293124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8A0E1B-8CDA-4BC0-9840-0C09C09C522F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2AE5F0-7245-49FA-BD26-19B225C745CC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48E7BD6-2B97-4F75-8D00-F5A2B244745D}"/>
                </a:ext>
              </a:extLst>
            </p:cNvPr>
            <p:cNvSpPr/>
            <p:nvPr/>
          </p:nvSpPr>
          <p:spPr>
            <a:xfrm>
              <a:off x="270520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71EC83E-5DC9-479F-B69E-C8D688A17BC7}"/>
                </a:ext>
              </a:extLst>
            </p:cNvPr>
            <p:cNvSpPr/>
            <p:nvPr/>
          </p:nvSpPr>
          <p:spPr>
            <a:xfrm>
              <a:off x="944277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864156-7891-405C-A70C-AA9B663FC83D}"/>
                </a:ext>
              </a:extLst>
            </p:cNvPr>
            <p:cNvSpPr/>
            <p:nvPr/>
          </p:nvSpPr>
          <p:spPr>
            <a:xfrm>
              <a:off x="607398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6A229F-71A9-4473-B60B-015A58B9F02C}"/>
                </a:ext>
              </a:extLst>
            </p:cNvPr>
            <p:cNvSpPr/>
            <p:nvPr/>
          </p:nvSpPr>
          <p:spPr>
            <a:xfrm>
              <a:off x="270520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951A0CC-2F43-470F-ABE4-C47905A01512}"/>
                </a:ext>
              </a:extLst>
            </p:cNvPr>
            <p:cNvSpPr/>
            <p:nvPr/>
          </p:nvSpPr>
          <p:spPr>
            <a:xfrm>
              <a:off x="944277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AF417F-887F-4C71-A9FD-F45012498758}"/>
                </a:ext>
              </a:extLst>
            </p:cNvPr>
            <p:cNvSpPr/>
            <p:nvPr/>
          </p:nvSpPr>
          <p:spPr>
            <a:xfrm>
              <a:off x="607398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AD4034-013D-41F9-8C69-40DC53147287}"/>
                </a:ext>
              </a:extLst>
            </p:cNvPr>
            <p:cNvSpPr/>
            <p:nvPr/>
          </p:nvSpPr>
          <p:spPr>
            <a:xfrm>
              <a:off x="270520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64079D-FE1F-4B03-8A59-1CB01333E456}"/>
                </a:ext>
              </a:extLst>
            </p:cNvPr>
            <p:cNvSpPr/>
            <p:nvPr/>
          </p:nvSpPr>
          <p:spPr>
            <a:xfrm>
              <a:off x="944277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589162-D6B5-4B41-AB9C-5AFB194DA884}"/>
                </a:ext>
              </a:extLst>
            </p:cNvPr>
            <p:cNvSpPr/>
            <p:nvPr/>
          </p:nvSpPr>
          <p:spPr>
            <a:xfrm>
              <a:off x="607398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86997C-43C8-41EA-B532-D4F47DB4FED0}"/>
                </a:ext>
              </a:extLst>
            </p:cNvPr>
            <p:cNvSpPr/>
            <p:nvPr/>
          </p:nvSpPr>
          <p:spPr>
            <a:xfrm>
              <a:off x="270520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F134F9-5A40-4B49-B4B7-CB22A3FF6D35}"/>
                </a:ext>
              </a:extLst>
            </p:cNvPr>
            <p:cNvSpPr/>
            <p:nvPr/>
          </p:nvSpPr>
          <p:spPr>
            <a:xfrm>
              <a:off x="944277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6BE9EC-A852-4F8A-BB73-06BE52624C9D}"/>
                </a:ext>
              </a:extLst>
            </p:cNvPr>
            <p:cNvSpPr/>
            <p:nvPr/>
          </p:nvSpPr>
          <p:spPr>
            <a:xfrm>
              <a:off x="607398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64F65D-76DE-4BB0-994B-95CC55F90701}"/>
                </a:ext>
              </a:extLst>
            </p:cNvPr>
            <p:cNvSpPr/>
            <p:nvPr/>
          </p:nvSpPr>
          <p:spPr>
            <a:xfrm>
              <a:off x="270520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6FD99D-1CDD-4161-8D55-F6FD4F5064B3}"/>
                </a:ext>
              </a:extLst>
            </p:cNvPr>
            <p:cNvSpPr/>
            <p:nvPr/>
          </p:nvSpPr>
          <p:spPr>
            <a:xfrm>
              <a:off x="944277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15F2CB-7A9C-4DB0-9D1A-17337664959F}"/>
                </a:ext>
              </a:extLst>
            </p:cNvPr>
            <p:cNvSpPr/>
            <p:nvPr/>
          </p:nvSpPr>
          <p:spPr>
            <a:xfrm>
              <a:off x="607398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820ECB-B92B-4708-B33A-AFE3E311DE45}"/>
                </a:ext>
              </a:extLst>
            </p:cNvPr>
            <p:cNvSpPr/>
            <p:nvPr/>
          </p:nvSpPr>
          <p:spPr>
            <a:xfrm>
              <a:off x="270520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D2991D-45BB-4B5A-89D7-A37744B3274C}"/>
                </a:ext>
              </a:extLst>
            </p:cNvPr>
            <p:cNvSpPr/>
            <p:nvPr/>
          </p:nvSpPr>
          <p:spPr>
            <a:xfrm>
              <a:off x="94427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594C83-49FF-4B32-BE3B-BF785AE46E36}"/>
                </a:ext>
              </a:extLst>
            </p:cNvPr>
            <p:cNvSpPr/>
            <p:nvPr/>
          </p:nvSpPr>
          <p:spPr>
            <a:xfrm>
              <a:off x="607398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94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604E18D-C6D3-42D5-8C12-E8CD976E7E5F}"/>
              </a:ext>
            </a:extLst>
          </p:cNvPr>
          <p:cNvGrpSpPr/>
          <p:nvPr/>
        </p:nvGrpSpPr>
        <p:grpSpPr>
          <a:xfrm>
            <a:off x="226756" y="240583"/>
            <a:ext cx="1039762" cy="2079522"/>
            <a:chOff x="226756" y="240583"/>
            <a:chExt cx="1039762" cy="20795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0C97A6-1119-4EF2-A48C-094EB2F02850}"/>
                </a:ext>
              </a:extLst>
            </p:cNvPr>
            <p:cNvGrpSpPr/>
            <p:nvPr/>
          </p:nvGrpSpPr>
          <p:grpSpPr>
            <a:xfrm rot="5400000">
              <a:off x="-293124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8A0E1B-8CDA-4BC0-9840-0C09C09C522F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2AE5F0-7245-49FA-BD26-19B225C745CC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589162-D6B5-4B41-AB9C-5AFB194DA884}"/>
                </a:ext>
              </a:extLst>
            </p:cNvPr>
            <p:cNvSpPr/>
            <p:nvPr/>
          </p:nvSpPr>
          <p:spPr>
            <a:xfrm>
              <a:off x="607398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86997C-43C8-41EA-B532-D4F47DB4FED0}"/>
                </a:ext>
              </a:extLst>
            </p:cNvPr>
            <p:cNvSpPr/>
            <p:nvPr/>
          </p:nvSpPr>
          <p:spPr>
            <a:xfrm>
              <a:off x="270520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F134F9-5A40-4B49-B4B7-CB22A3FF6D35}"/>
                </a:ext>
              </a:extLst>
            </p:cNvPr>
            <p:cNvSpPr/>
            <p:nvPr/>
          </p:nvSpPr>
          <p:spPr>
            <a:xfrm>
              <a:off x="944277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6BE9EC-A852-4F8A-BB73-06BE52624C9D}"/>
                </a:ext>
              </a:extLst>
            </p:cNvPr>
            <p:cNvSpPr/>
            <p:nvPr/>
          </p:nvSpPr>
          <p:spPr>
            <a:xfrm>
              <a:off x="607398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64F65D-76DE-4BB0-994B-95CC55F90701}"/>
                </a:ext>
              </a:extLst>
            </p:cNvPr>
            <p:cNvSpPr/>
            <p:nvPr/>
          </p:nvSpPr>
          <p:spPr>
            <a:xfrm>
              <a:off x="270520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6FD99D-1CDD-4161-8D55-F6FD4F5064B3}"/>
                </a:ext>
              </a:extLst>
            </p:cNvPr>
            <p:cNvSpPr/>
            <p:nvPr/>
          </p:nvSpPr>
          <p:spPr>
            <a:xfrm>
              <a:off x="944277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15F2CB-7A9C-4DB0-9D1A-17337664959F}"/>
                </a:ext>
              </a:extLst>
            </p:cNvPr>
            <p:cNvSpPr/>
            <p:nvPr/>
          </p:nvSpPr>
          <p:spPr>
            <a:xfrm>
              <a:off x="607398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820ECB-B92B-4708-B33A-AFE3E311DE45}"/>
                </a:ext>
              </a:extLst>
            </p:cNvPr>
            <p:cNvSpPr/>
            <p:nvPr/>
          </p:nvSpPr>
          <p:spPr>
            <a:xfrm>
              <a:off x="270520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D2991D-45BB-4B5A-89D7-A37744B3274C}"/>
                </a:ext>
              </a:extLst>
            </p:cNvPr>
            <p:cNvSpPr/>
            <p:nvPr/>
          </p:nvSpPr>
          <p:spPr>
            <a:xfrm>
              <a:off x="94427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594C83-49FF-4B32-BE3B-BF785AE46E36}"/>
                </a:ext>
              </a:extLst>
            </p:cNvPr>
            <p:cNvSpPr/>
            <p:nvPr/>
          </p:nvSpPr>
          <p:spPr>
            <a:xfrm>
              <a:off x="607398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7B8208EA-9F36-4F7C-9C19-E3D637F30152}"/>
              </a:ext>
            </a:extLst>
          </p:cNvPr>
          <p:cNvGrpSpPr/>
          <p:nvPr/>
        </p:nvGrpSpPr>
        <p:grpSpPr>
          <a:xfrm>
            <a:off x="1531681" y="240583"/>
            <a:ext cx="1039762" cy="2079522"/>
            <a:chOff x="1531681" y="240583"/>
            <a:chExt cx="1039762" cy="20795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8363AA4-B982-4962-B06F-991854C6375E}"/>
                </a:ext>
              </a:extLst>
            </p:cNvPr>
            <p:cNvGrpSpPr/>
            <p:nvPr/>
          </p:nvGrpSpPr>
          <p:grpSpPr>
            <a:xfrm rot="5400000">
              <a:off x="101180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5EABC32-E99E-4511-9BCF-023A516F8DB1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ED3AE5-E33C-41A4-AE22-1F58B2D90054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B49967-1D7C-41E6-B71F-83C1AF918D5E}"/>
                </a:ext>
              </a:extLst>
            </p:cNvPr>
            <p:cNvSpPr/>
            <p:nvPr/>
          </p:nvSpPr>
          <p:spPr>
            <a:xfrm>
              <a:off x="1912323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E7AB4E8-A97C-426D-9017-BF18A36C689F}"/>
                </a:ext>
              </a:extLst>
            </p:cNvPr>
            <p:cNvSpPr/>
            <p:nvPr/>
          </p:nvSpPr>
          <p:spPr>
            <a:xfrm>
              <a:off x="157544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348B625-CBD1-4E1D-9468-7BCA6AA90219}"/>
                </a:ext>
              </a:extLst>
            </p:cNvPr>
            <p:cNvSpPr/>
            <p:nvPr/>
          </p:nvSpPr>
          <p:spPr>
            <a:xfrm>
              <a:off x="224920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1FFD91-4FB4-46BF-BA2A-51A2C98C9E97}"/>
                </a:ext>
              </a:extLst>
            </p:cNvPr>
            <p:cNvSpPr/>
            <p:nvPr/>
          </p:nvSpPr>
          <p:spPr>
            <a:xfrm>
              <a:off x="1912323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D316630-ED01-4381-8623-D8C5EA06EE58}"/>
                </a:ext>
              </a:extLst>
            </p:cNvPr>
            <p:cNvSpPr/>
            <p:nvPr/>
          </p:nvSpPr>
          <p:spPr>
            <a:xfrm>
              <a:off x="157544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F7F640-D063-4F45-9593-B002F81BF506}"/>
                </a:ext>
              </a:extLst>
            </p:cNvPr>
            <p:cNvSpPr/>
            <p:nvPr/>
          </p:nvSpPr>
          <p:spPr>
            <a:xfrm>
              <a:off x="224920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21F7D19-8457-4F6B-99C2-9F0D86435BDE}"/>
                </a:ext>
              </a:extLst>
            </p:cNvPr>
            <p:cNvSpPr/>
            <p:nvPr/>
          </p:nvSpPr>
          <p:spPr>
            <a:xfrm>
              <a:off x="1912323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9F5FBE-DA2D-416D-B61C-931CE012B3F0}"/>
                </a:ext>
              </a:extLst>
            </p:cNvPr>
            <p:cNvSpPr/>
            <p:nvPr/>
          </p:nvSpPr>
          <p:spPr>
            <a:xfrm>
              <a:off x="1575445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B0D6091-8223-4AAC-9694-F593C12B066C}"/>
                </a:ext>
              </a:extLst>
            </p:cNvPr>
            <p:cNvSpPr/>
            <p:nvPr/>
          </p:nvSpPr>
          <p:spPr>
            <a:xfrm>
              <a:off x="224920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CAB649A1-D0FD-44F5-8838-CACCF69C962D}"/>
              </a:ext>
            </a:extLst>
          </p:cNvPr>
          <p:cNvGrpSpPr/>
          <p:nvPr/>
        </p:nvGrpSpPr>
        <p:grpSpPr>
          <a:xfrm>
            <a:off x="2836605" y="240583"/>
            <a:ext cx="1039762" cy="2079522"/>
            <a:chOff x="2836605" y="240583"/>
            <a:chExt cx="1039762" cy="20795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4AFC009-19DE-4BEC-980D-C60A13739507}"/>
                </a:ext>
              </a:extLst>
            </p:cNvPr>
            <p:cNvGrpSpPr/>
            <p:nvPr/>
          </p:nvGrpSpPr>
          <p:grpSpPr>
            <a:xfrm rot="5400000">
              <a:off x="2316725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D930C60-5A76-43B0-8B59-9641EA04EF01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D80C701-D078-44D2-B6E0-DBBE58D3A7B2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0159B10-F112-4529-9D02-878D8C499A5D}"/>
                </a:ext>
              </a:extLst>
            </p:cNvPr>
            <p:cNvSpPr/>
            <p:nvPr/>
          </p:nvSpPr>
          <p:spPr>
            <a:xfrm>
              <a:off x="3217247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E5B9D1F-3A9A-4C24-B89C-443B78B94947}"/>
                </a:ext>
              </a:extLst>
            </p:cNvPr>
            <p:cNvSpPr/>
            <p:nvPr/>
          </p:nvSpPr>
          <p:spPr>
            <a:xfrm>
              <a:off x="288036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D7B5458-2421-48AA-9642-9228473F5358}"/>
                </a:ext>
              </a:extLst>
            </p:cNvPr>
            <p:cNvSpPr/>
            <p:nvPr/>
          </p:nvSpPr>
          <p:spPr>
            <a:xfrm>
              <a:off x="3554126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48DFAAA-056D-47C4-92FB-D8147072C4F2}"/>
                </a:ext>
              </a:extLst>
            </p:cNvPr>
            <p:cNvSpPr/>
            <p:nvPr/>
          </p:nvSpPr>
          <p:spPr>
            <a:xfrm>
              <a:off x="288036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866AE92-4927-4D3A-9B97-5F25F232D2D3}"/>
                </a:ext>
              </a:extLst>
            </p:cNvPr>
            <p:cNvSpPr/>
            <p:nvPr/>
          </p:nvSpPr>
          <p:spPr>
            <a:xfrm>
              <a:off x="3554126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DA2AB79-832C-40F6-AA56-108E2C2E74C0}"/>
                </a:ext>
              </a:extLst>
            </p:cNvPr>
            <p:cNvSpPr/>
            <p:nvPr/>
          </p:nvSpPr>
          <p:spPr>
            <a:xfrm>
              <a:off x="288036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52EFBA7-297A-4073-8C27-E1A34D52B86A}"/>
                </a:ext>
              </a:extLst>
            </p:cNvPr>
            <p:cNvSpPr/>
            <p:nvPr/>
          </p:nvSpPr>
          <p:spPr>
            <a:xfrm>
              <a:off x="3554126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4AADA93-F11A-4922-AC71-27F4C5909B53}"/>
                </a:ext>
              </a:extLst>
            </p:cNvPr>
            <p:cNvSpPr/>
            <p:nvPr/>
          </p:nvSpPr>
          <p:spPr>
            <a:xfrm>
              <a:off x="321724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0D131F4-EFE6-403F-A03A-0C9DC64EFEA9}"/>
              </a:ext>
            </a:extLst>
          </p:cNvPr>
          <p:cNvGrpSpPr/>
          <p:nvPr/>
        </p:nvGrpSpPr>
        <p:grpSpPr>
          <a:xfrm>
            <a:off x="4141528" y="240583"/>
            <a:ext cx="1039762" cy="2079522"/>
            <a:chOff x="4141528" y="240583"/>
            <a:chExt cx="1039762" cy="207952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3138279-F31D-4394-A593-17126BC7DE27}"/>
                </a:ext>
              </a:extLst>
            </p:cNvPr>
            <p:cNvGrpSpPr/>
            <p:nvPr/>
          </p:nvGrpSpPr>
          <p:grpSpPr>
            <a:xfrm rot="5400000">
              <a:off x="3621648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25FB0B8-8007-4CDA-A53A-3B04AD0FA75F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056645-30E0-449E-B41B-AECFBEE99E89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D2FC15D-A4FD-46B2-AA7A-1B0B9D346D8E}"/>
                </a:ext>
              </a:extLst>
            </p:cNvPr>
            <p:cNvSpPr/>
            <p:nvPr/>
          </p:nvSpPr>
          <p:spPr>
            <a:xfrm>
              <a:off x="4522170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F0EFB-02FE-403E-8033-3222148DFDCB}"/>
                </a:ext>
              </a:extLst>
            </p:cNvPr>
            <p:cNvSpPr/>
            <p:nvPr/>
          </p:nvSpPr>
          <p:spPr>
            <a:xfrm>
              <a:off x="41852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A7D458-5426-4785-B672-E067E13F2CAE}"/>
                </a:ext>
              </a:extLst>
            </p:cNvPr>
            <p:cNvSpPr/>
            <p:nvPr/>
          </p:nvSpPr>
          <p:spPr>
            <a:xfrm>
              <a:off x="485904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FECCFAB-2EA9-423E-AFCD-8A52FF304821}"/>
                </a:ext>
              </a:extLst>
            </p:cNvPr>
            <p:cNvSpPr/>
            <p:nvPr/>
          </p:nvSpPr>
          <p:spPr>
            <a:xfrm>
              <a:off x="41852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0E9824A-EDEA-4E6D-9D4A-DCF06A7EA73A}"/>
                </a:ext>
              </a:extLst>
            </p:cNvPr>
            <p:cNvSpPr/>
            <p:nvPr/>
          </p:nvSpPr>
          <p:spPr>
            <a:xfrm>
              <a:off x="485904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3EC4553-AAA6-4FFC-9E6A-600606C12E09}"/>
                </a:ext>
              </a:extLst>
            </p:cNvPr>
            <p:cNvSpPr/>
            <p:nvPr/>
          </p:nvSpPr>
          <p:spPr>
            <a:xfrm>
              <a:off x="41852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2167E1-C6D0-432D-852D-F1C3EA744414}"/>
                </a:ext>
              </a:extLst>
            </p:cNvPr>
            <p:cNvSpPr/>
            <p:nvPr/>
          </p:nvSpPr>
          <p:spPr>
            <a:xfrm>
              <a:off x="485904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28E5E94-A37D-45BE-BB77-AC7BAF6BAAB7}"/>
              </a:ext>
            </a:extLst>
          </p:cNvPr>
          <p:cNvGrpSpPr/>
          <p:nvPr/>
        </p:nvGrpSpPr>
        <p:grpSpPr>
          <a:xfrm>
            <a:off x="5446450" y="240583"/>
            <a:ext cx="1039762" cy="2079522"/>
            <a:chOff x="5446450" y="240583"/>
            <a:chExt cx="1039762" cy="2079522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89E2CDC-EA1A-4067-A11A-2527265CDCDF}"/>
                </a:ext>
              </a:extLst>
            </p:cNvPr>
            <p:cNvGrpSpPr/>
            <p:nvPr/>
          </p:nvGrpSpPr>
          <p:grpSpPr>
            <a:xfrm rot="5400000">
              <a:off x="4926570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6FC7CDF-6667-4D7F-98C5-F5E67C328500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0E3669A-B639-44B4-B2A6-8CEC9D06E98D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4ADD33C-B09C-4A85-BFC1-02669A64486A}"/>
                </a:ext>
              </a:extLst>
            </p:cNvPr>
            <p:cNvSpPr/>
            <p:nvPr/>
          </p:nvSpPr>
          <p:spPr>
            <a:xfrm>
              <a:off x="5827092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C1E1E69-4F20-4774-B13D-E0E3F04604D2}"/>
                </a:ext>
              </a:extLst>
            </p:cNvPr>
            <p:cNvSpPr/>
            <p:nvPr/>
          </p:nvSpPr>
          <p:spPr>
            <a:xfrm>
              <a:off x="5490214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048DF43-CBBE-4553-A295-3DF076CDFEF0}"/>
                </a:ext>
              </a:extLst>
            </p:cNvPr>
            <p:cNvSpPr/>
            <p:nvPr/>
          </p:nvSpPr>
          <p:spPr>
            <a:xfrm>
              <a:off x="6163971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8DA78A2-F2A8-4543-8C96-8068AE3FD383}"/>
                </a:ext>
              </a:extLst>
            </p:cNvPr>
            <p:cNvSpPr/>
            <p:nvPr/>
          </p:nvSpPr>
          <p:spPr>
            <a:xfrm>
              <a:off x="5490214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E1D188B-2F27-4D0F-A99C-36A6FBAE976D}"/>
                </a:ext>
              </a:extLst>
            </p:cNvPr>
            <p:cNvSpPr/>
            <p:nvPr/>
          </p:nvSpPr>
          <p:spPr>
            <a:xfrm>
              <a:off x="6163971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0ABE01B-9A45-480C-9547-03C97F5E53F2}"/>
                </a:ext>
              </a:extLst>
            </p:cNvPr>
            <p:cNvSpPr/>
            <p:nvPr/>
          </p:nvSpPr>
          <p:spPr>
            <a:xfrm>
              <a:off x="58270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3223975-3C7A-4AA6-8154-D6D29D3D55C7}"/>
              </a:ext>
            </a:extLst>
          </p:cNvPr>
          <p:cNvGrpSpPr/>
          <p:nvPr/>
        </p:nvGrpSpPr>
        <p:grpSpPr>
          <a:xfrm>
            <a:off x="6751371" y="240583"/>
            <a:ext cx="1039762" cy="2079522"/>
            <a:chOff x="6751371" y="240583"/>
            <a:chExt cx="1039762" cy="2079522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D3C1D3D-4B07-4D4C-B14C-64CB7E03044E}"/>
                </a:ext>
              </a:extLst>
            </p:cNvPr>
            <p:cNvGrpSpPr/>
            <p:nvPr/>
          </p:nvGrpSpPr>
          <p:grpSpPr>
            <a:xfrm rot="5400000">
              <a:off x="623149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931A9D4-57AB-4489-B38F-E610A94BD7D6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8B2AEFD-6EF3-48EA-8726-BD663176E2DD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A3F894-3485-4EA8-B146-7BE6DED95F7C}"/>
                </a:ext>
              </a:extLst>
            </p:cNvPr>
            <p:cNvSpPr/>
            <p:nvPr/>
          </p:nvSpPr>
          <p:spPr>
            <a:xfrm>
              <a:off x="7132013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AC4ACDF-ED59-40EE-BB37-49C7158902B9}"/>
                </a:ext>
              </a:extLst>
            </p:cNvPr>
            <p:cNvSpPr/>
            <p:nvPr/>
          </p:nvSpPr>
          <p:spPr>
            <a:xfrm>
              <a:off x="679513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6EB8EB2-FEA9-432E-B651-8DD080815E7A}"/>
                </a:ext>
              </a:extLst>
            </p:cNvPr>
            <p:cNvSpPr/>
            <p:nvPr/>
          </p:nvSpPr>
          <p:spPr>
            <a:xfrm>
              <a:off x="74688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61035E0-9E17-49D5-B1C1-8070F2AE104C}"/>
                </a:ext>
              </a:extLst>
            </p:cNvPr>
            <p:cNvSpPr/>
            <p:nvPr/>
          </p:nvSpPr>
          <p:spPr>
            <a:xfrm>
              <a:off x="679513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E2DECC7-CDA2-4FD9-994C-8D9642677D7A}"/>
                </a:ext>
              </a:extLst>
            </p:cNvPr>
            <p:cNvSpPr/>
            <p:nvPr/>
          </p:nvSpPr>
          <p:spPr>
            <a:xfrm>
              <a:off x="74688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62A9647-BA11-4151-B573-024D377A03CC}"/>
              </a:ext>
            </a:extLst>
          </p:cNvPr>
          <p:cNvGrpSpPr/>
          <p:nvPr/>
        </p:nvGrpSpPr>
        <p:grpSpPr>
          <a:xfrm>
            <a:off x="8056291" y="236336"/>
            <a:ext cx="1039762" cy="2079522"/>
            <a:chOff x="8056291" y="236336"/>
            <a:chExt cx="1039762" cy="207952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E2B0ABC-94B6-41F2-A3C9-2DA829D5C301}"/>
                </a:ext>
              </a:extLst>
            </p:cNvPr>
            <p:cNvGrpSpPr/>
            <p:nvPr/>
          </p:nvGrpSpPr>
          <p:grpSpPr>
            <a:xfrm rot="5400000">
              <a:off x="7536411" y="756216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74C4576-482A-444F-9340-D03C117DE1AB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26E3FC3-B84B-49D2-A2DF-4FCD0A4724D8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4A3D5560-6561-4E74-BE27-228897B2118D}"/>
                </a:ext>
              </a:extLst>
            </p:cNvPr>
            <p:cNvSpPr/>
            <p:nvPr/>
          </p:nvSpPr>
          <p:spPr>
            <a:xfrm>
              <a:off x="8436933" y="615743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F537987-811E-4719-9A80-9B84665158F5}"/>
                </a:ext>
              </a:extLst>
            </p:cNvPr>
            <p:cNvSpPr/>
            <p:nvPr/>
          </p:nvSpPr>
          <p:spPr>
            <a:xfrm>
              <a:off x="8773812" y="132458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5E6CD08-047E-400A-9702-D4220C391973}"/>
                </a:ext>
              </a:extLst>
            </p:cNvPr>
            <p:cNvSpPr/>
            <p:nvPr/>
          </p:nvSpPr>
          <p:spPr>
            <a:xfrm>
              <a:off x="8100055" y="198568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C0B12E1-0249-4FE4-B3FF-E8BDC762772A}"/>
                </a:ext>
              </a:extLst>
            </p:cNvPr>
            <p:cNvSpPr/>
            <p:nvPr/>
          </p:nvSpPr>
          <p:spPr>
            <a:xfrm>
              <a:off x="8436933" y="165550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B1E100E-F894-4F7F-98D2-F26D2599181C}"/>
              </a:ext>
            </a:extLst>
          </p:cNvPr>
          <p:cNvGrpSpPr/>
          <p:nvPr/>
        </p:nvGrpSpPr>
        <p:grpSpPr>
          <a:xfrm>
            <a:off x="9355394" y="236336"/>
            <a:ext cx="1039762" cy="2079522"/>
            <a:chOff x="9355394" y="236336"/>
            <a:chExt cx="1039762" cy="2079522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B10C690E-E771-4ACD-BA44-B05332F8BDEC}"/>
                </a:ext>
              </a:extLst>
            </p:cNvPr>
            <p:cNvGrpSpPr/>
            <p:nvPr/>
          </p:nvGrpSpPr>
          <p:grpSpPr>
            <a:xfrm rot="5400000">
              <a:off x="8835514" y="756216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0A74FF85-D714-4795-A4D7-515AB125C35D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C772D450-009E-4D05-8795-FE1E48CA9EE0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C15FAE97-4F72-4019-9243-272C74082897}"/>
                </a:ext>
              </a:extLst>
            </p:cNvPr>
            <p:cNvSpPr/>
            <p:nvPr/>
          </p:nvSpPr>
          <p:spPr>
            <a:xfrm>
              <a:off x="9736036" y="615743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034B27F5-C193-4826-8C97-7284A6F56407}"/>
                </a:ext>
              </a:extLst>
            </p:cNvPr>
            <p:cNvSpPr/>
            <p:nvPr/>
          </p:nvSpPr>
          <p:spPr>
            <a:xfrm>
              <a:off x="10072915" y="132458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2DD8FCE-C7DB-4D5E-BC7B-E26138511090}"/>
                </a:ext>
              </a:extLst>
            </p:cNvPr>
            <p:cNvSpPr/>
            <p:nvPr/>
          </p:nvSpPr>
          <p:spPr>
            <a:xfrm>
              <a:off x="9399158" y="198568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E1B980A5-4388-45C9-9366-E9DBA08DFE8B}"/>
              </a:ext>
            </a:extLst>
          </p:cNvPr>
          <p:cNvGrpSpPr/>
          <p:nvPr/>
        </p:nvGrpSpPr>
        <p:grpSpPr>
          <a:xfrm>
            <a:off x="10654496" y="236336"/>
            <a:ext cx="1039762" cy="2079522"/>
            <a:chOff x="10654496" y="236336"/>
            <a:chExt cx="1039762" cy="2079522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462CA9F7-C374-45AC-A51D-AED64B62394D}"/>
                </a:ext>
              </a:extLst>
            </p:cNvPr>
            <p:cNvGrpSpPr/>
            <p:nvPr/>
          </p:nvGrpSpPr>
          <p:grpSpPr>
            <a:xfrm rot="5400000">
              <a:off x="10134616" y="756216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0870FB6-2B15-4D77-9CAC-A113B652A1A2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8A73505E-169A-41EA-8F11-9987ECBCDBB0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B02B17E-E03D-4825-9A78-A32E03B5984B}"/>
                </a:ext>
              </a:extLst>
            </p:cNvPr>
            <p:cNvSpPr/>
            <p:nvPr/>
          </p:nvSpPr>
          <p:spPr>
            <a:xfrm>
              <a:off x="11035138" y="615743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DEA9FA9C-61FC-43C9-ACB6-EFAE79DD1876}"/>
                </a:ext>
              </a:extLst>
            </p:cNvPr>
            <p:cNvSpPr/>
            <p:nvPr/>
          </p:nvSpPr>
          <p:spPr>
            <a:xfrm>
              <a:off x="11035138" y="165550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808EF78-B475-4977-A3D1-D5884F5F40D3}"/>
              </a:ext>
            </a:extLst>
          </p:cNvPr>
          <p:cNvGrpSpPr/>
          <p:nvPr/>
        </p:nvGrpSpPr>
        <p:grpSpPr>
          <a:xfrm rot="10800000">
            <a:off x="226755" y="3038835"/>
            <a:ext cx="1039762" cy="2079522"/>
            <a:chOff x="226756" y="240583"/>
            <a:chExt cx="1039762" cy="2079522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7DCDB505-CED9-4554-8AE5-48649796E8E7}"/>
                </a:ext>
              </a:extLst>
            </p:cNvPr>
            <p:cNvGrpSpPr/>
            <p:nvPr/>
          </p:nvGrpSpPr>
          <p:grpSpPr>
            <a:xfrm rot="5400000">
              <a:off x="-293124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63C0717-36AE-4EEE-AAA7-4FE596362B05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BEC62AE7-AB2D-4B2B-9EEE-BF0F04AB0374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23CEC6FE-5921-4FE5-A540-31C4EC80E5A2}"/>
                </a:ext>
              </a:extLst>
            </p:cNvPr>
            <p:cNvSpPr/>
            <p:nvPr/>
          </p:nvSpPr>
          <p:spPr>
            <a:xfrm>
              <a:off x="607398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8338E664-EBD2-4204-BE49-5E2964A51210}"/>
                </a:ext>
              </a:extLst>
            </p:cNvPr>
            <p:cNvSpPr/>
            <p:nvPr/>
          </p:nvSpPr>
          <p:spPr>
            <a:xfrm>
              <a:off x="270520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EE48AAB1-F8A3-4919-926C-4422AE55B998}"/>
                </a:ext>
              </a:extLst>
            </p:cNvPr>
            <p:cNvSpPr/>
            <p:nvPr/>
          </p:nvSpPr>
          <p:spPr>
            <a:xfrm>
              <a:off x="944277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67C5F3D2-9B87-46B5-B9C5-0E9ADA986C07}"/>
                </a:ext>
              </a:extLst>
            </p:cNvPr>
            <p:cNvSpPr/>
            <p:nvPr/>
          </p:nvSpPr>
          <p:spPr>
            <a:xfrm>
              <a:off x="607398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2023117-B901-4D70-B1AD-076A5A00E14F}"/>
                </a:ext>
              </a:extLst>
            </p:cNvPr>
            <p:cNvSpPr/>
            <p:nvPr/>
          </p:nvSpPr>
          <p:spPr>
            <a:xfrm>
              <a:off x="270520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044FB6D0-1618-4C28-AF1A-313CF31073E2}"/>
                </a:ext>
              </a:extLst>
            </p:cNvPr>
            <p:cNvSpPr/>
            <p:nvPr/>
          </p:nvSpPr>
          <p:spPr>
            <a:xfrm>
              <a:off x="944277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4ACF3768-A57E-416D-BD24-D1C9E427C419}"/>
                </a:ext>
              </a:extLst>
            </p:cNvPr>
            <p:cNvSpPr/>
            <p:nvPr/>
          </p:nvSpPr>
          <p:spPr>
            <a:xfrm>
              <a:off x="607398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EE65049C-E240-4803-A064-297EB2B41303}"/>
                </a:ext>
              </a:extLst>
            </p:cNvPr>
            <p:cNvSpPr/>
            <p:nvPr/>
          </p:nvSpPr>
          <p:spPr>
            <a:xfrm>
              <a:off x="270520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BFE34370-55D5-4D78-A0BC-947FD64FA255}"/>
                </a:ext>
              </a:extLst>
            </p:cNvPr>
            <p:cNvSpPr/>
            <p:nvPr/>
          </p:nvSpPr>
          <p:spPr>
            <a:xfrm>
              <a:off x="94427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75723B41-88E1-4A62-87B0-2E091B0E3AB3}"/>
                </a:ext>
              </a:extLst>
            </p:cNvPr>
            <p:cNvSpPr/>
            <p:nvPr/>
          </p:nvSpPr>
          <p:spPr>
            <a:xfrm>
              <a:off x="607398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DCA618B-588C-42FE-BB34-7B591B085318}"/>
              </a:ext>
            </a:extLst>
          </p:cNvPr>
          <p:cNvGrpSpPr/>
          <p:nvPr/>
        </p:nvGrpSpPr>
        <p:grpSpPr>
          <a:xfrm rot="10800000">
            <a:off x="1531680" y="3038835"/>
            <a:ext cx="1039762" cy="2079522"/>
            <a:chOff x="1531681" y="240583"/>
            <a:chExt cx="1039762" cy="2079522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4B592E1-5FEB-46B7-9192-18EFFCCE94D3}"/>
                </a:ext>
              </a:extLst>
            </p:cNvPr>
            <p:cNvGrpSpPr/>
            <p:nvPr/>
          </p:nvGrpSpPr>
          <p:grpSpPr>
            <a:xfrm rot="5400000">
              <a:off x="101180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8391D78A-8DDE-4221-832B-5B0422E21402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89BE56C7-0036-4749-BF49-CDF40ECA1411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EE9AECD8-BB87-4DBC-BC4D-D705F932D20E}"/>
                </a:ext>
              </a:extLst>
            </p:cNvPr>
            <p:cNvSpPr/>
            <p:nvPr/>
          </p:nvSpPr>
          <p:spPr>
            <a:xfrm>
              <a:off x="1912323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AB9A498C-9408-4AB3-8B58-8DD1301C7E9E}"/>
                </a:ext>
              </a:extLst>
            </p:cNvPr>
            <p:cNvSpPr/>
            <p:nvPr/>
          </p:nvSpPr>
          <p:spPr>
            <a:xfrm>
              <a:off x="157544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1ECF19B-88E6-4768-83C7-BE1FE9579E7C}"/>
                </a:ext>
              </a:extLst>
            </p:cNvPr>
            <p:cNvSpPr/>
            <p:nvPr/>
          </p:nvSpPr>
          <p:spPr>
            <a:xfrm>
              <a:off x="224920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906ED27F-D35C-4B89-97B7-8911FE457A26}"/>
                </a:ext>
              </a:extLst>
            </p:cNvPr>
            <p:cNvSpPr/>
            <p:nvPr/>
          </p:nvSpPr>
          <p:spPr>
            <a:xfrm>
              <a:off x="1912323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52F147F0-2074-4165-9A2E-D6D2A45E5C05}"/>
                </a:ext>
              </a:extLst>
            </p:cNvPr>
            <p:cNvSpPr/>
            <p:nvPr/>
          </p:nvSpPr>
          <p:spPr>
            <a:xfrm>
              <a:off x="157544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FE7F389C-F789-4097-9BD6-E28D24797E91}"/>
                </a:ext>
              </a:extLst>
            </p:cNvPr>
            <p:cNvSpPr/>
            <p:nvPr/>
          </p:nvSpPr>
          <p:spPr>
            <a:xfrm>
              <a:off x="224920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089D9B27-09E8-428E-9CC8-65E633DCDA59}"/>
                </a:ext>
              </a:extLst>
            </p:cNvPr>
            <p:cNvSpPr/>
            <p:nvPr/>
          </p:nvSpPr>
          <p:spPr>
            <a:xfrm>
              <a:off x="1912323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BEF03F1D-E628-4316-89A4-32B27EDB069B}"/>
                </a:ext>
              </a:extLst>
            </p:cNvPr>
            <p:cNvSpPr/>
            <p:nvPr/>
          </p:nvSpPr>
          <p:spPr>
            <a:xfrm>
              <a:off x="1575445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03F979F6-0C8A-4CB9-886B-88761A17BFE9}"/>
                </a:ext>
              </a:extLst>
            </p:cNvPr>
            <p:cNvSpPr/>
            <p:nvPr/>
          </p:nvSpPr>
          <p:spPr>
            <a:xfrm>
              <a:off x="224920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3F4420D-8D1C-4FE5-966F-719C476AB7B0}"/>
              </a:ext>
            </a:extLst>
          </p:cNvPr>
          <p:cNvGrpSpPr/>
          <p:nvPr/>
        </p:nvGrpSpPr>
        <p:grpSpPr>
          <a:xfrm rot="10800000">
            <a:off x="2836604" y="3038835"/>
            <a:ext cx="1039762" cy="2079522"/>
            <a:chOff x="2836605" y="240583"/>
            <a:chExt cx="1039762" cy="207952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BAD60ADA-0CEC-435F-88E0-24787F93A5D4}"/>
                </a:ext>
              </a:extLst>
            </p:cNvPr>
            <p:cNvGrpSpPr/>
            <p:nvPr/>
          </p:nvGrpSpPr>
          <p:grpSpPr>
            <a:xfrm rot="5400000">
              <a:off x="2316725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07E882A3-3CDA-4BE8-A20B-371A85B29FF8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386C38D1-8497-49D9-A1BB-AE5EEE87A00F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18E39AD-7BDA-482F-BA30-C2BF61DEA660}"/>
                </a:ext>
              </a:extLst>
            </p:cNvPr>
            <p:cNvSpPr/>
            <p:nvPr/>
          </p:nvSpPr>
          <p:spPr>
            <a:xfrm>
              <a:off x="3217247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921D8333-E142-4157-857F-982FBA282EC9}"/>
                </a:ext>
              </a:extLst>
            </p:cNvPr>
            <p:cNvSpPr/>
            <p:nvPr/>
          </p:nvSpPr>
          <p:spPr>
            <a:xfrm>
              <a:off x="288036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03FFE756-452C-47D6-B853-33EE21D70286}"/>
                </a:ext>
              </a:extLst>
            </p:cNvPr>
            <p:cNvSpPr/>
            <p:nvPr/>
          </p:nvSpPr>
          <p:spPr>
            <a:xfrm>
              <a:off x="3554126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47CA613C-62B6-42D3-98C1-49F6F0C86E77}"/>
                </a:ext>
              </a:extLst>
            </p:cNvPr>
            <p:cNvSpPr/>
            <p:nvPr/>
          </p:nvSpPr>
          <p:spPr>
            <a:xfrm>
              <a:off x="288036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304C4977-C070-407A-9496-7236E1971E76}"/>
                </a:ext>
              </a:extLst>
            </p:cNvPr>
            <p:cNvSpPr/>
            <p:nvPr/>
          </p:nvSpPr>
          <p:spPr>
            <a:xfrm>
              <a:off x="3554126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C8B3B5D3-68BC-4907-9BE0-20AE122A2B84}"/>
                </a:ext>
              </a:extLst>
            </p:cNvPr>
            <p:cNvSpPr/>
            <p:nvPr/>
          </p:nvSpPr>
          <p:spPr>
            <a:xfrm>
              <a:off x="288036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4C75491-5E02-4BC5-A3B6-20F029C39362}"/>
                </a:ext>
              </a:extLst>
            </p:cNvPr>
            <p:cNvSpPr/>
            <p:nvPr/>
          </p:nvSpPr>
          <p:spPr>
            <a:xfrm>
              <a:off x="3554126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6EDBCC6F-3B0E-482E-BDBE-327B1135FB43}"/>
                </a:ext>
              </a:extLst>
            </p:cNvPr>
            <p:cNvSpPr/>
            <p:nvPr/>
          </p:nvSpPr>
          <p:spPr>
            <a:xfrm>
              <a:off x="321724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82F2EB2A-6747-4D81-AB30-F8D19645FAD5}"/>
              </a:ext>
            </a:extLst>
          </p:cNvPr>
          <p:cNvGrpSpPr/>
          <p:nvPr/>
        </p:nvGrpSpPr>
        <p:grpSpPr>
          <a:xfrm rot="10800000">
            <a:off x="4141527" y="3038835"/>
            <a:ext cx="1039762" cy="2079522"/>
            <a:chOff x="4141528" y="240583"/>
            <a:chExt cx="1039762" cy="2079522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583EDD5C-329B-4AA1-8ADA-C916E3FC96F8}"/>
                </a:ext>
              </a:extLst>
            </p:cNvPr>
            <p:cNvGrpSpPr/>
            <p:nvPr/>
          </p:nvGrpSpPr>
          <p:grpSpPr>
            <a:xfrm rot="5400000">
              <a:off x="3621648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0C761F1F-1C34-40EE-98EB-AB24477EA3AF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AEAE9E35-2298-43C3-AFBE-399343595AA7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B39D444F-A37B-44AC-B56E-EC1C479782DD}"/>
                </a:ext>
              </a:extLst>
            </p:cNvPr>
            <p:cNvSpPr/>
            <p:nvPr/>
          </p:nvSpPr>
          <p:spPr>
            <a:xfrm>
              <a:off x="4522170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96C3FF7-90F7-45F7-869D-17EA2416B18E}"/>
                </a:ext>
              </a:extLst>
            </p:cNvPr>
            <p:cNvSpPr/>
            <p:nvPr/>
          </p:nvSpPr>
          <p:spPr>
            <a:xfrm>
              <a:off x="41852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2F71CD0C-5608-48F3-A2AA-BD2A0500F61D}"/>
                </a:ext>
              </a:extLst>
            </p:cNvPr>
            <p:cNvSpPr/>
            <p:nvPr/>
          </p:nvSpPr>
          <p:spPr>
            <a:xfrm>
              <a:off x="485904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91CA025B-8091-4445-B119-13D76814AA44}"/>
                </a:ext>
              </a:extLst>
            </p:cNvPr>
            <p:cNvSpPr/>
            <p:nvPr/>
          </p:nvSpPr>
          <p:spPr>
            <a:xfrm>
              <a:off x="41852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0975139D-6B56-4B93-913E-FCD68EFD8D32}"/>
                </a:ext>
              </a:extLst>
            </p:cNvPr>
            <p:cNvSpPr/>
            <p:nvPr/>
          </p:nvSpPr>
          <p:spPr>
            <a:xfrm>
              <a:off x="485904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9F30CE4F-260E-44EB-AEC8-B8AB2650768C}"/>
                </a:ext>
              </a:extLst>
            </p:cNvPr>
            <p:cNvSpPr/>
            <p:nvPr/>
          </p:nvSpPr>
          <p:spPr>
            <a:xfrm>
              <a:off x="41852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7041CE9F-74CF-4732-B258-FB4AEA1F4CD4}"/>
                </a:ext>
              </a:extLst>
            </p:cNvPr>
            <p:cNvSpPr/>
            <p:nvPr/>
          </p:nvSpPr>
          <p:spPr>
            <a:xfrm>
              <a:off x="485904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CC1D50BE-133D-47EB-A60C-BC2C6A4CB378}"/>
              </a:ext>
            </a:extLst>
          </p:cNvPr>
          <p:cNvGrpSpPr/>
          <p:nvPr/>
        </p:nvGrpSpPr>
        <p:grpSpPr>
          <a:xfrm rot="10800000">
            <a:off x="5446449" y="3038835"/>
            <a:ext cx="1039762" cy="2079522"/>
            <a:chOff x="5446450" y="240583"/>
            <a:chExt cx="1039762" cy="2079522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BFEEEB21-3E69-4F23-9C60-DEFDB97EABB9}"/>
                </a:ext>
              </a:extLst>
            </p:cNvPr>
            <p:cNvGrpSpPr/>
            <p:nvPr/>
          </p:nvGrpSpPr>
          <p:grpSpPr>
            <a:xfrm rot="5400000">
              <a:off x="4926570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F4C49465-683C-416D-AD1E-55B94A63A0FA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1D85510E-7EE0-41FE-85FA-DD9DEDEDA43F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8CD953EA-0B78-4069-8010-A67C7787C695}"/>
                </a:ext>
              </a:extLst>
            </p:cNvPr>
            <p:cNvSpPr/>
            <p:nvPr/>
          </p:nvSpPr>
          <p:spPr>
            <a:xfrm>
              <a:off x="5827092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E7C7A77-D1A1-49DF-BF5E-419EE9AFF13E}"/>
                </a:ext>
              </a:extLst>
            </p:cNvPr>
            <p:cNvSpPr/>
            <p:nvPr/>
          </p:nvSpPr>
          <p:spPr>
            <a:xfrm>
              <a:off x="5490214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577D71B7-4884-403E-9D40-FD043CD0A832}"/>
                </a:ext>
              </a:extLst>
            </p:cNvPr>
            <p:cNvSpPr/>
            <p:nvPr/>
          </p:nvSpPr>
          <p:spPr>
            <a:xfrm>
              <a:off x="6163971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18600E0C-9FBE-4054-89DF-039F0AD79A46}"/>
                </a:ext>
              </a:extLst>
            </p:cNvPr>
            <p:cNvSpPr/>
            <p:nvPr/>
          </p:nvSpPr>
          <p:spPr>
            <a:xfrm>
              <a:off x="5490214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53617CA-167E-461D-ACFB-20D0B24E5142}"/>
                </a:ext>
              </a:extLst>
            </p:cNvPr>
            <p:cNvSpPr/>
            <p:nvPr/>
          </p:nvSpPr>
          <p:spPr>
            <a:xfrm>
              <a:off x="6163971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47C4F2CA-285D-4ED3-B7EE-2964A2F5AD62}"/>
                </a:ext>
              </a:extLst>
            </p:cNvPr>
            <p:cNvSpPr/>
            <p:nvPr/>
          </p:nvSpPr>
          <p:spPr>
            <a:xfrm>
              <a:off x="58270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C6309B0A-3569-4382-ABC1-C5A515390462}"/>
              </a:ext>
            </a:extLst>
          </p:cNvPr>
          <p:cNvGrpSpPr/>
          <p:nvPr/>
        </p:nvGrpSpPr>
        <p:grpSpPr>
          <a:xfrm rot="10800000">
            <a:off x="6751370" y="3038835"/>
            <a:ext cx="1039762" cy="2079522"/>
            <a:chOff x="6751371" y="240583"/>
            <a:chExt cx="1039762" cy="2079522"/>
          </a:xfrm>
        </p:grpSpPr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BB4A9F44-456C-43A2-9114-408826F1098C}"/>
                </a:ext>
              </a:extLst>
            </p:cNvPr>
            <p:cNvGrpSpPr/>
            <p:nvPr/>
          </p:nvGrpSpPr>
          <p:grpSpPr>
            <a:xfrm rot="5400000">
              <a:off x="623149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AF64C238-53D4-4BD4-9698-C4A2A9D7478D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7D9691E1-3D53-4AB6-8D8A-7AD474FBFE3E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53B450C1-CCA2-4D29-81A3-FA71A9D5FEFB}"/>
                </a:ext>
              </a:extLst>
            </p:cNvPr>
            <p:cNvSpPr/>
            <p:nvPr/>
          </p:nvSpPr>
          <p:spPr>
            <a:xfrm>
              <a:off x="7132013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C5302BA6-3DF7-4EBC-983B-6E43BB1014A9}"/>
                </a:ext>
              </a:extLst>
            </p:cNvPr>
            <p:cNvSpPr/>
            <p:nvPr/>
          </p:nvSpPr>
          <p:spPr>
            <a:xfrm>
              <a:off x="679513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B16BA681-B067-4672-854A-2095F495CA29}"/>
                </a:ext>
              </a:extLst>
            </p:cNvPr>
            <p:cNvSpPr/>
            <p:nvPr/>
          </p:nvSpPr>
          <p:spPr>
            <a:xfrm>
              <a:off x="74688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81958C82-1B52-4C4C-AA4E-E0A3FB9B7C76}"/>
                </a:ext>
              </a:extLst>
            </p:cNvPr>
            <p:cNvSpPr/>
            <p:nvPr/>
          </p:nvSpPr>
          <p:spPr>
            <a:xfrm>
              <a:off x="679513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95179D6B-F3B0-48D5-8A45-513FCB81F384}"/>
                </a:ext>
              </a:extLst>
            </p:cNvPr>
            <p:cNvSpPr/>
            <p:nvPr/>
          </p:nvSpPr>
          <p:spPr>
            <a:xfrm>
              <a:off x="74688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6C4C799-EE5B-4D47-829C-77736BADC17E}"/>
              </a:ext>
            </a:extLst>
          </p:cNvPr>
          <p:cNvGrpSpPr/>
          <p:nvPr/>
        </p:nvGrpSpPr>
        <p:grpSpPr>
          <a:xfrm rot="10800000">
            <a:off x="8056290" y="3034588"/>
            <a:ext cx="1039762" cy="2079522"/>
            <a:chOff x="8056291" y="236336"/>
            <a:chExt cx="1039762" cy="2079522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0CFFF273-1489-4F7D-95C4-9DE84C32F22E}"/>
                </a:ext>
              </a:extLst>
            </p:cNvPr>
            <p:cNvGrpSpPr/>
            <p:nvPr/>
          </p:nvGrpSpPr>
          <p:grpSpPr>
            <a:xfrm rot="5400000">
              <a:off x="7536411" y="756216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2925D58F-58E9-401B-8321-09CE2C07777A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89312787-32AF-4056-9F66-86505A136A48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EDB7114D-A46D-4DB6-B52E-F8495903D9A5}"/>
                </a:ext>
              </a:extLst>
            </p:cNvPr>
            <p:cNvSpPr/>
            <p:nvPr/>
          </p:nvSpPr>
          <p:spPr>
            <a:xfrm>
              <a:off x="8436933" y="615743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032DECD0-B86D-4B23-A556-C5307F3019EB}"/>
                </a:ext>
              </a:extLst>
            </p:cNvPr>
            <p:cNvSpPr/>
            <p:nvPr/>
          </p:nvSpPr>
          <p:spPr>
            <a:xfrm>
              <a:off x="8773812" y="132458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1655632F-CFF1-4FBA-A2D0-30D71091AEB1}"/>
                </a:ext>
              </a:extLst>
            </p:cNvPr>
            <p:cNvSpPr/>
            <p:nvPr/>
          </p:nvSpPr>
          <p:spPr>
            <a:xfrm>
              <a:off x="8100055" y="198568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552C5D85-1690-49A7-8076-B7FC12CAC464}"/>
                </a:ext>
              </a:extLst>
            </p:cNvPr>
            <p:cNvSpPr/>
            <p:nvPr/>
          </p:nvSpPr>
          <p:spPr>
            <a:xfrm>
              <a:off x="8436933" y="165550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97274A93-044F-4CE9-9FE8-25CDDF4A0F5B}"/>
              </a:ext>
            </a:extLst>
          </p:cNvPr>
          <p:cNvGrpSpPr/>
          <p:nvPr/>
        </p:nvGrpSpPr>
        <p:grpSpPr>
          <a:xfrm rot="10800000">
            <a:off x="9355393" y="3034588"/>
            <a:ext cx="1039762" cy="2079522"/>
            <a:chOff x="9355394" y="236336"/>
            <a:chExt cx="1039762" cy="2079522"/>
          </a:xfrm>
        </p:grpSpPr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4EE8FD1E-AA07-4E7D-A2CF-2FA2D24D6C37}"/>
                </a:ext>
              </a:extLst>
            </p:cNvPr>
            <p:cNvGrpSpPr/>
            <p:nvPr/>
          </p:nvGrpSpPr>
          <p:grpSpPr>
            <a:xfrm rot="5400000">
              <a:off x="8835514" y="756216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80074C00-8C5C-49D8-91E6-0667747F0B64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497A2699-A934-454F-99EA-0B6D4800E470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8EF379DF-F228-455C-A370-BFCBF0094B19}"/>
                </a:ext>
              </a:extLst>
            </p:cNvPr>
            <p:cNvSpPr/>
            <p:nvPr/>
          </p:nvSpPr>
          <p:spPr>
            <a:xfrm>
              <a:off x="9736036" y="615743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42491335-76E1-4F4F-9B09-CBE759BD551D}"/>
                </a:ext>
              </a:extLst>
            </p:cNvPr>
            <p:cNvSpPr/>
            <p:nvPr/>
          </p:nvSpPr>
          <p:spPr>
            <a:xfrm>
              <a:off x="10072915" y="132458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E952A00-A9FB-4330-87C2-5C0214EBD63B}"/>
                </a:ext>
              </a:extLst>
            </p:cNvPr>
            <p:cNvSpPr/>
            <p:nvPr/>
          </p:nvSpPr>
          <p:spPr>
            <a:xfrm>
              <a:off x="9399158" y="198568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36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D1A4AB5-499B-4390-A1DE-1396A6AD0F6B}"/>
              </a:ext>
            </a:extLst>
          </p:cNvPr>
          <p:cNvGrpSpPr/>
          <p:nvPr/>
        </p:nvGrpSpPr>
        <p:grpSpPr>
          <a:xfrm>
            <a:off x="226756" y="240583"/>
            <a:ext cx="1039762" cy="2079522"/>
            <a:chOff x="226756" y="240583"/>
            <a:chExt cx="1039762" cy="20795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0C97A6-1119-4EF2-A48C-094EB2F02850}"/>
                </a:ext>
              </a:extLst>
            </p:cNvPr>
            <p:cNvGrpSpPr/>
            <p:nvPr/>
          </p:nvGrpSpPr>
          <p:grpSpPr>
            <a:xfrm rot="5400000">
              <a:off x="-293124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8A0E1B-8CDA-4BC0-9840-0C09C09C522F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2AE5F0-7245-49FA-BD26-19B225C745CC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71EC83E-5DC9-479F-B69E-C8D688A17BC7}"/>
                </a:ext>
              </a:extLst>
            </p:cNvPr>
            <p:cNvSpPr/>
            <p:nvPr/>
          </p:nvSpPr>
          <p:spPr>
            <a:xfrm>
              <a:off x="944277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6A229F-71A9-4473-B60B-015A58B9F02C}"/>
                </a:ext>
              </a:extLst>
            </p:cNvPr>
            <p:cNvSpPr/>
            <p:nvPr/>
          </p:nvSpPr>
          <p:spPr>
            <a:xfrm>
              <a:off x="270520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86997C-43C8-41EA-B532-D4F47DB4FED0}"/>
                </a:ext>
              </a:extLst>
            </p:cNvPr>
            <p:cNvSpPr/>
            <p:nvPr/>
          </p:nvSpPr>
          <p:spPr>
            <a:xfrm>
              <a:off x="270520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F134F9-5A40-4B49-B4B7-CB22A3FF6D35}"/>
                </a:ext>
              </a:extLst>
            </p:cNvPr>
            <p:cNvSpPr/>
            <p:nvPr/>
          </p:nvSpPr>
          <p:spPr>
            <a:xfrm>
              <a:off x="944277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6BE9EC-A852-4F8A-BB73-06BE52624C9D}"/>
                </a:ext>
              </a:extLst>
            </p:cNvPr>
            <p:cNvSpPr/>
            <p:nvPr/>
          </p:nvSpPr>
          <p:spPr>
            <a:xfrm>
              <a:off x="607398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64F65D-76DE-4BB0-994B-95CC55F90701}"/>
                </a:ext>
              </a:extLst>
            </p:cNvPr>
            <p:cNvSpPr/>
            <p:nvPr/>
          </p:nvSpPr>
          <p:spPr>
            <a:xfrm>
              <a:off x="270520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6FD99D-1CDD-4161-8D55-F6FD4F5064B3}"/>
                </a:ext>
              </a:extLst>
            </p:cNvPr>
            <p:cNvSpPr/>
            <p:nvPr/>
          </p:nvSpPr>
          <p:spPr>
            <a:xfrm>
              <a:off x="944277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15F2CB-7A9C-4DB0-9D1A-17337664959F}"/>
                </a:ext>
              </a:extLst>
            </p:cNvPr>
            <p:cNvSpPr/>
            <p:nvPr/>
          </p:nvSpPr>
          <p:spPr>
            <a:xfrm>
              <a:off x="607398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820ECB-B92B-4708-B33A-AFE3E311DE45}"/>
                </a:ext>
              </a:extLst>
            </p:cNvPr>
            <p:cNvSpPr/>
            <p:nvPr/>
          </p:nvSpPr>
          <p:spPr>
            <a:xfrm>
              <a:off x="270520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D2991D-45BB-4B5A-89D7-A37744B3274C}"/>
                </a:ext>
              </a:extLst>
            </p:cNvPr>
            <p:cNvSpPr/>
            <p:nvPr/>
          </p:nvSpPr>
          <p:spPr>
            <a:xfrm>
              <a:off x="94427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594C83-49FF-4B32-BE3B-BF785AE46E36}"/>
                </a:ext>
              </a:extLst>
            </p:cNvPr>
            <p:cNvSpPr/>
            <p:nvPr/>
          </p:nvSpPr>
          <p:spPr>
            <a:xfrm>
              <a:off x="607398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0AE1C7E-FA00-4A53-963E-F0CCD0E21FBF}"/>
              </a:ext>
            </a:extLst>
          </p:cNvPr>
          <p:cNvGrpSpPr/>
          <p:nvPr/>
        </p:nvGrpSpPr>
        <p:grpSpPr>
          <a:xfrm>
            <a:off x="1531681" y="240583"/>
            <a:ext cx="1039762" cy="2079522"/>
            <a:chOff x="1531681" y="240583"/>
            <a:chExt cx="1039762" cy="20795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8363AA4-B982-4962-B06F-991854C6375E}"/>
                </a:ext>
              </a:extLst>
            </p:cNvPr>
            <p:cNvGrpSpPr/>
            <p:nvPr/>
          </p:nvGrpSpPr>
          <p:grpSpPr>
            <a:xfrm rot="5400000">
              <a:off x="101180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5EABC32-E99E-4511-9BCF-023A516F8DB1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ED3AE5-E33C-41A4-AE22-1F58B2D90054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4D080B-DFE3-4898-9E62-0ACF06723918}"/>
                </a:ext>
              </a:extLst>
            </p:cNvPr>
            <p:cNvSpPr/>
            <p:nvPr/>
          </p:nvSpPr>
          <p:spPr>
            <a:xfrm>
              <a:off x="224920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87A46AB-CBF1-4468-91E6-E1C1FFB81B84}"/>
                </a:ext>
              </a:extLst>
            </p:cNvPr>
            <p:cNvSpPr/>
            <p:nvPr/>
          </p:nvSpPr>
          <p:spPr>
            <a:xfrm>
              <a:off x="1575445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E7AB4E8-A97C-426D-9017-BF18A36C689F}"/>
                </a:ext>
              </a:extLst>
            </p:cNvPr>
            <p:cNvSpPr/>
            <p:nvPr/>
          </p:nvSpPr>
          <p:spPr>
            <a:xfrm>
              <a:off x="157544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348B625-CBD1-4E1D-9468-7BCA6AA90219}"/>
                </a:ext>
              </a:extLst>
            </p:cNvPr>
            <p:cNvSpPr/>
            <p:nvPr/>
          </p:nvSpPr>
          <p:spPr>
            <a:xfrm>
              <a:off x="224920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1FFD91-4FB4-46BF-BA2A-51A2C98C9E97}"/>
                </a:ext>
              </a:extLst>
            </p:cNvPr>
            <p:cNvSpPr/>
            <p:nvPr/>
          </p:nvSpPr>
          <p:spPr>
            <a:xfrm>
              <a:off x="1912323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D316630-ED01-4381-8623-D8C5EA06EE58}"/>
                </a:ext>
              </a:extLst>
            </p:cNvPr>
            <p:cNvSpPr/>
            <p:nvPr/>
          </p:nvSpPr>
          <p:spPr>
            <a:xfrm>
              <a:off x="157544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F7F640-D063-4F45-9593-B002F81BF506}"/>
                </a:ext>
              </a:extLst>
            </p:cNvPr>
            <p:cNvSpPr/>
            <p:nvPr/>
          </p:nvSpPr>
          <p:spPr>
            <a:xfrm>
              <a:off x="224920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21F7D19-8457-4F6B-99C2-9F0D86435BDE}"/>
                </a:ext>
              </a:extLst>
            </p:cNvPr>
            <p:cNvSpPr/>
            <p:nvPr/>
          </p:nvSpPr>
          <p:spPr>
            <a:xfrm>
              <a:off x="1912323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9F5FBE-DA2D-416D-B61C-931CE012B3F0}"/>
                </a:ext>
              </a:extLst>
            </p:cNvPr>
            <p:cNvSpPr/>
            <p:nvPr/>
          </p:nvSpPr>
          <p:spPr>
            <a:xfrm>
              <a:off x="1575445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B0D6091-8223-4AAC-9694-F593C12B066C}"/>
                </a:ext>
              </a:extLst>
            </p:cNvPr>
            <p:cNvSpPr/>
            <p:nvPr/>
          </p:nvSpPr>
          <p:spPr>
            <a:xfrm>
              <a:off x="224920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2507B692-FF5E-4ACB-914C-41FB6F42D5B0}"/>
              </a:ext>
            </a:extLst>
          </p:cNvPr>
          <p:cNvGrpSpPr/>
          <p:nvPr/>
        </p:nvGrpSpPr>
        <p:grpSpPr>
          <a:xfrm>
            <a:off x="2836605" y="240583"/>
            <a:ext cx="1039762" cy="2079522"/>
            <a:chOff x="2836605" y="240583"/>
            <a:chExt cx="1039762" cy="20795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4AFC009-19DE-4BEC-980D-C60A13739507}"/>
                </a:ext>
              </a:extLst>
            </p:cNvPr>
            <p:cNvGrpSpPr/>
            <p:nvPr/>
          </p:nvGrpSpPr>
          <p:grpSpPr>
            <a:xfrm rot="5400000">
              <a:off x="2316725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D930C60-5A76-43B0-8B59-9641EA04EF01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D80C701-D078-44D2-B6E0-DBBE58D3A7B2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9FFD97-7D4C-43C4-8AD1-460D5ED62188}"/>
                </a:ext>
              </a:extLst>
            </p:cNvPr>
            <p:cNvSpPr/>
            <p:nvPr/>
          </p:nvSpPr>
          <p:spPr>
            <a:xfrm>
              <a:off x="3554126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5D888AC-CFD7-493A-81B5-1CACF3C30DD3}"/>
                </a:ext>
              </a:extLst>
            </p:cNvPr>
            <p:cNvSpPr/>
            <p:nvPr/>
          </p:nvSpPr>
          <p:spPr>
            <a:xfrm>
              <a:off x="2880369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E5B9D1F-3A9A-4C24-B89C-443B78B94947}"/>
                </a:ext>
              </a:extLst>
            </p:cNvPr>
            <p:cNvSpPr/>
            <p:nvPr/>
          </p:nvSpPr>
          <p:spPr>
            <a:xfrm>
              <a:off x="288036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D7B5458-2421-48AA-9642-9228473F5358}"/>
                </a:ext>
              </a:extLst>
            </p:cNvPr>
            <p:cNvSpPr/>
            <p:nvPr/>
          </p:nvSpPr>
          <p:spPr>
            <a:xfrm>
              <a:off x="3554126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48DFAAA-056D-47C4-92FB-D8147072C4F2}"/>
                </a:ext>
              </a:extLst>
            </p:cNvPr>
            <p:cNvSpPr/>
            <p:nvPr/>
          </p:nvSpPr>
          <p:spPr>
            <a:xfrm>
              <a:off x="288036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866AE92-4927-4D3A-9B97-5F25F232D2D3}"/>
                </a:ext>
              </a:extLst>
            </p:cNvPr>
            <p:cNvSpPr/>
            <p:nvPr/>
          </p:nvSpPr>
          <p:spPr>
            <a:xfrm>
              <a:off x="3554126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DA2AB79-832C-40F6-AA56-108E2C2E74C0}"/>
                </a:ext>
              </a:extLst>
            </p:cNvPr>
            <p:cNvSpPr/>
            <p:nvPr/>
          </p:nvSpPr>
          <p:spPr>
            <a:xfrm>
              <a:off x="288036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52EFBA7-297A-4073-8C27-E1A34D52B86A}"/>
                </a:ext>
              </a:extLst>
            </p:cNvPr>
            <p:cNvSpPr/>
            <p:nvPr/>
          </p:nvSpPr>
          <p:spPr>
            <a:xfrm>
              <a:off x="3554126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4AADA93-F11A-4922-AC71-27F4C5909B53}"/>
                </a:ext>
              </a:extLst>
            </p:cNvPr>
            <p:cNvSpPr/>
            <p:nvPr/>
          </p:nvSpPr>
          <p:spPr>
            <a:xfrm>
              <a:off x="321724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A4597A0-8A33-48DD-8243-7CDA700E180B}"/>
              </a:ext>
            </a:extLst>
          </p:cNvPr>
          <p:cNvGrpSpPr/>
          <p:nvPr/>
        </p:nvGrpSpPr>
        <p:grpSpPr>
          <a:xfrm>
            <a:off x="4141528" y="240583"/>
            <a:ext cx="1039762" cy="2079522"/>
            <a:chOff x="4141528" y="240583"/>
            <a:chExt cx="1039762" cy="207952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3138279-F31D-4394-A593-17126BC7DE27}"/>
                </a:ext>
              </a:extLst>
            </p:cNvPr>
            <p:cNvGrpSpPr/>
            <p:nvPr/>
          </p:nvGrpSpPr>
          <p:grpSpPr>
            <a:xfrm rot="5400000">
              <a:off x="3621648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25FB0B8-8007-4CDA-A53A-3B04AD0FA75F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056645-30E0-449E-B41B-AECFBEE99E89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963993B-7146-4397-A747-25787CA60ACE}"/>
                </a:ext>
              </a:extLst>
            </p:cNvPr>
            <p:cNvSpPr/>
            <p:nvPr/>
          </p:nvSpPr>
          <p:spPr>
            <a:xfrm>
              <a:off x="4859049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F32244F-24AE-4C5B-A0E9-9CD21AACE017}"/>
                </a:ext>
              </a:extLst>
            </p:cNvPr>
            <p:cNvSpPr/>
            <p:nvPr/>
          </p:nvSpPr>
          <p:spPr>
            <a:xfrm>
              <a:off x="4185292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F0EFB-02FE-403E-8033-3222148DFDCB}"/>
                </a:ext>
              </a:extLst>
            </p:cNvPr>
            <p:cNvSpPr/>
            <p:nvPr/>
          </p:nvSpPr>
          <p:spPr>
            <a:xfrm>
              <a:off x="41852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A7D458-5426-4785-B672-E067E13F2CAE}"/>
                </a:ext>
              </a:extLst>
            </p:cNvPr>
            <p:cNvSpPr/>
            <p:nvPr/>
          </p:nvSpPr>
          <p:spPr>
            <a:xfrm>
              <a:off x="485904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FECCFAB-2EA9-423E-AFCD-8A52FF304821}"/>
                </a:ext>
              </a:extLst>
            </p:cNvPr>
            <p:cNvSpPr/>
            <p:nvPr/>
          </p:nvSpPr>
          <p:spPr>
            <a:xfrm>
              <a:off x="41852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0E9824A-EDEA-4E6D-9D4A-DCF06A7EA73A}"/>
                </a:ext>
              </a:extLst>
            </p:cNvPr>
            <p:cNvSpPr/>
            <p:nvPr/>
          </p:nvSpPr>
          <p:spPr>
            <a:xfrm>
              <a:off x="485904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3EC4553-AAA6-4FFC-9E6A-600606C12E09}"/>
                </a:ext>
              </a:extLst>
            </p:cNvPr>
            <p:cNvSpPr/>
            <p:nvPr/>
          </p:nvSpPr>
          <p:spPr>
            <a:xfrm>
              <a:off x="41852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2167E1-C6D0-432D-852D-F1C3EA744414}"/>
                </a:ext>
              </a:extLst>
            </p:cNvPr>
            <p:cNvSpPr/>
            <p:nvPr/>
          </p:nvSpPr>
          <p:spPr>
            <a:xfrm>
              <a:off x="485904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8B33E55-8509-4AAE-BB22-14CF94705B95}"/>
              </a:ext>
            </a:extLst>
          </p:cNvPr>
          <p:cNvGrpSpPr/>
          <p:nvPr/>
        </p:nvGrpSpPr>
        <p:grpSpPr>
          <a:xfrm>
            <a:off x="5446450" y="240583"/>
            <a:ext cx="1039762" cy="2079522"/>
            <a:chOff x="5446450" y="240583"/>
            <a:chExt cx="1039762" cy="2079522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89E2CDC-EA1A-4067-A11A-2527265CDCDF}"/>
                </a:ext>
              </a:extLst>
            </p:cNvPr>
            <p:cNvGrpSpPr/>
            <p:nvPr/>
          </p:nvGrpSpPr>
          <p:grpSpPr>
            <a:xfrm rot="5400000">
              <a:off x="4926570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6FC7CDF-6667-4D7F-98C5-F5E67C328500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0E3669A-B639-44B4-B2A6-8CEC9D06E98D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6F9BB97-B07A-494B-ACDB-C3F531C93E0D}"/>
                </a:ext>
              </a:extLst>
            </p:cNvPr>
            <p:cNvSpPr/>
            <p:nvPr/>
          </p:nvSpPr>
          <p:spPr>
            <a:xfrm>
              <a:off x="6163971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458A989-6A0A-44C4-BB82-74DCE6F81B34}"/>
                </a:ext>
              </a:extLst>
            </p:cNvPr>
            <p:cNvSpPr/>
            <p:nvPr/>
          </p:nvSpPr>
          <p:spPr>
            <a:xfrm>
              <a:off x="5490214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C1E1E69-4F20-4774-B13D-E0E3F04604D2}"/>
                </a:ext>
              </a:extLst>
            </p:cNvPr>
            <p:cNvSpPr/>
            <p:nvPr/>
          </p:nvSpPr>
          <p:spPr>
            <a:xfrm>
              <a:off x="5490214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048DF43-CBBE-4553-A295-3DF076CDFEF0}"/>
                </a:ext>
              </a:extLst>
            </p:cNvPr>
            <p:cNvSpPr/>
            <p:nvPr/>
          </p:nvSpPr>
          <p:spPr>
            <a:xfrm>
              <a:off x="6163971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8DA78A2-F2A8-4543-8C96-8068AE3FD383}"/>
                </a:ext>
              </a:extLst>
            </p:cNvPr>
            <p:cNvSpPr/>
            <p:nvPr/>
          </p:nvSpPr>
          <p:spPr>
            <a:xfrm>
              <a:off x="5490214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E1D188B-2F27-4D0F-A99C-36A6FBAE976D}"/>
                </a:ext>
              </a:extLst>
            </p:cNvPr>
            <p:cNvSpPr/>
            <p:nvPr/>
          </p:nvSpPr>
          <p:spPr>
            <a:xfrm>
              <a:off x="6163971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0ABE01B-9A45-480C-9547-03C97F5E53F2}"/>
                </a:ext>
              </a:extLst>
            </p:cNvPr>
            <p:cNvSpPr/>
            <p:nvPr/>
          </p:nvSpPr>
          <p:spPr>
            <a:xfrm>
              <a:off x="58270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4FCC34D-325C-4EE8-9F3D-D59ED401E35D}"/>
              </a:ext>
            </a:extLst>
          </p:cNvPr>
          <p:cNvGrpSpPr/>
          <p:nvPr/>
        </p:nvGrpSpPr>
        <p:grpSpPr>
          <a:xfrm>
            <a:off x="6751371" y="240583"/>
            <a:ext cx="1039762" cy="2079522"/>
            <a:chOff x="6751371" y="240583"/>
            <a:chExt cx="1039762" cy="2079522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D3C1D3D-4B07-4D4C-B14C-64CB7E03044E}"/>
                </a:ext>
              </a:extLst>
            </p:cNvPr>
            <p:cNvGrpSpPr/>
            <p:nvPr/>
          </p:nvGrpSpPr>
          <p:grpSpPr>
            <a:xfrm rot="5400000">
              <a:off x="623149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931A9D4-57AB-4489-B38F-E610A94BD7D6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8B2AEFD-6EF3-48EA-8726-BD663176E2DD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AC76AF5-7B99-4307-A9D3-5FA0D63E2ECE}"/>
                </a:ext>
              </a:extLst>
            </p:cNvPr>
            <p:cNvSpPr/>
            <p:nvPr/>
          </p:nvSpPr>
          <p:spPr>
            <a:xfrm>
              <a:off x="746889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F341FBB-EE44-4ACB-AE58-3683A58DFB73}"/>
                </a:ext>
              </a:extLst>
            </p:cNvPr>
            <p:cNvSpPr/>
            <p:nvPr/>
          </p:nvSpPr>
          <p:spPr>
            <a:xfrm>
              <a:off x="6795135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AC4ACDF-ED59-40EE-BB37-49C7158902B9}"/>
                </a:ext>
              </a:extLst>
            </p:cNvPr>
            <p:cNvSpPr/>
            <p:nvPr/>
          </p:nvSpPr>
          <p:spPr>
            <a:xfrm>
              <a:off x="679513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6EB8EB2-FEA9-432E-B651-8DD080815E7A}"/>
                </a:ext>
              </a:extLst>
            </p:cNvPr>
            <p:cNvSpPr/>
            <p:nvPr/>
          </p:nvSpPr>
          <p:spPr>
            <a:xfrm>
              <a:off x="74688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61035E0-9E17-49D5-B1C1-8070F2AE104C}"/>
                </a:ext>
              </a:extLst>
            </p:cNvPr>
            <p:cNvSpPr/>
            <p:nvPr/>
          </p:nvSpPr>
          <p:spPr>
            <a:xfrm>
              <a:off x="679513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E2DECC7-CDA2-4FD9-994C-8D9642677D7A}"/>
                </a:ext>
              </a:extLst>
            </p:cNvPr>
            <p:cNvSpPr/>
            <p:nvPr/>
          </p:nvSpPr>
          <p:spPr>
            <a:xfrm>
              <a:off x="74688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C25465-B05C-43E6-A0D8-4401563C4824}"/>
              </a:ext>
            </a:extLst>
          </p:cNvPr>
          <p:cNvGrpSpPr/>
          <p:nvPr/>
        </p:nvGrpSpPr>
        <p:grpSpPr>
          <a:xfrm>
            <a:off x="8056291" y="236336"/>
            <a:ext cx="1039762" cy="2079522"/>
            <a:chOff x="8056291" y="236336"/>
            <a:chExt cx="1039762" cy="207952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E2B0ABC-94B6-41F2-A3C9-2DA829D5C301}"/>
                </a:ext>
              </a:extLst>
            </p:cNvPr>
            <p:cNvGrpSpPr/>
            <p:nvPr/>
          </p:nvGrpSpPr>
          <p:grpSpPr>
            <a:xfrm rot="5400000">
              <a:off x="7536411" y="756216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74C4576-482A-444F-9340-D03C117DE1AB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26E3FC3-B84B-49D2-A2DF-4FCD0A4724D8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EDDCE1A-9D03-425B-A27B-4CA9B80F8822}"/>
                </a:ext>
              </a:extLst>
            </p:cNvPr>
            <p:cNvSpPr/>
            <p:nvPr/>
          </p:nvSpPr>
          <p:spPr>
            <a:xfrm>
              <a:off x="8773812" y="28482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C608965-9119-4B8B-9764-3D8B4F606EFF}"/>
                </a:ext>
              </a:extLst>
            </p:cNvPr>
            <p:cNvSpPr/>
            <p:nvPr/>
          </p:nvSpPr>
          <p:spPr>
            <a:xfrm>
              <a:off x="8100055" y="94592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F537987-811E-4719-9A80-9B84665158F5}"/>
                </a:ext>
              </a:extLst>
            </p:cNvPr>
            <p:cNvSpPr/>
            <p:nvPr/>
          </p:nvSpPr>
          <p:spPr>
            <a:xfrm>
              <a:off x="8773812" y="132458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5E6CD08-047E-400A-9702-D4220C391973}"/>
                </a:ext>
              </a:extLst>
            </p:cNvPr>
            <p:cNvSpPr/>
            <p:nvPr/>
          </p:nvSpPr>
          <p:spPr>
            <a:xfrm>
              <a:off x="8100055" y="198568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C0B12E1-0249-4FE4-B3FF-E8BDC762772A}"/>
                </a:ext>
              </a:extLst>
            </p:cNvPr>
            <p:cNvSpPr/>
            <p:nvPr/>
          </p:nvSpPr>
          <p:spPr>
            <a:xfrm>
              <a:off x="8436933" y="165550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F248A0-DC18-40E3-BB7B-EC389A2AD125}"/>
              </a:ext>
            </a:extLst>
          </p:cNvPr>
          <p:cNvGrpSpPr/>
          <p:nvPr/>
        </p:nvGrpSpPr>
        <p:grpSpPr>
          <a:xfrm>
            <a:off x="9355394" y="236336"/>
            <a:ext cx="1039762" cy="2079522"/>
            <a:chOff x="9355394" y="236336"/>
            <a:chExt cx="1039762" cy="2079522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B10C690E-E771-4ACD-BA44-B05332F8BDEC}"/>
                </a:ext>
              </a:extLst>
            </p:cNvPr>
            <p:cNvGrpSpPr/>
            <p:nvPr/>
          </p:nvGrpSpPr>
          <p:grpSpPr>
            <a:xfrm rot="5400000">
              <a:off x="8835514" y="756216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0A74FF85-D714-4795-A4D7-515AB125C35D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C772D450-009E-4D05-8795-FE1E48CA9EE0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AE311B7-2A23-43C9-B5FC-4D82A77BFABD}"/>
                </a:ext>
              </a:extLst>
            </p:cNvPr>
            <p:cNvSpPr/>
            <p:nvPr/>
          </p:nvSpPr>
          <p:spPr>
            <a:xfrm>
              <a:off x="10072915" y="28482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EDCC782-2600-412F-A7CE-7EBDAA5A46DF}"/>
                </a:ext>
              </a:extLst>
            </p:cNvPr>
            <p:cNvSpPr/>
            <p:nvPr/>
          </p:nvSpPr>
          <p:spPr>
            <a:xfrm>
              <a:off x="9399158" y="94592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034B27F5-C193-4826-8C97-7284A6F56407}"/>
                </a:ext>
              </a:extLst>
            </p:cNvPr>
            <p:cNvSpPr/>
            <p:nvPr/>
          </p:nvSpPr>
          <p:spPr>
            <a:xfrm>
              <a:off x="10072915" y="132458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2DD8FCE-C7DB-4D5E-BC7B-E26138511090}"/>
                </a:ext>
              </a:extLst>
            </p:cNvPr>
            <p:cNvSpPr/>
            <p:nvPr/>
          </p:nvSpPr>
          <p:spPr>
            <a:xfrm>
              <a:off x="9399158" y="198568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Oval 174">
            <a:extLst>
              <a:ext uri="{FF2B5EF4-FFF2-40B4-BE49-F238E27FC236}">
                <a16:creationId xmlns:a16="http://schemas.microsoft.com/office/drawing/2014/main" id="{06565036-99D0-4D9F-85B8-2203422E220A}"/>
              </a:ext>
            </a:extLst>
          </p:cNvPr>
          <p:cNvSpPr/>
          <p:nvPr/>
        </p:nvSpPr>
        <p:spPr>
          <a:xfrm>
            <a:off x="10698260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7B8A024-271D-4F95-B939-208BAD15127D}"/>
              </a:ext>
            </a:extLst>
          </p:cNvPr>
          <p:cNvSpPr/>
          <p:nvPr/>
        </p:nvSpPr>
        <p:spPr>
          <a:xfrm>
            <a:off x="11372017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79386F4-1714-4C4A-852F-E6332E920EB1}"/>
              </a:ext>
            </a:extLst>
          </p:cNvPr>
          <p:cNvSpPr/>
          <p:nvPr/>
        </p:nvSpPr>
        <p:spPr>
          <a:xfrm>
            <a:off x="11035138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C1549EA-3BEB-4CD0-8F32-B626951CE013}"/>
              </a:ext>
            </a:extLst>
          </p:cNvPr>
          <p:cNvSpPr/>
          <p:nvPr/>
        </p:nvSpPr>
        <p:spPr>
          <a:xfrm>
            <a:off x="10698260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DE0B9DF-B914-482D-A3F3-14B734A7F334}"/>
              </a:ext>
            </a:extLst>
          </p:cNvPr>
          <p:cNvSpPr/>
          <p:nvPr/>
        </p:nvSpPr>
        <p:spPr>
          <a:xfrm>
            <a:off x="11372017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BDE6426-9CC5-4A2A-AC61-EBFA0D1B3F0B}"/>
              </a:ext>
            </a:extLst>
          </p:cNvPr>
          <p:cNvSpPr/>
          <p:nvPr/>
        </p:nvSpPr>
        <p:spPr>
          <a:xfrm>
            <a:off x="11035138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F0F9C11-0B38-4CDD-8C8A-1608081345C4}"/>
              </a:ext>
            </a:extLst>
          </p:cNvPr>
          <p:cNvSpPr/>
          <p:nvPr/>
        </p:nvSpPr>
        <p:spPr>
          <a:xfrm>
            <a:off x="10698260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C3DBC900-BEA5-4F23-9BC3-4EAF7004BA66}"/>
              </a:ext>
            </a:extLst>
          </p:cNvPr>
          <p:cNvSpPr/>
          <p:nvPr/>
        </p:nvSpPr>
        <p:spPr>
          <a:xfrm>
            <a:off x="11372017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B02B17E-E03D-4825-9A78-A32E03B5984B}"/>
              </a:ext>
            </a:extLst>
          </p:cNvPr>
          <p:cNvSpPr/>
          <p:nvPr/>
        </p:nvSpPr>
        <p:spPr>
          <a:xfrm>
            <a:off x="11035138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EA9FA9C-61FC-43C9-ACB6-EFAE79DD1876}"/>
              </a:ext>
            </a:extLst>
          </p:cNvPr>
          <p:cNvSpPr/>
          <p:nvPr/>
        </p:nvSpPr>
        <p:spPr>
          <a:xfrm>
            <a:off x="11035138" y="165550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2554A4-E69F-4789-A6F0-03A51E08B8D2}"/>
              </a:ext>
            </a:extLst>
          </p:cNvPr>
          <p:cNvGrpSpPr/>
          <p:nvPr/>
        </p:nvGrpSpPr>
        <p:grpSpPr>
          <a:xfrm rot="10800000">
            <a:off x="226756" y="3024702"/>
            <a:ext cx="1039762" cy="2079522"/>
            <a:chOff x="226756" y="240583"/>
            <a:chExt cx="1039762" cy="2079522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A2BCE129-0308-4ADF-A906-471D6D7109FB}"/>
                </a:ext>
              </a:extLst>
            </p:cNvPr>
            <p:cNvGrpSpPr/>
            <p:nvPr/>
          </p:nvGrpSpPr>
          <p:grpSpPr>
            <a:xfrm rot="5400000">
              <a:off x="-293124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5D0A54C-DBD1-484F-97C6-049AB64357C8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CBD6011E-873F-4BEA-BB4F-5583C6D3FA62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552994DC-6977-4BBB-BD8F-81C503AD04AB}"/>
                </a:ext>
              </a:extLst>
            </p:cNvPr>
            <p:cNvSpPr/>
            <p:nvPr/>
          </p:nvSpPr>
          <p:spPr>
            <a:xfrm>
              <a:off x="944277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D03960E-B452-4F51-9F78-07AEC9F0A810}"/>
                </a:ext>
              </a:extLst>
            </p:cNvPr>
            <p:cNvSpPr/>
            <p:nvPr/>
          </p:nvSpPr>
          <p:spPr>
            <a:xfrm>
              <a:off x="270520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D22DA6A7-C8E8-4F55-A728-58F1DB4F50D1}"/>
                </a:ext>
              </a:extLst>
            </p:cNvPr>
            <p:cNvSpPr/>
            <p:nvPr/>
          </p:nvSpPr>
          <p:spPr>
            <a:xfrm>
              <a:off x="270520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C4A63166-5033-4624-BAAD-CF773962B5C4}"/>
                </a:ext>
              </a:extLst>
            </p:cNvPr>
            <p:cNvSpPr/>
            <p:nvPr/>
          </p:nvSpPr>
          <p:spPr>
            <a:xfrm>
              <a:off x="944277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E43825EC-60A1-4B08-98C9-CD859DC7D502}"/>
                </a:ext>
              </a:extLst>
            </p:cNvPr>
            <p:cNvSpPr/>
            <p:nvPr/>
          </p:nvSpPr>
          <p:spPr>
            <a:xfrm>
              <a:off x="607398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93871F15-7085-47DB-B3E7-5EC02B8012C7}"/>
                </a:ext>
              </a:extLst>
            </p:cNvPr>
            <p:cNvSpPr/>
            <p:nvPr/>
          </p:nvSpPr>
          <p:spPr>
            <a:xfrm>
              <a:off x="270520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FDF4E28-1095-4B85-8D2A-C8D938FA1645}"/>
                </a:ext>
              </a:extLst>
            </p:cNvPr>
            <p:cNvSpPr/>
            <p:nvPr/>
          </p:nvSpPr>
          <p:spPr>
            <a:xfrm>
              <a:off x="944277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A5CC93E4-044D-4B57-BD5C-7560F826C46D}"/>
                </a:ext>
              </a:extLst>
            </p:cNvPr>
            <p:cNvSpPr/>
            <p:nvPr/>
          </p:nvSpPr>
          <p:spPr>
            <a:xfrm>
              <a:off x="607398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372C7F2-A60D-4491-986A-02F9C668B18D}"/>
                </a:ext>
              </a:extLst>
            </p:cNvPr>
            <p:cNvSpPr/>
            <p:nvPr/>
          </p:nvSpPr>
          <p:spPr>
            <a:xfrm>
              <a:off x="270520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70DE318B-1DBC-4EB2-8723-60070FC9EB20}"/>
                </a:ext>
              </a:extLst>
            </p:cNvPr>
            <p:cNvSpPr/>
            <p:nvPr/>
          </p:nvSpPr>
          <p:spPr>
            <a:xfrm>
              <a:off x="94427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68208535-8FF5-4A63-8BDA-8F50C853F806}"/>
                </a:ext>
              </a:extLst>
            </p:cNvPr>
            <p:cNvSpPr/>
            <p:nvPr/>
          </p:nvSpPr>
          <p:spPr>
            <a:xfrm>
              <a:off x="607398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7659E1C-A23D-4E53-8BF6-CF2C5B7BACFE}"/>
              </a:ext>
            </a:extLst>
          </p:cNvPr>
          <p:cNvGrpSpPr/>
          <p:nvPr/>
        </p:nvGrpSpPr>
        <p:grpSpPr>
          <a:xfrm rot="10800000">
            <a:off x="1531681" y="3024702"/>
            <a:ext cx="1039762" cy="2079522"/>
            <a:chOff x="1531681" y="240583"/>
            <a:chExt cx="1039762" cy="2079522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4ADC585-D654-41FD-A00B-18CB8C71AF76}"/>
                </a:ext>
              </a:extLst>
            </p:cNvPr>
            <p:cNvGrpSpPr/>
            <p:nvPr/>
          </p:nvGrpSpPr>
          <p:grpSpPr>
            <a:xfrm rot="5400000">
              <a:off x="101180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6D197638-AD36-4227-8051-79AF8B7E8F58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390FD48-0A3D-435E-960C-2DB58A77586D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4B703553-0731-4C45-8882-0C1BDB0450DC}"/>
                </a:ext>
              </a:extLst>
            </p:cNvPr>
            <p:cNvSpPr/>
            <p:nvPr/>
          </p:nvSpPr>
          <p:spPr>
            <a:xfrm>
              <a:off x="224920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FD54E816-6CE4-4D3D-BFED-E071AD73F461}"/>
                </a:ext>
              </a:extLst>
            </p:cNvPr>
            <p:cNvSpPr/>
            <p:nvPr/>
          </p:nvSpPr>
          <p:spPr>
            <a:xfrm>
              <a:off x="1575445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F6EADA9C-836D-4B21-924B-A1DBD9383FF6}"/>
                </a:ext>
              </a:extLst>
            </p:cNvPr>
            <p:cNvSpPr/>
            <p:nvPr/>
          </p:nvSpPr>
          <p:spPr>
            <a:xfrm>
              <a:off x="157544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EFDB5E63-C7EF-4A9E-B35E-15375FF7D889}"/>
                </a:ext>
              </a:extLst>
            </p:cNvPr>
            <p:cNvSpPr/>
            <p:nvPr/>
          </p:nvSpPr>
          <p:spPr>
            <a:xfrm>
              <a:off x="224920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F5B3CB0-773C-4AA5-A0A0-31DD69C27E4A}"/>
                </a:ext>
              </a:extLst>
            </p:cNvPr>
            <p:cNvSpPr/>
            <p:nvPr/>
          </p:nvSpPr>
          <p:spPr>
            <a:xfrm>
              <a:off x="1912323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E9A3464-EDA2-4BEE-B77F-CC9AA815594D}"/>
                </a:ext>
              </a:extLst>
            </p:cNvPr>
            <p:cNvSpPr/>
            <p:nvPr/>
          </p:nvSpPr>
          <p:spPr>
            <a:xfrm>
              <a:off x="157544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8D14F110-5949-4834-96F4-A2239FA7A9FB}"/>
                </a:ext>
              </a:extLst>
            </p:cNvPr>
            <p:cNvSpPr/>
            <p:nvPr/>
          </p:nvSpPr>
          <p:spPr>
            <a:xfrm>
              <a:off x="224920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B9139DF-C4AD-429D-B739-37099CFF3060}"/>
                </a:ext>
              </a:extLst>
            </p:cNvPr>
            <p:cNvSpPr/>
            <p:nvPr/>
          </p:nvSpPr>
          <p:spPr>
            <a:xfrm>
              <a:off x="1912323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18A40081-9223-452D-B465-D80734A12A0B}"/>
                </a:ext>
              </a:extLst>
            </p:cNvPr>
            <p:cNvSpPr/>
            <p:nvPr/>
          </p:nvSpPr>
          <p:spPr>
            <a:xfrm>
              <a:off x="1575445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271567AA-32B1-4115-A90B-03C22F17BD8F}"/>
                </a:ext>
              </a:extLst>
            </p:cNvPr>
            <p:cNvSpPr/>
            <p:nvPr/>
          </p:nvSpPr>
          <p:spPr>
            <a:xfrm>
              <a:off x="224920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8FC82AC-8D4B-4244-B1A1-47FB3C399C38}"/>
              </a:ext>
            </a:extLst>
          </p:cNvPr>
          <p:cNvGrpSpPr/>
          <p:nvPr/>
        </p:nvGrpSpPr>
        <p:grpSpPr>
          <a:xfrm rot="10800000">
            <a:off x="2836605" y="3024702"/>
            <a:ext cx="1039762" cy="2079522"/>
            <a:chOff x="2836605" y="240583"/>
            <a:chExt cx="1039762" cy="2079522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2A515C15-8E4D-4426-89CF-5FB8C4EBA3A3}"/>
                </a:ext>
              </a:extLst>
            </p:cNvPr>
            <p:cNvGrpSpPr/>
            <p:nvPr/>
          </p:nvGrpSpPr>
          <p:grpSpPr>
            <a:xfrm rot="5400000">
              <a:off x="2316725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F175256-3493-4E0D-B4DF-845119B74809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B8D7FBE2-3555-40D0-B5D1-8F779A811DF6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665DEA74-C5FE-4D9F-9851-A0B96020454B}"/>
                </a:ext>
              </a:extLst>
            </p:cNvPr>
            <p:cNvSpPr/>
            <p:nvPr/>
          </p:nvSpPr>
          <p:spPr>
            <a:xfrm>
              <a:off x="3554126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52D16DF9-794A-4FEA-B351-30BE42A1BACF}"/>
                </a:ext>
              </a:extLst>
            </p:cNvPr>
            <p:cNvSpPr/>
            <p:nvPr/>
          </p:nvSpPr>
          <p:spPr>
            <a:xfrm>
              <a:off x="2880369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3A68F3EC-C962-46A5-81EA-62BFCD6C0C59}"/>
                </a:ext>
              </a:extLst>
            </p:cNvPr>
            <p:cNvSpPr/>
            <p:nvPr/>
          </p:nvSpPr>
          <p:spPr>
            <a:xfrm>
              <a:off x="288036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8E63D48D-53A2-427C-A5D2-407874528304}"/>
                </a:ext>
              </a:extLst>
            </p:cNvPr>
            <p:cNvSpPr/>
            <p:nvPr/>
          </p:nvSpPr>
          <p:spPr>
            <a:xfrm>
              <a:off x="3554126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36613C0F-D4FE-4181-AA7B-7FC199C703DD}"/>
                </a:ext>
              </a:extLst>
            </p:cNvPr>
            <p:cNvSpPr/>
            <p:nvPr/>
          </p:nvSpPr>
          <p:spPr>
            <a:xfrm>
              <a:off x="288036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198ED146-769E-4807-8DBB-5D124D6CB63C}"/>
                </a:ext>
              </a:extLst>
            </p:cNvPr>
            <p:cNvSpPr/>
            <p:nvPr/>
          </p:nvSpPr>
          <p:spPr>
            <a:xfrm>
              <a:off x="3554126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070B8DDF-4086-45F6-9BC1-487153F86096}"/>
                </a:ext>
              </a:extLst>
            </p:cNvPr>
            <p:cNvSpPr/>
            <p:nvPr/>
          </p:nvSpPr>
          <p:spPr>
            <a:xfrm>
              <a:off x="288036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F2C61EBC-5384-4651-904A-57911EC82A16}"/>
                </a:ext>
              </a:extLst>
            </p:cNvPr>
            <p:cNvSpPr/>
            <p:nvPr/>
          </p:nvSpPr>
          <p:spPr>
            <a:xfrm>
              <a:off x="3554126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C1B9DA45-056B-4742-BB78-782618364C02}"/>
                </a:ext>
              </a:extLst>
            </p:cNvPr>
            <p:cNvSpPr/>
            <p:nvPr/>
          </p:nvSpPr>
          <p:spPr>
            <a:xfrm>
              <a:off x="321724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34DA9442-97DE-46CC-85CD-6C221A5C35FD}"/>
              </a:ext>
            </a:extLst>
          </p:cNvPr>
          <p:cNvGrpSpPr/>
          <p:nvPr/>
        </p:nvGrpSpPr>
        <p:grpSpPr>
          <a:xfrm rot="10800000">
            <a:off x="4141528" y="3024702"/>
            <a:ext cx="1039762" cy="2079522"/>
            <a:chOff x="4141528" y="240583"/>
            <a:chExt cx="1039762" cy="2079522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D3D76B29-31C8-410B-A18F-87898B0C336A}"/>
                </a:ext>
              </a:extLst>
            </p:cNvPr>
            <p:cNvGrpSpPr/>
            <p:nvPr/>
          </p:nvGrpSpPr>
          <p:grpSpPr>
            <a:xfrm rot="5400000">
              <a:off x="3621648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6BCD536A-07DF-450F-A3A8-F17B90885F2A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224A4B4E-8C05-4144-8E2E-19020A592418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8A9798D9-57D7-4BB3-8C9A-CD0C2623F4A6}"/>
                </a:ext>
              </a:extLst>
            </p:cNvPr>
            <p:cNvSpPr/>
            <p:nvPr/>
          </p:nvSpPr>
          <p:spPr>
            <a:xfrm>
              <a:off x="4859049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A3343358-6D21-4D30-A4CB-2334B93DB49B}"/>
                </a:ext>
              </a:extLst>
            </p:cNvPr>
            <p:cNvSpPr/>
            <p:nvPr/>
          </p:nvSpPr>
          <p:spPr>
            <a:xfrm>
              <a:off x="4185292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CF9DD32F-8728-4AE0-B094-5E64DD5C3580}"/>
                </a:ext>
              </a:extLst>
            </p:cNvPr>
            <p:cNvSpPr/>
            <p:nvPr/>
          </p:nvSpPr>
          <p:spPr>
            <a:xfrm>
              <a:off x="41852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0750C24F-8426-4FAD-BF4A-245F1D9CBE78}"/>
                </a:ext>
              </a:extLst>
            </p:cNvPr>
            <p:cNvSpPr/>
            <p:nvPr/>
          </p:nvSpPr>
          <p:spPr>
            <a:xfrm>
              <a:off x="485904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5589DD9-2B33-4221-A31B-38133ACE432A}"/>
                </a:ext>
              </a:extLst>
            </p:cNvPr>
            <p:cNvSpPr/>
            <p:nvPr/>
          </p:nvSpPr>
          <p:spPr>
            <a:xfrm>
              <a:off x="41852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500A6A7F-C098-4F3D-9027-04F8839C277E}"/>
                </a:ext>
              </a:extLst>
            </p:cNvPr>
            <p:cNvSpPr/>
            <p:nvPr/>
          </p:nvSpPr>
          <p:spPr>
            <a:xfrm>
              <a:off x="485904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E06C2E3C-5B85-4657-8F95-12398865134A}"/>
                </a:ext>
              </a:extLst>
            </p:cNvPr>
            <p:cNvSpPr/>
            <p:nvPr/>
          </p:nvSpPr>
          <p:spPr>
            <a:xfrm>
              <a:off x="41852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B134B815-6E11-4655-9CD0-07369F5D2C38}"/>
                </a:ext>
              </a:extLst>
            </p:cNvPr>
            <p:cNvSpPr/>
            <p:nvPr/>
          </p:nvSpPr>
          <p:spPr>
            <a:xfrm>
              <a:off x="485904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D4AA7827-2D7D-42E1-B1E2-54C475168EBF}"/>
              </a:ext>
            </a:extLst>
          </p:cNvPr>
          <p:cNvGrpSpPr/>
          <p:nvPr/>
        </p:nvGrpSpPr>
        <p:grpSpPr>
          <a:xfrm rot="10800000">
            <a:off x="5446450" y="3024702"/>
            <a:ext cx="1039762" cy="2079522"/>
            <a:chOff x="5446450" y="240583"/>
            <a:chExt cx="1039762" cy="2079522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817EDF29-B828-4F0B-8E9C-7109402324FE}"/>
                </a:ext>
              </a:extLst>
            </p:cNvPr>
            <p:cNvGrpSpPr/>
            <p:nvPr/>
          </p:nvGrpSpPr>
          <p:grpSpPr>
            <a:xfrm rot="5400000">
              <a:off x="4926570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B8154A91-0063-456E-B818-4F5A85DCCA64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35B028D1-3F25-4319-A799-9A889289BD5E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73CEDB8D-722B-4249-B45E-F6F3C0898B70}"/>
                </a:ext>
              </a:extLst>
            </p:cNvPr>
            <p:cNvSpPr/>
            <p:nvPr/>
          </p:nvSpPr>
          <p:spPr>
            <a:xfrm>
              <a:off x="6163971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E0FBC5A7-EACC-4416-A2DA-EF19AB47A052}"/>
                </a:ext>
              </a:extLst>
            </p:cNvPr>
            <p:cNvSpPr/>
            <p:nvPr/>
          </p:nvSpPr>
          <p:spPr>
            <a:xfrm>
              <a:off x="5490214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DB48A4A3-F5F9-40C0-895E-F3A3A8B4830C}"/>
                </a:ext>
              </a:extLst>
            </p:cNvPr>
            <p:cNvSpPr/>
            <p:nvPr/>
          </p:nvSpPr>
          <p:spPr>
            <a:xfrm>
              <a:off x="5490214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C79C5891-147D-47EE-AB2E-1DF438830F32}"/>
                </a:ext>
              </a:extLst>
            </p:cNvPr>
            <p:cNvSpPr/>
            <p:nvPr/>
          </p:nvSpPr>
          <p:spPr>
            <a:xfrm>
              <a:off x="6163971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0A0A5917-214C-4DCF-BFD4-0CC831A08E90}"/>
                </a:ext>
              </a:extLst>
            </p:cNvPr>
            <p:cNvSpPr/>
            <p:nvPr/>
          </p:nvSpPr>
          <p:spPr>
            <a:xfrm>
              <a:off x="5490214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89DC97E-A9C4-44FE-A972-10A90BAD0A93}"/>
                </a:ext>
              </a:extLst>
            </p:cNvPr>
            <p:cNvSpPr/>
            <p:nvPr/>
          </p:nvSpPr>
          <p:spPr>
            <a:xfrm>
              <a:off x="6163971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7CF4A95E-7264-444B-9453-4A466FA5FD55}"/>
                </a:ext>
              </a:extLst>
            </p:cNvPr>
            <p:cNvSpPr/>
            <p:nvPr/>
          </p:nvSpPr>
          <p:spPr>
            <a:xfrm>
              <a:off x="58270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77E60834-7644-4103-86D4-FCB1FE401CBF}"/>
              </a:ext>
            </a:extLst>
          </p:cNvPr>
          <p:cNvGrpSpPr/>
          <p:nvPr/>
        </p:nvGrpSpPr>
        <p:grpSpPr>
          <a:xfrm rot="10800000">
            <a:off x="6751371" y="3024702"/>
            <a:ext cx="1039762" cy="2079522"/>
            <a:chOff x="6751371" y="240583"/>
            <a:chExt cx="1039762" cy="2079522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252B5190-FE07-4EEF-A6EC-CB5402C3F2AA}"/>
                </a:ext>
              </a:extLst>
            </p:cNvPr>
            <p:cNvGrpSpPr/>
            <p:nvPr/>
          </p:nvGrpSpPr>
          <p:grpSpPr>
            <a:xfrm rot="5400000">
              <a:off x="623149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4A39C5F7-083E-4CD8-9556-791A9E68C46D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22F17614-0627-4A9C-84FC-7E2F2ADA3C28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0EE71E26-A944-4276-8F35-BAB9D669A81A}"/>
                </a:ext>
              </a:extLst>
            </p:cNvPr>
            <p:cNvSpPr/>
            <p:nvPr/>
          </p:nvSpPr>
          <p:spPr>
            <a:xfrm>
              <a:off x="746889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8665A898-0B51-4FF7-8A42-B4F2661BE8CC}"/>
                </a:ext>
              </a:extLst>
            </p:cNvPr>
            <p:cNvSpPr/>
            <p:nvPr/>
          </p:nvSpPr>
          <p:spPr>
            <a:xfrm>
              <a:off x="6795135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72BFE393-D114-4CA2-BFF7-B7A94747646C}"/>
                </a:ext>
              </a:extLst>
            </p:cNvPr>
            <p:cNvSpPr/>
            <p:nvPr/>
          </p:nvSpPr>
          <p:spPr>
            <a:xfrm>
              <a:off x="679513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ADD5B020-C03F-41CC-8BD2-D64CC2BAA96C}"/>
                </a:ext>
              </a:extLst>
            </p:cNvPr>
            <p:cNvSpPr/>
            <p:nvPr/>
          </p:nvSpPr>
          <p:spPr>
            <a:xfrm>
              <a:off x="74688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B7F72C94-1233-4C85-882E-91A33C7080B7}"/>
                </a:ext>
              </a:extLst>
            </p:cNvPr>
            <p:cNvSpPr/>
            <p:nvPr/>
          </p:nvSpPr>
          <p:spPr>
            <a:xfrm>
              <a:off x="679513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8E1F8B4A-4EC1-4DF7-BB4E-5AB14F7DA0E6}"/>
                </a:ext>
              </a:extLst>
            </p:cNvPr>
            <p:cNvSpPr/>
            <p:nvPr/>
          </p:nvSpPr>
          <p:spPr>
            <a:xfrm>
              <a:off x="74688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09B7C117-DCE0-40DA-ADB6-16AE53010356}"/>
              </a:ext>
            </a:extLst>
          </p:cNvPr>
          <p:cNvGrpSpPr/>
          <p:nvPr/>
        </p:nvGrpSpPr>
        <p:grpSpPr>
          <a:xfrm rot="10800000">
            <a:off x="8056291" y="3020455"/>
            <a:ext cx="1039762" cy="2079522"/>
            <a:chOff x="8056291" y="236336"/>
            <a:chExt cx="1039762" cy="2079522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30888397-939A-48FB-8388-CEE150E639E3}"/>
                </a:ext>
              </a:extLst>
            </p:cNvPr>
            <p:cNvGrpSpPr/>
            <p:nvPr/>
          </p:nvGrpSpPr>
          <p:grpSpPr>
            <a:xfrm rot="5400000">
              <a:off x="7536411" y="756216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0A96C493-0EE5-43F3-9090-4A55017698C5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7C97748A-8D10-4E14-9B08-4F84B93152D9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871651D-D5B0-43B7-BEB3-D28E062CBA3D}"/>
                </a:ext>
              </a:extLst>
            </p:cNvPr>
            <p:cNvSpPr/>
            <p:nvPr/>
          </p:nvSpPr>
          <p:spPr>
            <a:xfrm>
              <a:off x="8773812" y="28482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445872A7-734F-4179-952C-BE3E13A3789F}"/>
                </a:ext>
              </a:extLst>
            </p:cNvPr>
            <p:cNvSpPr/>
            <p:nvPr/>
          </p:nvSpPr>
          <p:spPr>
            <a:xfrm>
              <a:off x="8100055" y="94592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E8695F6F-A641-4DBB-9E81-2AB41ABCF045}"/>
                </a:ext>
              </a:extLst>
            </p:cNvPr>
            <p:cNvSpPr/>
            <p:nvPr/>
          </p:nvSpPr>
          <p:spPr>
            <a:xfrm>
              <a:off x="8773812" y="132458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5710A458-F98F-488F-A77A-5443A28EF515}"/>
                </a:ext>
              </a:extLst>
            </p:cNvPr>
            <p:cNvSpPr/>
            <p:nvPr/>
          </p:nvSpPr>
          <p:spPr>
            <a:xfrm>
              <a:off x="8100055" y="198568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658F5BB-C0B4-4958-B899-056522C10F40}"/>
                </a:ext>
              </a:extLst>
            </p:cNvPr>
            <p:cNvSpPr/>
            <p:nvPr/>
          </p:nvSpPr>
          <p:spPr>
            <a:xfrm>
              <a:off x="8436933" y="165550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800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EC4C66BD-6902-443F-ABCB-8E42CBE25AC6}"/>
              </a:ext>
            </a:extLst>
          </p:cNvPr>
          <p:cNvGrpSpPr/>
          <p:nvPr/>
        </p:nvGrpSpPr>
        <p:grpSpPr>
          <a:xfrm>
            <a:off x="226756" y="240583"/>
            <a:ext cx="1039762" cy="2079522"/>
            <a:chOff x="226756" y="240583"/>
            <a:chExt cx="1039762" cy="20795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0C97A6-1119-4EF2-A48C-094EB2F02850}"/>
                </a:ext>
              </a:extLst>
            </p:cNvPr>
            <p:cNvGrpSpPr/>
            <p:nvPr/>
          </p:nvGrpSpPr>
          <p:grpSpPr>
            <a:xfrm rot="5400000">
              <a:off x="-293124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8A0E1B-8CDA-4BC0-9840-0C09C09C522F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2AE5F0-7245-49FA-BD26-19B225C745CC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71EC83E-5DC9-479F-B69E-C8D688A17BC7}"/>
                </a:ext>
              </a:extLst>
            </p:cNvPr>
            <p:cNvSpPr/>
            <p:nvPr/>
          </p:nvSpPr>
          <p:spPr>
            <a:xfrm>
              <a:off x="944277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6A229F-71A9-4473-B60B-015A58B9F02C}"/>
                </a:ext>
              </a:extLst>
            </p:cNvPr>
            <p:cNvSpPr/>
            <p:nvPr/>
          </p:nvSpPr>
          <p:spPr>
            <a:xfrm>
              <a:off x="270520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589162-D6B5-4B41-AB9C-5AFB194DA884}"/>
                </a:ext>
              </a:extLst>
            </p:cNvPr>
            <p:cNvSpPr/>
            <p:nvPr/>
          </p:nvSpPr>
          <p:spPr>
            <a:xfrm>
              <a:off x="607398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86997C-43C8-41EA-B532-D4F47DB4FED0}"/>
                </a:ext>
              </a:extLst>
            </p:cNvPr>
            <p:cNvSpPr/>
            <p:nvPr/>
          </p:nvSpPr>
          <p:spPr>
            <a:xfrm>
              <a:off x="270520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F134F9-5A40-4B49-B4B7-CB22A3FF6D35}"/>
                </a:ext>
              </a:extLst>
            </p:cNvPr>
            <p:cNvSpPr/>
            <p:nvPr/>
          </p:nvSpPr>
          <p:spPr>
            <a:xfrm>
              <a:off x="944277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6BE9EC-A852-4F8A-BB73-06BE52624C9D}"/>
                </a:ext>
              </a:extLst>
            </p:cNvPr>
            <p:cNvSpPr/>
            <p:nvPr/>
          </p:nvSpPr>
          <p:spPr>
            <a:xfrm>
              <a:off x="607398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64F65D-76DE-4BB0-994B-95CC55F90701}"/>
                </a:ext>
              </a:extLst>
            </p:cNvPr>
            <p:cNvSpPr/>
            <p:nvPr/>
          </p:nvSpPr>
          <p:spPr>
            <a:xfrm>
              <a:off x="270520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6FD99D-1CDD-4161-8D55-F6FD4F5064B3}"/>
                </a:ext>
              </a:extLst>
            </p:cNvPr>
            <p:cNvSpPr/>
            <p:nvPr/>
          </p:nvSpPr>
          <p:spPr>
            <a:xfrm>
              <a:off x="944277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15F2CB-7A9C-4DB0-9D1A-17337664959F}"/>
                </a:ext>
              </a:extLst>
            </p:cNvPr>
            <p:cNvSpPr/>
            <p:nvPr/>
          </p:nvSpPr>
          <p:spPr>
            <a:xfrm>
              <a:off x="607398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820ECB-B92B-4708-B33A-AFE3E311DE45}"/>
                </a:ext>
              </a:extLst>
            </p:cNvPr>
            <p:cNvSpPr/>
            <p:nvPr/>
          </p:nvSpPr>
          <p:spPr>
            <a:xfrm>
              <a:off x="270520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D2991D-45BB-4B5A-89D7-A37744B3274C}"/>
                </a:ext>
              </a:extLst>
            </p:cNvPr>
            <p:cNvSpPr/>
            <p:nvPr/>
          </p:nvSpPr>
          <p:spPr>
            <a:xfrm>
              <a:off x="94427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594C83-49FF-4B32-BE3B-BF785AE46E36}"/>
                </a:ext>
              </a:extLst>
            </p:cNvPr>
            <p:cNvSpPr/>
            <p:nvPr/>
          </p:nvSpPr>
          <p:spPr>
            <a:xfrm>
              <a:off x="607398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6C274A6-8EDC-4F57-9AA2-D92CBBF6D84D}"/>
              </a:ext>
            </a:extLst>
          </p:cNvPr>
          <p:cNvGrpSpPr/>
          <p:nvPr/>
        </p:nvGrpSpPr>
        <p:grpSpPr>
          <a:xfrm>
            <a:off x="1531681" y="240583"/>
            <a:ext cx="1039762" cy="2079522"/>
            <a:chOff x="1531681" y="240583"/>
            <a:chExt cx="1039762" cy="20795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8363AA4-B982-4962-B06F-991854C6375E}"/>
                </a:ext>
              </a:extLst>
            </p:cNvPr>
            <p:cNvGrpSpPr/>
            <p:nvPr/>
          </p:nvGrpSpPr>
          <p:grpSpPr>
            <a:xfrm rot="5400000">
              <a:off x="101180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5EABC32-E99E-4511-9BCF-023A516F8DB1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ED3AE5-E33C-41A4-AE22-1F58B2D90054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4D080B-DFE3-4898-9E62-0ACF06723918}"/>
                </a:ext>
              </a:extLst>
            </p:cNvPr>
            <p:cNvSpPr/>
            <p:nvPr/>
          </p:nvSpPr>
          <p:spPr>
            <a:xfrm>
              <a:off x="224920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87A46AB-CBF1-4468-91E6-E1C1FFB81B84}"/>
                </a:ext>
              </a:extLst>
            </p:cNvPr>
            <p:cNvSpPr/>
            <p:nvPr/>
          </p:nvSpPr>
          <p:spPr>
            <a:xfrm>
              <a:off x="1575445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B49967-1D7C-41E6-B71F-83C1AF918D5E}"/>
                </a:ext>
              </a:extLst>
            </p:cNvPr>
            <p:cNvSpPr/>
            <p:nvPr/>
          </p:nvSpPr>
          <p:spPr>
            <a:xfrm>
              <a:off x="1912323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E7AB4E8-A97C-426D-9017-BF18A36C689F}"/>
                </a:ext>
              </a:extLst>
            </p:cNvPr>
            <p:cNvSpPr/>
            <p:nvPr/>
          </p:nvSpPr>
          <p:spPr>
            <a:xfrm>
              <a:off x="157544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348B625-CBD1-4E1D-9468-7BCA6AA90219}"/>
                </a:ext>
              </a:extLst>
            </p:cNvPr>
            <p:cNvSpPr/>
            <p:nvPr/>
          </p:nvSpPr>
          <p:spPr>
            <a:xfrm>
              <a:off x="224920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1FFD91-4FB4-46BF-BA2A-51A2C98C9E97}"/>
                </a:ext>
              </a:extLst>
            </p:cNvPr>
            <p:cNvSpPr/>
            <p:nvPr/>
          </p:nvSpPr>
          <p:spPr>
            <a:xfrm>
              <a:off x="1912323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D316630-ED01-4381-8623-D8C5EA06EE58}"/>
                </a:ext>
              </a:extLst>
            </p:cNvPr>
            <p:cNvSpPr/>
            <p:nvPr/>
          </p:nvSpPr>
          <p:spPr>
            <a:xfrm>
              <a:off x="157544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F7F640-D063-4F45-9593-B002F81BF506}"/>
                </a:ext>
              </a:extLst>
            </p:cNvPr>
            <p:cNvSpPr/>
            <p:nvPr/>
          </p:nvSpPr>
          <p:spPr>
            <a:xfrm>
              <a:off x="224920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21F7D19-8457-4F6B-99C2-9F0D86435BDE}"/>
                </a:ext>
              </a:extLst>
            </p:cNvPr>
            <p:cNvSpPr/>
            <p:nvPr/>
          </p:nvSpPr>
          <p:spPr>
            <a:xfrm>
              <a:off x="1912323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9F5FBE-DA2D-416D-B61C-931CE012B3F0}"/>
                </a:ext>
              </a:extLst>
            </p:cNvPr>
            <p:cNvSpPr/>
            <p:nvPr/>
          </p:nvSpPr>
          <p:spPr>
            <a:xfrm>
              <a:off x="1575445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B0D6091-8223-4AAC-9694-F593C12B066C}"/>
                </a:ext>
              </a:extLst>
            </p:cNvPr>
            <p:cNvSpPr/>
            <p:nvPr/>
          </p:nvSpPr>
          <p:spPr>
            <a:xfrm>
              <a:off x="224920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0CD0A2D-8C44-4604-8416-832BBE05EC22}"/>
              </a:ext>
            </a:extLst>
          </p:cNvPr>
          <p:cNvGrpSpPr/>
          <p:nvPr/>
        </p:nvGrpSpPr>
        <p:grpSpPr>
          <a:xfrm>
            <a:off x="2836605" y="240583"/>
            <a:ext cx="1039762" cy="2079522"/>
            <a:chOff x="2836605" y="240583"/>
            <a:chExt cx="1039762" cy="20795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4AFC009-19DE-4BEC-980D-C60A13739507}"/>
                </a:ext>
              </a:extLst>
            </p:cNvPr>
            <p:cNvGrpSpPr/>
            <p:nvPr/>
          </p:nvGrpSpPr>
          <p:grpSpPr>
            <a:xfrm rot="5400000">
              <a:off x="2316725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D930C60-5A76-43B0-8B59-9641EA04EF01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D80C701-D078-44D2-B6E0-DBBE58D3A7B2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9FFD97-7D4C-43C4-8AD1-460D5ED62188}"/>
                </a:ext>
              </a:extLst>
            </p:cNvPr>
            <p:cNvSpPr/>
            <p:nvPr/>
          </p:nvSpPr>
          <p:spPr>
            <a:xfrm>
              <a:off x="3554126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5D888AC-CFD7-493A-81B5-1CACF3C30DD3}"/>
                </a:ext>
              </a:extLst>
            </p:cNvPr>
            <p:cNvSpPr/>
            <p:nvPr/>
          </p:nvSpPr>
          <p:spPr>
            <a:xfrm>
              <a:off x="2880369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0159B10-F112-4529-9D02-878D8C499A5D}"/>
                </a:ext>
              </a:extLst>
            </p:cNvPr>
            <p:cNvSpPr/>
            <p:nvPr/>
          </p:nvSpPr>
          <p:spPr>
            <a:xfrm>
              <a:off x="3217247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E5B9D1F-3A9A-4C24-B89C-443B78B94947}"/>
                </a:ext>
              </a:extLst>
            </p:cNvPr>
            <p:cNvSpPr/>
            <p:nvPr/>
          </p:nvSpPr>
          <p:spPr>
            <a:xfrm>
              <a:off x="288036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D7B5458-2421-48AA-9642-9228473F5358}"/>
                </a:ext>
              </a:extLst>
            </p:cNvPr>
            <p:cNvSpPr/>
            <p:nvPr/>
          </p:nvSpPr>
          <p:spPr>
            <a:xfrm>
              <a:off x="3554126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48DFAAA-056D-47C4-92FB-D8147072C4F2}"/>
                </a:ext>
              </a:extLst>
            </p:cNvPr>
            <p:cNvSpPr/>
            <p:nvPr/>
          </p:nvSpPr>
          <p:spPr>
            <a:xfrm>
              <a:off x="288036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866AE92-4927-4D3A-9B97-5F25F232D2D3}"/>
                </a:ext>
              </a:extLst>
            </p:cNvPr>
            <p:cNvSpPr/>
            <p:nvPr/>
          </p:nvSpPr>
          <p:spPr>
            <a:xfrm>
              <a:off x="3554126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DA2AB79-832C-40F6-AA56-108E2C2E74C0}"/>
                </a:ext>
              </a:extLst>
            </p:cNvPr>
            <p:cNvSpPr/>
            <p:nvPr/>
          </p:nvSpPr>
          <p:spPr>
            <a:xfrm>
              <a:off x="288036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52EFBA7-297A-4073-8C27-E1A34D52B86A}"/>
                </a:ext>
              </a:extLst>
            </p:cNvPr>
            <p:cNvSpPr/>
            <p:nvPr/>
          </p:nvSpPr>
          <p:spPr>
            <a:xfrm>
              <a:off x="3554126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4AADA93-F11A-4922-AC71-27F4C5909B53}"/>
                </a:ext>
              </a:extLst>
            </p:cNvPr>
            <p:cNvSpPr/>
            <p:nvPr/>
          </p:nvSpPr>
          <p:spPr>
            <a:xfrm>
              <a:off x="321724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5B36BE4-C2E0-4F46-859C-64A935BC44CC}"/>
              </a:ext>
            </a:extLst>
          </p:cNvPr>
          <p:cNvGrpSpPr/>
          <p:nvPr/>
        </p:nvGrpSpPr>
        <p:grpSpPr>
          <a:xfrm>
            <a:off x="4141528" y="240583"/>
            <a:ext cx="1039762" cy="2079522"/>
            <a:chOff x="4141528" y="240583"/>
            <a:chExt cx="1039762" cy="207952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3138279-F31D-4394-A593-17126BC7DE27}"/>
                </a:ext>
              </a:extLst>
            </p:cNvPr>
            <p:cNvGrpSpPr/>
            <p:nvPr/>
          </p:nvGrpSpPr>
          <p:grpSpPr>
            <a:xfrm rot="5400000">
              <a:off x="3621648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25FB0B8-8007-4CDA-A53A-3B04AD0FA75F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056645-30E0-449E-B41B-AECFBEE99E89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963993B-7146-4397-A747-25787CA60ACE}"/>
                </a:ext>
              </a:extLst>
            </p:cNvPr>
            <p:cNvSpPr/>
            <p:nvPr/>
          </p:nvSpPr>
          <p:spPr>
            <a:xfrm>
              <a:off x="4859049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F32244F-24AE-4C5B-A0E9-9CD21AACE017}"/>
                </a:ext>
              </a:extLst>
            </p:cNvPr>
            <p:cNvSpPr/>
            <p:nvPr/>
          </p:nvSpPr>
          <p:spPr>
            <a:xfrm>
              <a:off x="4185292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D2FC15D-A4FD-46B2-AA7A-1B0B9D346D8E}"/>
                </a:ext>
              </a:extLst>
            </p:cNvPr>
            <p:cNvSpPr/>
            <p:nvPr/>
          </p:nvSpPr>
          <p:spPr>
            <a:xfrm>
              <a:off x="4522170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F0EFB-02FE-403E-8033-3222148DFDCB}"/>
                </a:ext>
              </a:extLst>
            </p:cNvPr>
            <p:cNvSpPr/>
            <p:nvPr/>
          </p:nvSpPr>
          <p:spPr>
            <a:xfrm>
              <a:off x="41852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A7D458-5426-4785-B672-E067E13F2CAE}"/>
                </a:ext>
              </a:extLst>
            </p:cNvPr>
            <p:cNvSpPr/>
            <p:nvPr/>
          </p:nvSpPr>
          <p:spPr>
            <a:xfrm>
              <a:off x="485904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FECCFAB-2EA9-423E-AFCD-8A52FF304821}"/>
                </a:ext>
              </a:extLst>
            </p:cNvPr>
            <p:cNvSpPr/>
            <p:nvPr/>
          </p:nvSpPr>
          <p:spPr>
            <a:xfrm>
              <a:off x="41852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0E9824A-EDEA-4E6D-9D4A-DCF06A7EA73A}"/>
                </a:ext>
              </a:extLst>
            </p:cNvPr>
            <p:cNvSpPr/>
            <p:nvPr/>
          </p:nvSpPr>
          <p:spPr>
            <a:xfrm>
              <a:off x="485904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3EC4553-AAA6-4FFC-9E6A-600606C12E09}"/>
                </a:ext>
              </a:extLst>
            </p:cNvPr>
            <p:cNvSpPr/>
            <p:nvPr/>
          </p:nvSpPr>
          <p:spPr>
            <a:xfrm>
              <a:off x="41852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2167E1-C6D0-432D-852D-F1C3EA744414}"/>
                </a:ext>
              </a:extLst>
            </p:cNvPr>
            <p:cNvSpPr/>
            <p:nvPr/>
          </p:nvSpPr>
          <p:spPr>
            <a:xfrm>
              <a:off x="485904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2773D82-F91D-46EB-9355-CC6C38A6F222}"/>
              </a:ext>
            </a:extLst>
          </p:cNvPr>
          <p:cNvGrpSpPr/>
          <p:nvPr/>
        </p:nvGrpSpPr>
        <p:grpSpPr>
          <a:xfrm>
            <a:off x="5446450" y="240583"/>
            <a:ext cx="1039762" cy="2079522"/>
            <a:chOff x="5446450" y="240583"/>
            <a:chExt cx="1039762" cy="2079522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89E2CDC-EA1A-4067-A11A-2527265CDCDF}"/>
                </a:ext>
              </a:extLst>
            </p:cNvPr>
            <p:cNvGrpSpPr/>
            <p:nvPr/>
          </p:nvGrpSpPr>
          <p:grpSpPr>
            <a:xfrm rot="5400000">
              <a:off x="4926570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6FC7CDF-6667-4D7F-98C5-F5E67C328500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0E3669A-B639-44B4-B2A6-8CEC9D06E98D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6F9BB97-B07A-494B-ACDB-C3F531C93E0D}"/>
                </a:ext>
              </a:extLst>
            </p:cNvPr>
            <p:cNvSpPr/>
            <p:nvPr/>
          </p:nvSpPr>
          <p:spPr>
            <a:xfrm>
              <a:off x="6163971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458A989-6A0A-44C4-BB82-74DCE6F81B34}"/>
                </a:ext>
              </a:extLst>
            </p:cNvPr>
            <p:cNvSpPr/>
            <p:nvPr/>
          </p:nvSpPr>
          <p:spPr>
            <a:xfrm>
              <a:off x="5490214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4ADD33C-B09C-4A85-BFC1-02669A64486A}"/>
                </a:ext>
              </a:extLst>
            </p:cNvPr>
            <p:cNvSpPr/>
            <p:nvPr/>
          </p:nvSpPr>
          <p:spPr>
            <a:xfrm>
              <a:off x="5827092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C1E1E69-4F20-4774-B13D-E0E3F04604D2}"/>
                </a:ext>
              </a:extLst>
            </p:cNvPr>
            <p:cNvSpPr/>
            <p:nvPr/>
          </p:nvSpPr>
          <p:spPr>
            <a:xfrm>
              <a:off x="5490214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048DF43-CBBE-4553-A295-3DF076CDFEF0}"/>
                </a:ext>
              </a:extLst>
            </p:cNvPr>
            <p:cNvSpPr/>
            <p:nvPr/>
          </p:nvSpPr>
          <p:spPr>
            <a:xfrm>
              <a:off x="6163971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8DA78A2-F2A8-4543-8C96-8068AE3FD383}"/>
                </a:ext>
              </a:extLst>
            </p:cNvPr>
            <p:cNvSpPr/>
            <p:nvPr/>
          </p:nvSpPr>
          <p:spPr>
            <a:xfrm>
              <a:off x="5490214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E1D188B-2F27-4D0F-A99C-36A6FBAE976D}"/>
                </a:ext>
              </a:extLst>
            </p:cNvPr>
            <p:cNvSpPr/>
            <p:nvPr/>
          </p:nvSpPr>
          <p:spPr>
            <a:xfrm>
              <a:off x="6163971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0ABE01B-9A45-480C-9547-03C97F5E53F2}"/>
                </a:ext>
              </a:extLst>
            </p:cNvPr>
            <p:cNvSpPr/>
            <p:nvPr/>
          </p:nvSpPr>
          <p:spPr>
            <a:xfrm>
              <a:off x="58270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59F1E9-6653-4832-9336-DDBD76B01E1C}"/>
              </a:ext>
            </a:extLst>
          </p:cNvPr>
          <p:cNvGrpSpPr/>
          <p:nvPr/>
        </p:nvGrpSpPr>
        <p:grpSpPr>
          <a:xfrm>
            <a:off x="6751371" y="240583"/>
            <a:ext cx="1039762" cy="2079522"/>
            <a:chOff x="6751371" y="240583"/>
            <a:chExt cx="1039762" cy="2079522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D3C1D3D-4B07-4D4C-B14C-64CB7E03044E}"/>
                </a:ext>
              </a:extLst>
            </p:cNvPr>
            <p:cNvGrpSpPr/>
            <p:nvPr/>
          </p:nvGrpSpPr>
          <p:grpSpPr>
            <a:xfrm rot="5400000">
              <a:off x="623149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931A9D4-57AB-4489-B38F-E610A94BD7D6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8B2AEFD-6EF3-48EA-8726-BD663176E2DD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AC76AF5-7B99-4307-A9D3-5FA0D63E2ECE}"/>
                </a:ext>
              </a:extLst>
            </p:cNvPr>
            <p:cNvSpPr/>
            <p:nvPr/>
          </p:nvSpPr>
          <p:spPr>
            <a:xfrm>
              <a:off x="746889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F341FBB-EE44-4ACB-AE58-3683A58DFB73}"/>
                </a:ext>
              </a:extLst>
            </p:cNvPr>
            <p:cNvSpPr/>
            <p:nvPr/>
          </p:nvSpPr>
          <p:spPr>
            <a:xfrm>
              <a:off x="6795135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BA3F894-3485-4EA8-B146-7BE6DED95F7C}"/>
                </a:ext>
              </a:extLst>
            </p:cNvPr>
            <p:cNvSpPr/>
            <p:nvPr/>
          </p:nvSpPr>
          <p:spPr>
            <a:xfrm>
              <a:off x="7132013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AC4ACDF-ED59-40EE-BB37-49C7158902B9}"/>
                </a:ext>
              </a:extLst>
            </p:cNvPr>
            <p:cNvSpPr/>
            <p:nvPr/>
          </p:nvSpPr>
          <p:spPr>
            <a:xfrm>
              <a:off x="679513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6EB8EB2-FEA9-432E-B651-8DD080815E7A}"/>
                </a:ext>
              </a:extLst>
            </p:cNvPr>
            <p:cNvSpPr/>
            <p:nvPr/>
          </p:nvSpPr>
          <p:spPr>
            <a:xfrm>
              <a:off x="74688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61035E0-9E17-49D5-B1C1-8070F2AE104C}"/>
                </a:ext>
              </a:extLst>
            </p:cNvPr>
            <p:cNvSpPr/>
            <p:nvPr/>
          </p:nvSpPr>
          <p:spPr>
            <a:xfrm>
              <a:off x="679513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E2DECC7-CDA2-4FD9-994C-8D9642677D7A}"/>
                </a:ext>
              </a:extLst>
            </p:cNvPr>
            <p:cNvSpPr/>
            <p:nvPr/>
          </p:nvSpPr>
          <p:spPr>
            <a:xfrm>
              <a:off x="74688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B958485-D350-45D2-BD38-5D21C8ED11DF}"/>
              </a:ext>
            </a:extLst>
          </p:cNvPr>
          <p:cNvGrpSpPr/>
          <p:nvPr/>
        </p:nvGrpSpPr>
        <p:grpSpPr>
          <a:xfrm>
            <a:off x="8056291" y="236336"/>
            <a:ext cx="1039762" cy="2079522"/>
            <a:chOff x="8056291" y="236336"/>
            <a:chExt cx="1039762" cy="207952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E2B0ABC-94B6-41F2-A3C9-2DA829D5C301}"/>
                </a:ext>
              </a:extLst>
            </p:cNvPr>
            <p:cNvGrpSpPr/>
            <p:nvPr/>
          </p:nvGrpSpPr>
          <p:grpSpPr>
            <a:xfrm rot="5400000">
              <a:off x="7536411" y="756216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74C4576-482A-444F-9340-D03C117DE1AB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26E3FC3-B84B-49D2-A2DF-4FCD0A4724D8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EDDCE1A-9D03-425B-A27B-4CA9B80F8822}"/>
                </a:ext>
              </a:extLst>
            </p:cNvPr>
            <p:cNvSpPr/>
            <p:nvPr/>
          </p:nvSpPr>
          <p:spPr>
            <a:xfrm>
              <a:off x="8773812" y="28482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C608965-9119-4B8B-9764-3D8B4F606EFF}"/>
                </a:ext>
              </a:extLst>
            </p:cNvPr>
            <p:cNvSpPr/>
            <p:nvPr/>
          </p:nvSpPr>
          <p:spPr>
            <a:xfrm>
              <a:off x="8100055" y="94592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4A3D5560-6561-4E74-BE27-228897B2118D}"/>
                </a:ext>
              </a:extLst>
            </p:cNvPr>
            <p:cNvSpPr/>
            <p:nvPr/>
          </p:nvSpPr>
          <p:spPr>
            <a:xfrm>
              <a:off x="8436933" y="615743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F537987-811E-4719-9A80-9B84665158F5}"/>
                </a:ext>
              </a:extLst>
            </p:cNvPr>
            <p:cNvSpPr/>
            <p:nvPr/>
          </p:nvSpPr>
          <p:spPr>
            <a:xfrm>
              <a:off x="8773812" y="132458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5E6CD08-047E-400A-9702-D4220C391973}"/>
                </a:ext>
              </a:extLst>
            </p:cNvPr>
            <p:cNvSpPr/>
            <p:nvPr/>
          </p:nvSpPr>
          <p:spPr>
            <a:xfrm>
              <a:off x="8100055" y="198568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C0B12E1-0249-4FE4-B3FF-E8BDC762772A}"/>
                </a:ext>
              </a:extLst>
            </p:cNvPr>
            <p:cNvSpPr/>
            <p:nvPr/>
          </p:nvSpPr>
          <p:spPr>
            <a:xfrm>
              <a:off x="8436933" y="165550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Oval 153">
            <a:extLst>
              <a:ext uri="{FF2B5EF4-FFF2-40B4-BE49-F238E27FC236}">
                <a16:creationId xmlns:a16="http://schemas.microsoft.com/office/drawing/2014/main" id="{919BED7E-0DE0-4203-BE1A-CF2A497B533F}"/>
              </a:ext>
            </a:extLst>
          </p:cNvPr>
          <p:cNvSpPr/>
          <p:nvPr/>
        </p:nvSpPr>
        <p:spPr>
          <a:xfrm>
            <a:off x="9399158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AE311B7-2A23-43C9-B5FC-4D82A77BFABD}"/>
              </a:ext>
            </a:extLst>
          </p:cNvPr>
          <p:cNvSpPr/>
          <p:nvPr/>
        </p:nvSpPr>
        <p:spPr>
          <a:xfrm>
            <a:off x="10072915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D9BE32C-4AEA-4A95-BE4E-D9ABB3F1D3E1}"/>
              </a:ext>
            </a:extLst>
          </p:cNvPr>
          <p:cNvSpPr/>
          <p:nvPr/>
        </p:nvSpPr>
        <p:spPr>
          <a:xfrm>
            <a:off x="9736036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EDCC782-2600-412F-A7CE-7EBDAA5A46DF}"/>
              </a:ext>
            </a:extLst>
          </p:cNvPr>
          <p:cNvSpPr/>
          <p:nvPr/>
        </p:nvSpPr>
        <p:spPr>
          <a:xfrm>
            <a:off x="9399158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A544AA8F-E138-44FD-9DAF-4A2097967F65}"/>
              </a:ext>
            </a:extLst>
          </p:cNvPr>
          <p:cNvSpPr/>
          <p:nvPr/>
        </p:nvSpPr>
        <p:spPr>
          <a:xfrm>
            <a:off x="10072915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300621A6-7685-4496-A63D-226CCC84131D}"/>
              </a:ext>
            </a:extLst>
          </p:cNvPr>
          <p:cNvSpPr/>
          <p:nvPr/>
        </p:nvSpPr>
        <p:spPr>
          <a:xfrm>
            <a:off x="9736036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54B936C-95B2-4684-97BB-A5C0B0203BE1}"/>
              </a:ext>
            </a:extLst>
          </p:cNvPr>
          <p:cNvSpPr/>
          <p:nvPr/>
        </p:nvSpPr>
        <p:spPr>
          <a:xfrm>
            <a:off x="9399158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F11ABCE-83B5-42C7-9A9A-0F66275876AE}"/>
              </a:ext>
            </a:extLst>
          </p:cNvPr>
          <p:cNvSpPr/>
          <p:nvPr/>
        </p:nvSpPr>
        <p:spPr>
          <a:xfrm>
            <a:off x="10072915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15FAE97-4F72-4019-9243-272C74082897}"/>
              </a:ext>
            </a:extLst>
          </p:cNvPr>
          <p:cNvSpPr/>
          <p:nvPr/>
        </p:nvSpPr>
        <p:spPr>
          <a:xfrm>
            <a:off x="9736036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34B27F5-C193-4826-8C97-7284A6F56407}"/>
              </a:ext>
            </a:extLst>
          </p:cNvPr>
          <p:cNvSpPr/>
          <p:nvPr/>
        </p:nvSpPr>
        <p:spPr>
          <a:xfrm>
            <a:off x="10072915" y="132458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2DD8FCE-C7DB-4D5E-BC7B-E26138511090}"/>
              </a:ext>
            </a:extLst>
          </p:cNvPr>
          <p:cNvSpPr/>
          <p:nvPr/>
        </p:nvSpPr>
        <p:spPr>
          <a:xfrm>
            <a:off x="9399158" y="1985681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6565036-99D0-4D9F-85B8-2203422E220A}"/>
              </a:ext>
            </a:extLst>
          </p:cNvPr>
          <p:cNvSpPr/>
          <p:nvPr/>
        </p:nvSpPr>
        <p:spPr>
          <a:xfrm>
            <a:off x="10698260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7B8A024-271D-4F95-B939-208BAD15127D}"/>
              </a:ext>
            </a:extLst>
          </p:cNvPr>
          <p:cNvSpPr/>
          <p:nvPr/>
        </p:nvSpPr>
        <p:spPr>
          <a:xfrm>
            <a:off x="11372017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79386F4-1714-4C4A-852F-E6332E920EB1}"/>
              </a:ext>
            </a:extLst>
          </p:cNvPr>
          <p:cNvSpPr/>
          <p:nvPr/>
        </p:nvSpPr>
        <p:spPr>
          <a:xfrm>
            <a:off x="11035138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C1549EA-3BEB-4CD0-8F32-B626951CE013}"/>
              </a:ext>
            </a:extLst>
          </p:cNvPr>
          <p:cNvSpPr/>
          <p:nvPr/>
        </p:nvSpPr>
        <p:spPr>
          <a:xfrm>
            <a:off x="10698260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DE0B9DF-B914-482D-A3F3-14B734A7F334}"/>
              </a:ext>
            </a:extLst>
          </p:cNvPr>
          <p:cNvSpPr/>
          <p:nvPr/>
        </p:nvSpPr>
        <p:spPr>
          <a:xfrm>
            <a:off x="11372017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BDE6426-9CC5-4A2A-AC61-EBFA0D1B3F0B}"/>
              </a:ext>
            </a:extLst>
          </p:cNvPr>
          <p:cNvSpPr/>
          <p:nvPr/>
        </p:nvSpPr>
        <p:spPr>
          <a:xfrm>
            <a:off x="11035138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F0F9C11-0B38-4CDD-8C8A-1608081345C4}"/>
              </a:ext>
            </a:extLst>
          </p:cNvPr>
          <p:cNvSpPr/>
          <p:nvPr/>
        </p:nvSpPr>
        <p:spPr>
          <a:xfrm>
            <a:off x="10698260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C3DBC900-BEA5-4F23-9BC3-4EAF7004BA66}"/>
              </a:ext>
            </a:extLst>
          </p:cNvPr>
          <p:cNvSpPr/>
          <p:nvPr/>
        </p:nvSpPr>
        <p:spPr>
          <a:xfrm>
            <a:off x="11372017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B02B17E-E03D-4825-9A78-A32E03B5984B}"/>
              </a:ext>
            </a:extLst>
          </p:cNvPr>
          <p:cNvSpPr/>
          <p:nvPr/>
        </p:nvSpPr>
        <p:spPr>
          <a:xfrm>
            <a:off x="11035138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EA9FA9C-61FC-43C9-ACB6-EFAE79DD1876}"/>
              </a:ext>
            </a:extLst>
          </p:cNvPr>
          <p:cNvSpPr/>
          <p:nvPr/>
        </p:nvSpPr>
        <p:spPr>
          <a:xfrm>
            <a:off x="11035138" y="165550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E6A6539-57BC-464B-A442-AFDF02F1DC5C}"/>
              </a:ext>
            </a:extLst>
          </p:cNvPr>
          <p:cNvGrpSpPr/>
          <p:nvPr/>
        </p:nvGrpSpPr>
        <p:grpSpPr>
          <a:xfrm rot="10800000">
            <a:off x="226756" y="2802808"/>
            <a:ext cx="1039762" cy="2079522"/>
            <a:chOff x="226756" y="240583"/>
            <a:chExt cx="1039762" cy="2079522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F2C062E8-CFD6-487C-8EF1-B70827B71F87}"/>
                </a:ext>
              </a:extLst>
            </p:cNvPr>
            <p:cNvGrpSpPr/>
            <p:nvPr/>
          </p:nvGrpSpPr>
          <p:grpSpPr>
            <a:xfrm rot="5400000">
              <a:off x="-293124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0FD30F56-DB93-4077-8141-07B3E9A9FA56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131AB3C-468F-4D1D-9D49-F5A70E53F97B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8F3EE94-E7F5-4A05-A3D5-E2636F482AF6}"/>
                </a:ext>
              </a:extLst>
            </p:cNvPr>
            <p:cNvSpPr/>
            <p:nvPr/>
          </p:nvSpPr>
          <p:spPr>
            <a:xfrm>
              <a:off x="944277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023BF32-AA84-43A4-9146-E4FDBA9731C4}"/>
                </a:ext>
              </a:extLst>
            </p:cNvPr>
            <p:cNvSpPr/>
            <p:nvPr/>
          </p:nvSpPr>
          <p:spPr>
            <a:xfrm>
              <a:off x="270520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A89BA15-B7D9-4772-B4C6-2B9086D7CDA9}"/>
                </a:ext>
              </a:extLst>
            </p:cNvPr>
            <p:cNvSpPr/>
            <p:nvPr/>
          </p:nvSpPr>
          <p:spPr>
            <a:xfrm>
              <a:off x="607398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CE10FF4-399B-4587-B127-B8656BE04211}"/>
                </a:ext>
              </a:extLst>
            </p:cNvPr>
            <p:cNvSpPr/>
            <p:nvPr/>
          </p:nvSpPr>
          <p:spPr>
            <a:xfrm>
              <a:off x="270520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2D2470EF-F5A7-4C1D-BDA1-943BA5FC63B2}"/>
                </a:ext>
              </a:extLst>
            </p:cNvPr>
            <p:cNvSpPr/>
            <p:nvPr/>
          </p:nvSpPr>
          <p:spPr>
            <a:xfrm>
              <a:off x="944277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F43E1603-B605-4690-B491-73D5D1963636}"/>
                </a:ext>
              </a:extLst>
            </p:cNvPr>
            <p:cNvSpPr/>
            <p:nvPr/>
          </p:nvSpPr>
          <p:spPr>
            <a:xfrm>
              <a:off x="607398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EAAC840B-8E26-4D0F-903F-E038B16839EF}"/>
                </a:ext>
              </a:extLst>
            </p:cNvPr>
            <p:cNvSpPr/>
            <p:nvPr/>
          </p:nvSpPr>
          <p:spPr>
            <a:xfrm>
              <a:off x="270520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B342B260-2AAA-40B4-A21D-5158FB2D01F5}"/>
                </a:ext>
              </a:extLst>
            </p:cNvPr>
            <p:cNvSpPr/>
            <p:nvPr/>
          </p:nvSpPr>
          <p:spPr>
            <a:xfrm>
              <a:off x="944277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AA50055E-A3AF-486C-A86D-42F64CCE06AC}"/>
                </a:ext>
              </a:extLst>
            </p:cNvPr>
            <p:cNvSpPr/>
            <p:nvPr/>
          </p:nvSpPr>
          <p:spPr>
            <a:xfrm>
              <a:off x="607398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0C4C1C1-99A8-4C03-8924-9815FF5B3665}"/>
                </a:ext>
              </a:extLst>
            </p:cNvPr>
            <p:cNvSpPr/>
            <p:nvPr/>
          </p:nvSpPr>
          <p:spPr>
            <a:xfrm>
              <a:off x="270520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E020524-F115-4D81-B7C0-618A2726AD72}"/>
                </a:ext>
              </a:extLst>
            </p:cNvPr>
            <p:cNvSpPr/>
            <p:nvPr/>
          </p:nvSpPr>
          <p:spPr>
            <a:xfrm>
              <a:off x="94427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4C053C9-661D-4882-884C-381454E00095}"/>
                </a:ext>
              </a:extLst>
            </p:cNvPr>
            <p:cNvSpPr/>
            <p:nvPr/>
          </p:nvSpPr>
          <p:spPr>
            <a:xfrm>
              <a:off x="607398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702DCC1-76B8-4D4E-BFA1-6220FC6121CA}"/>
              </a:ext>
            </a:extLst>
          </p:cNvPr>
          <p:cNvGrpSpPr/>
          <p:nvPr/>
        </p:nvGrpSpPr>
        <p:grpSpPr>
          <a:xfrm rot="10800000">
            <a:off x="1531681" y="2802808"/>
            <a:ext cx="1039762" cy="2079522"/>
            <a:chOff x="1531681" y="240583"/>
            <a:chExt cx="1039762" cy="2079522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182C469B-3445-42FB-8DAD-A5E77248226C}"/>
                </a:ext>
              </a:extLst>
            </p:cNvPr>
            <p:cNvGrpSpPr/>
            <p:nvPr/>
          </p:nvGrpSpPr>
          <p:grpSpPr>
            <a:xfrm rot="5400000">
              <a:off x="101180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4D46BE8A-94C8-4C72-B76F-DA1F94E7A2EC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4880E2B9-84B4-41F4-A320-E195BA8976F9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85F6689-B79F-4E74-8803-9CF236F93E5D}"/>
                </a:ext>
              </a:extLst>
            </p:cNvPr>
            <p:cNvSpPr/>
            <p:nvPr/>
          </p:nvSpPr>
          <p:spPr>
            <a:xfrm>
              <a:off x="224920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12F0C58F-E553-4634-AFD8-D685FC628FB7}"/>
                </a:ext>
              </a:extLst>
            </p:cNvPr>
            <p:cNvSpPr/>
            <p:nvPr/>
          </p:nvSpPr>
          <p:spPr>
            <a:xfrm>
              <a:off x="1575445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E239B076-E2FE-4DBC-9721-FD07EF6892CA}"/>
                </a:ext>
              </a:extLst>
            </p:cNvPr>
            <p:cNvSpPr/>
            <p:nvPr/>
          </p:nvSpPr>
          <p:spPr>
            <a:xfrm>
              <a:off x="1912323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D5462CA8-64BB-4A87-BB94-6E9468297B66}"/>
                </a:ext>
              </a:extLst>
            </p:cNvPr>
            <p:cNvSpPr/>
            <p:nvPr/>
          </p:nvSpPr>
          <p:spPr>
            <a:xfrm>
              <a:off x="157544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525B1236-5120-4DED-9347-ADAC263E1CA0}"/>
                </a:ext>
              </a:extLst>
            </p:cNvPr>
            <p:cNvSpPr/>
            <p:nvPr/>
          </p:nvSpPr>
          <p:spPr>
            <a:xfrm>
              <a:off x="224920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4F14A47E-9E7E-4C9D-AC82-25D48798DB20}"/>
                </a:ext>
              </a:extLst>
            </p:cNvPr>
            <p:cNvSpPr/>
            <p:nvPr/>
          </p:nvSpPr>
          <p:spPr>
            <a:xfrm>
              <a:off x="1912323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0C51B157-3906-42AB-B868-C5755FA8D92F}"/>
                </a:ext>
              </a:extLst>
            </p:cNvPr>
            <p:cNvSpPr/>
            <p:nvPr/>
          </p:nvSpPr>
          <p:spPr>
            <a:xfrm>
              <a:off x="157544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B83919B4-3FAB-485A-B782-E367BB926D2C}"/>
                </a:ext>
              </a:extLst>
            </p:cNvPr>
            <p:cNvSpPr/>
            <p:nvPr/>
          </p:nvSpPr>
          <p:spPr>
            <a:xfrm>
              <a:off x="224920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3A42E217-56AA-42A3-B6C0-BCB7C17BFA4E}"/>
                </a:ext>
              </a:extLst>
            </p:cNvPr>
            <p:cNvSpPr/>
            <p:nvPr/>
          </p:nvSpPr>
          <p:spPr>
            <a:xfrm>
              <a:off x="1912323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3B6866DD-CBEB-4BDA-81C0-85C605FEA0C1}"/>
                </a:ext>
              </a:extLst>
            </p:cNvPr>
            <p:cNvSpPr/>
            <p:nvPr/>
          </p:nvSpPr>
          <p:spPr>
            <a:xfrm>
              <a:off x="1575445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655A9AC7-B734-4222-9DD7-958FD61025AA}"/>
                </a:ext>
              </a:extLst>
            </p:cNvPr>
            <p:cNvSpPr/>
            <p:nvPr/>
          </p:nvSpPr>
          <p:spPr>
            <a:xfrm>
              <a:off x="224920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858382C-ED73-481A-A2BF-3872E44759E2}"/>
              </a:ext>
            </a:extLst>
          </p:cNvPr>
          <p:cNvGrpSpPr/>
          <p:nvPr/>
        </p:nvGrpSpPr>
        <p:grpSpPr>
          <a:xfrm rot="10800000">
            <a:off x="2836605" y="2802808"/>
            <a:ext cx="1039762" cy="2079522"/>
            <a:chOff x="2836605" y="240583"/>
            <a:chExt cx="1039762" cy="2079522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03DB81F4-A024-4B2D-841F-118BB5DF6D81}"/>
                </a:ext>
              </a:extLst>
            </p:cNvPr>
            <p:cNvGrpSpPr/>
            <p:nvPr/>
          </p:nvGrpSpPr>
          <p:grpSpPr>
            <a:xfrm rot="5400000">
              <a:off x="2316725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2E91B0B9-68C0-41D1-8704-05C8653B0397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DDE46541-4D5C-4A35-98D8-57E0A87C9E57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AA9B34D4-C4C6-453B-96E3-B0CDD367AE64}"/>
                </a:ext>
              </a:extLst>
            </p:cNvPr>
            <p:cNvSpPr/>
            <p:nvPr/>
          </p:nvSpPr>
          <p:spPr>
            <a:xfrm>
              <a:off x="3554126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00168898-5933-421F-83AC-A6FE652D45CA}"/>
                </a:ext>
              </a:extLst>
            </p:cNvPr>
            <p:cNvSpPr/>
            <p:nvPr/>
          </p:nvSpPr>
          <p:spPr>
            <a:xfrm>
              <a:off x="2880369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9E832055-DC29-4FE8-ACDD-9882A5D5FAF6}"/>
                </a:ext>
              </a:extLst>
            </p:cNvPr>
            <p:cNvSpPr/>
            <p:nvPr/>
          </p:nvSpPr>
          <p:spPr>
            <a:xfrm>
              <a:off x="3217247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41FDD04-E555-4D9D-A01F-BB8A1E375C12}"/>
                </a:ext>
              </a:extLst>
            </p:cNvPr>
            <p:cNvSpPr/>
            <p:nvPr/>
          </p:nvSpPr>
          <p:spPr>
            <a:xfrm>
              <a:off x="288036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FBCEB631-AE84-4678-9F2A-24A449E30143}"/>
                </a:ext>
              </a:extLst>
            </p:cNvPr>
            <p:cNvSpPr/>
            <p:nvPr/>
          </p:nvSpPr>
          <p:spPr>
            <a:xfrm>
              <a:off x="3554126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601AD698-EF08-4584-BB86-5A7148A60EEB}"/>
                </a:ext>
              </a:extLst>
            </p:cNvPr>
            <p:cNvSpPr/>
            <p:nvPr/>
          </p:nvSpPr>
          <p:spPr>
            <a:xfrm>
              <a:off x="288036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D9A6FAB-5974-4237-8334-092F5FDC7910}"/>
                </a:ext>
              </a:extLst>
            </p:cNvPr>
            <p:cNvSpPr/>
            <p:nvPr/>
          </p:nvSpPr>
          <p:spPr>
            <a:xfrm>
              <a:off x="3554126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81CDC61-BC07-477A-B560-96647A33B8EB}"/>
                </a:ext>
              </a:extLst>
            </p:cNvPr>
            <p:cNvSpPr/>
            <p:nvPr/>
          </p:nvSpPr>
          <p:spPr>
            <a:xfrm>
              <a:off x="288036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A0D36318-6322-4C06-BFEA-EEE081FD5F67}"/>
                </a:ext>
              </a:extLst>
            </p:cNvPr>
            <p:cNvSpPr/>
            <p:nvPr/>
          </p:nvSpPr>
          <p:spPr>
            <a:xfrm>
              <a:off x="3554126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6038F957-D262-4E0A-8DF7-5747E7A14F9F}"/>
                </a:ext>
              </a:extLst>
            </p:cNvPr>
            <p:cNvSpPr/>
            <p:nvPr/>
          </p:nvSpPr>
          <p:spPr>
            <a:xfrm>
              <a:off x="321724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BBC1DE16-EC7D-47B6-841A-836719F3AE47}"/>
              </a:ext>
            </a:extLst>
          </p:cNvPr>
          <p:cNvGrpSpPr/>
          <p:nvPr/>
        </p:nvGrpSpPr>
        <p:grpSpPr>
          <a:xfrm rot="10800000">
            <a:off x="4141528" y="2802808"/>
            <a:ext cx="1039762" cy="2079522"/>
            <a:chOff x="4141528" y="240583"/>
            <a:chExt cx="1039762" cy="2079522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F0D9F523-C461-4EA4-A444-C0F40F6B3067}"/>
                </a:ext>
              </a:extLst>
            </p:cNvPr>
            <p:cNvGrpSpPr/>
            <p:nvPr/>
          </p:nvGrpSpPr>
          <p:grpSpPr>
            <a:xfrm rot="5400000">
              <a:off x="3621648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E1F11119-1CB6-41F2-8331-9D85C9360769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3DE989CA-BC08-4299-AB8D-44E792D05061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FFAC57D7-1FCC-478C-9AE5-D5E7F0C169AE}"/>
                </a:ext>
              </a:extLst>
            </p:cNvPr>
            <p:cNvSpPr/>
            <p:nvPr/>
          </p:nvSpPr>
          <p:spPr>
            <a:xfrm>
              <a:off x="4859049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181F7F4-1935-48B8-A867-00D56076A44A}"/>
                </a:ext>
              </a:extLst>
            </p:cNvPr>
            <p:cNvSpPr/>
            <p:nvPr/>
          </p:nvSpPr>
          <p:spPr>
            <a:xfrm>
              <a:off x="4185292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51EF4F18-801F-404C-9571-2C84CB8AF335}"/>
                </a:ext>
              </a:extLst>
            </p:cNvPr>
            <p:cNvSpPr/>
            <p:nvPr/>
          </p:nvSpPr>
          <p:spPr>
            <a:xfrm>
              <a:off x="4522170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66722E3-DA15-412C-A31C-7BA278E97BCC}"/>
                </a:ext>
              </a:extLst>
            </p:cNvPr>
            <p:cNvSpPr/>
            <p:nvPr/>
          </p:nvSpPr>
          <p:spPr>
            <a:xfrm>
              <a:off x="41852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A89DAD1-DCA8-40C0-80C1-ECF50779209D}"/>
                </a:ext>
              </a:extLst>
            </p:cNvPr>
            <p:cNvSpPr/>
            <p:nvPr/>
          </p:nvSpPr>
          <p:spPr>
            <a:xfrm>
              <a:off x="485904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E37077DF-A94D-415A-A881-CBC09A8AF3AB}"/>
                </a:ext>
              </a:extLst>
            </p:cNvPr>
            <p:cNvSpPr/>
            <p:nvPr/>
          </p:nvSpPr>
          <p:spPr>
            <a:xfrm>
              <a:off x="41852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617E6B1F-9E40-4D44-BAF9-201E2E7AAF86}"/>
                </a:ext>
              </a:extLst>
            </p:cNvPr>
            <p:cNvSpPr/>
            <p:nvPr/>
          </p:nvSpPr>
          <p:spPr>
            <a:xfrm>
              <a:off x="485904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A16AE500-89D6-4C4D-9BC5-3F0CCF5EB7FB}"/>
                </a:ext>
              </a:extLst>
            </p:cNvPr>
            <p:cNvSpPr/>
            <p:nvPr/>
          </p:nvSpPr>
          <p:spPr>
            <a:xfrm>
              <a:off x="41852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01831E39-EEDD-4FEA-8BED-18FF5D9C2612}"/>
                </a:ext>
              </a:extLst>
            </p:cNvPr>
            <p:cNvSpPr/>
            <p:nvPr/>
          </p:nvSpPr>
          <p:spPr>
            <a:xfrm>
              <a:off x="485904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BB6DF852-CF62-4FDE-903E-DC47B0343206}"/>
              </a:ext>
            </a:extLst>
          </p:cNvPr>
          <p:cNvGrpSpPr/>
          <p:nvPr/>
        </p:nvGrpSpPr>
        <p:grpSpPr>
          <a:xfrm rot="10800000">
            <a:off x="5446450" y="2802808"/>
            <a:ext cx="1039762" cy="2079522"/>
            <a:chOff x="5446450" y="240583"/>
            <a:chExt cx="1039762" cy="2079522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EEB23A6B-13D1-4B96-8F5F-E95190FF822D}"/>
                </a:ext>
              </a:extLst>
            </p:cNvPr>
            <p:cNvGrpSpPr/>
            <p:nvPr/>
          </p:nvGrpSpPr>
          <p:grpSpPr>
            <a:xfrm rot="5400000">
              <a:off x="4926570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7C2DD71C-ABCD-4DFF-BA51-88081941021E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943690B-5C7E-40D9-94C4-E7B9707EAA74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0CE6F04-EEDF-4784-A87D-436404AEA3A6}"/>
                </a:ext>
              </a:extLst>
            </p:cNvPr>
            <p:cNvSpPr/>
            <p:nvPr/>
          </p:nvSpPr>
          <p:spPr>
            <a:xfrm>
              <a:off x="6163971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1AB43BAD-807A-4D63-B068-2DFB96E2B2EF}"/>
                </a:ext>
              </a:extLst>
            </p:cNvPr>
            <p:cNvSpPr/>
            <p:nvPr/>
          </p:nvSpPr>
          <p:spPr>
            <a:xfrm>
              <a:off x="5490214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B71D2353-C065-4EC5-BACC-EADFCBDE366C}"/>
                </a:ext>
              </a:extLst>
            </p:cNvPr>
            <p:cNvSpPr/>
            <p:nvPr/>
          </p:nvSpPr>
          <p:spPr>
            <a:xfrm>
              <a:off x="5827092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8D4765FF-0DE2-4506-AC16-61D0606A50AC}"/>
                </a:ext>
              </a:extLst>
            </p:cNvPr>
            <p:cNvSpPr/>
            <p:nvPr/>
          </p:nvSpPr>
          <p:spPr>
            <a:xfrm>
              <a:off x="5490214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6417B5FB-40BA-49A2-85C2-7E53C1B8662A}"/>
                </a:ext>
              </a:extLst>
            </p:cNvPr>
            <p:cNvSpPr/>
            <p:nvPr/>
          </p:nvSpPr>
          <p:spPr>
            <a:xfrm>
              <a:off x="6163971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8E51F0A7-BA1F-4A34-91D0-2189C6B7238D}"/>
                </a:ext>
              </a:extLst>
            </p:cNvPr>
            <p:cNvSpPr/>
            <p:nvPr/>
          </p:nvSpPr>
          <p:spPr>
            <a:xfrm>
              <a:off x="5490214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83C477D4-3638-4E5F-894C-C0EA1ECCA512}"/>
                </a:ext>
              </a:extLst>
            </p:cNvPr>
            <p:cNvSpPr/>
            <p:nvPr/>
          </p:nvSpPr>
          <p:spPr>
            <a:xfrm>
              <a:off x="6163971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7B5BECB0-C48B-4EBF-A860-18B92316647D}"/>
                </a:ext>
              </a:extLst>
            </p:cNvPr>
            <p:cNvSpPr/>
            <p:nvPr/>
          </p:nvSpPr>
          <p:spPr>
            <a:xfrm>
              <a:off x="58270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677DB715-946C-48F1-9260-DCBC886106A6}"/>
              </a:ext>
            </a:extLst>
          </p:cNvPr>
          <p:cNvGrpSpPr/>
          <p:nvPr/>
        </p:nvGrpSpPr>
        <p:grpSpPr>
          <a:xfrm rot="10800000">
            <a:off x="6751371" y="2802808"/>
            <a:ext cx="1039762" cy="2079522"/>
            <a:chOff x="6751371" y="240583"/>
            <a:chExt cx="1039762" cy="2079522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CB644ED9-3B41-4488-9B02-321C63646D72}"/>
                </a:ext>
              </a:extLst>
            </p:cNvPr>
            <p:cNvGrpSpPr/>
            <p:nvPr/>
          </p:nvGrpSpPr>
          <p:grpSpPr>
            <a:xfrm rot="5400000">
              <a:off x="623149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CEE750B5-DA46-4D31-A1FC-47B6AD3D3EAE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ABED1B3D-268B-417F-8D75-37B2FDA8CCFC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819C634E-3830-4031-BB6F-61D6B0488D48}"/>
                </a:ext>
              </a:extLst>
            </p:cNvPr>
            <p:cNvSpPr/>
            <p:nvPr/>
          </p:nvSpPr>
          <p:spPr>
            <a:xfrm>
              <a:off x="746889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02D9F6EE-9DA9-4F16-BD11-EB3BABAF92A2}"/>
                </a:ext>
              </a:extLst>
            </p:cNvPr>
            <p:cNvSpPr/>
            <p:nvPr/>
          </p:nvSpPr>
          <p:spPr>
            <a:xfrm>
              <a:off x="6795135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803B1D85-5088-47D3-B319-77C6507FE2E1}"/>
                </a:ext>
              </a:extLst>
            </p:cNvPr>
            <p:cNvSpPr/>
            <p:nvPr/>
          </p:nvSpPr>
          <p:spPr>
            <a:xfrm>
              <a:off x="7132013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1ABF41C5-05C1-4E7F-BFEE-6EEB814505E2}"/>
                </a:ext>
              </a:extLst>
            </p:cNvPr>
            <p:cNvSpPr/>
            <p:nvPr/>
          </p:nvSpPr>
          <p:spPr>
            <a:xfrm>
              <a:off x="679513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F6B129A9-3390-4846-808C-241805DB930F}"/>
                </a:ext>
              </a:extLst>
            </p:cNvPr>
            <p:cNvSpPr/>
            <p:nvPr/>
          </p:nvSpPr>
          <p:spPr>
            <a:xfrm>
              <a:off x="74688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76EAB694-C136-4F9B-A832-7A42960C3468}"/>
                </a:ext>
              </a:extLst>
            </p:cNvPr>
            <p:cNvSpPr/>
            <p:nvPr/>
          </p:nvSpPr>
          <p:spPr>
            <a:xfrm>
              <a:off x="679513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A0BE2FF6-818F-4218-A818-CE320E56CAAB}"/>
                </a:ext>
              </a:extLst>
            </p:cNvPr>
            <p:cNvSpPr/>
            <p:nvPr/>
          </p:nvSpPr>
          <p:spPr>
            <a:xfrm>
              <a:off x="74688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748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8C030F53-656B-42A8-A579-724B680959B5}"/>
              </a:ext>
            </a:extLst>
          </p:cNvPr>
          <p:cNvGrpSpPr/>
          <p:nvPr/>
        </p:nvGrpSpPr>
        <p:grpSpPr>
          <a:xfrm>
            <a:off x="226756" y="240583"/>
            <a:ext cx="1039762" cy="2079522"/>
            <a:chOff x="226756" y="240583"/>
            <a:chExt cx="1039762" cy="20795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0C97A6-1119-4EF2-A48C-094EB2F02850}"/>
                </a:ext>
              </a:extLst>
            </p:cNvPr>
            <p:cNvGrpSpPr/>
            <p:nvPr/>
          </p:nvGrpSpPr>
          <p:grpSpPr>
            <a:xfrm rot="5400000">
              <a:off x="-293124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8A0E1B-8CDA-4BC0-9840-0C09C09C522F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2AE5F0-7245-49FA-BD26-19B225C745CC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48E7BD6-2B97-4F75-8D00-F5A2B244745D}"/>
                </a:ext>
              </a:extLst>
            </p:cNvPr>
            <p:cNvSpPr/>
            <p:nvPr/>
          </p:nvSpPr>
          <p:spPr>
            <a:xfrm>
              <a:off x="270520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71EC83E-5DC9-479F-B69E-C8D688A17BC7}"/>
                </a:ext>
              </a:extLst>
            </p:cNvPr>
            <p:cNvSpPr/>
            <p:nvPr/>
          </p:nvSpPr>
          <p:spPr>
            <a:xfrm>
              <a:off x="944277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6A229F-71A9-4473-B60B-015A58B9F02C}"/>
                </a:ext>
              </a:extLst>
            </p:cNvPr>
            <p:cNvSpPr/>
            <p:nvPr/>
          </p:nvSpPr>
          <p:spPr>
            <a:xfrm>
              <a:off x="270520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951A0CC-2F43-470F-ABE4-C47905A01512}"/>
                </a:ext>
              </a:extLst>
            </p:cNvPr>
            <p:cNvSpPr/>
            <p:nvPr/>
          </p:nvSpPr>
          <p:spPr>
            <a:xfrm>
              <a:off x="944277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86997C-43C8-41EA-B532-D4F47DB4FED0}"/>
                </a:ext>
              </a:extLst>
            </p:cNvPr>
            <p:cNvSpPr/>
            <p:nvPr/>
          </p:nvSpPr>
          <p:spPr>
            <a:xfrm>
              <a:off x="270520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F134F9-5A40-4B49-B4B7-CB22A3FF6D35}"/>
                </a:ext>
              </a:extLst>
            </p:cNvPr>
            <p:cNvSpPr/>
            <p:nvPr/>
          </p:nvSpPr>
          <p:spPr>
            <a:xfrm>
              <a:off x="944277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6BE9EC-A852-4F8A-BB73-06BE52624C9D}"/>
                </a:ext>
              </a:extLst>
            </p:cNvPr>
            <p:cNvSpPr/>
            <p:nvPr/>
          </p:nvSpPr>
          <p:spPr>
            <a:xfrm>
              <a:off x="607398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64F65D-76DE-4BB0-994B-95CC55F90701}"/>
                </a:ext>
              </a:extLst>
            </p:cNvPr>
            <p:cNvSpPr/>
            <p:nvPr/>
          </p:nvSpPr>
          <p:spPr>
            <a:xfrm>
              <a:off x="270520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6FD99D-1CDD-4161-8D55-F6FD4F5064B3}"/>
                </a:ext>
              </a:extLst>
            </p:cNvPr>
            <p:cNvSpPr/>
            <p:nvPr/>
          </p:nvSpPr>
          <p:spPr>
            <a:xfrm>
              <a:off x="944277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15F2CB-7A9C-4DB0-9D1A-17337664959F}"/>
                </a:ext>
              </a:extLst>
            </p:cNvPr>
            <p:cNvSpPr/>
            <p:nvPr/>
          </p:nvSpPr>
          <p:spPr>
            <a:xfrm>
              <a:off x="607398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820ECB-B92B-4708-B33A-AFE3E311DE45}"/>
                </a:ext>
              </a:extLst>
            </p:cNvPr>
            <p:cNvSpPr/>
            <p:nvPr/>
          </p:nvSpPr>
          <p:spPr>
            <a:xfrm>
              <a:off x="270520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D2991D-45BB-4B5A-89D7-A37744B3274C}"/>
                </a:ext>
              </a:extLst>
            </p:cNvPr>
            <p:cNvSpPr/>
            <p:nvPr/>
          </p:nvSpPr>
          <p:spPr>
            <a:xfrm>
              <a:off x="94427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594C83-49FF-4B32-BE3B-BF785AE46E36}"/>
                </a:ext>
              </a:extLst>
            </p:cNvPr>
            <p:cNvSpPr/>
            <p:nvPr/>
          </p:nvSpPr>
          <p:spPr>
            <a:xfrm>
              <a:off x="607398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5ACB2B3-95DB-42F1-8BEF-F26EA7D00C74}"/>
              </a:ext>
            </a:extLst>
          </p:cNvPr>
          <p:cNvGrpSpPr/>
          <p:nvPr/>
        </p:nvGrpSpPr>
        <p:grpSpPr>
          <a:xfrm>
            <a:off x="1531681" y="240583"/>
            <a:ext cx="1039762" cy="2079522"/>
            <a:chOff x="1531681" y="240583"/>
            <a:chExt cx="1039762" cy="20795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8363AA4-B982-4962-B06F-991854C6375E}"/>
                </a:ext>
              </a:extLst>
            </p:cNvPr>
            <p:cNvGrpSpPr/>
            <p:nvPr/>
          </p:nvGrpSpPr>
          <p:grpSpPr>
            <a:xfrm rot="5400000">
              <a:off x="101180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5EABC32-E99E-4511-9BCF-023A516F8DB1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ED3AE5-E33C-41A4-AE22-1F58B2D90054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F371801-7E15-4C0B-8952-948DFAF15B4F}"/>
                </a:ext>
              </a:extLst>
            </p:cNvPr>
            <p:cNvSpPr/>
            <p:nvPr/>
          </p:nvSpPr>
          <p:spPr>
            <a:xfrm>
              <a:off x="1575445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4D080B-DFE3-4898-9E62-0ACF06723918}"/>
                </a:ext>
              </a:extLst>
            </p:cNvPr>
            <p:cNvSpPr/>
            <p:nvPr/>
          </p:nvSpPr>
          <p:spPr>
            <a:xfrm>
              <a:off x="224920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87A46AB-CBF1-4468-91E6-E1C1FFB81B84}"/>
                </a:ext>
              </a:extLst>
            </p:cNvPr>
            <p:cNvSpPr/>
            <p:nvPr/>
          </p:nvSpPr>
          <p:spPr>
            <a:xfrm>
              <a:off x="1575445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FD0473C-602A-439D-93F7-8225004AB522}"/>
                </a:ext>
              </a:extLst>
            </p:cNvPr>
            <p:cNvSpPr/>
            <p:nvPr/>
          </p:nvSpPr>
          <p:spPr>
            <a:xfrm>
              <a:off x="2249202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E7AB4E8-A97C-426D-9017-BF18A36C689F}"/>
                </a:ext>
              </a:extLst>
            </p:cNvPr>
            <p:cNvSpPr/>
            <p:nvPr/>
          </p:nvSpPr>
          <p:spPr>
            <a:xfrm>
              <a:off x="157544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348B625-CBD1-4E1D-9468-7BCA6AA90219}"/>
                </a:ext>
              </a:extLst>
            </p:cNvPr>
            <p:cNvSpPr/>
            <p:nvPr/>
          </p:nvSpPr>
          <p:spPr>
            <a:xfrm>
              <a:off x="224920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1FFD91-4FB4-46BF-BA2A-51A2C98C9E97}"/>
                </a:ext>
              </a:extLst>
            </p:cNvPr>
            <p:cNvSpPr/>
            <p:nvPr/>
          </p:nvSpPr>
          <p:spPr>
            <a:xfrm>
              <a:off x="1912323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D316630-ED01-4381-8623-D8C5EA06EE58}"/>
                </a:ext>
              </a:extLst>
            </p:cNvPr>
            <p:cNvSpPr/>
            <p:nvPr/>
          </p:nvSpPr>
          <p:spPr>
            <a:xfrm>
              <a:off x="157544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F7F640-D063-4F45-9593-B002F81BF506}"/>
                </a:ext>
              </a:extLst>
            </p:cNvPr>
            <p:cNvSpPr/>
            <p:nvPr/>
          </p:nvSpPr>
          <p:spPr>
            <a:xfrm>
              <a:off x="224920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21F7D19-8457-4F6B-99C2-9F0D86435BDE}"/>
                </a:ext>
              </a:extLst>
            </p:cNvPr>
            <p:cNvSpPr/>
            <p:nvPr/>
          </p:nvSpPr>
          <p:spPr>
            <a:xfrm>
              <a:off x="1912323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9F5FBE-DA2D-416D-B61C-931CE012B3F0}"/>
                </a:ext>
              </a:extLst>
            </p:cNvPr>
            <p:cNvSpPr/>
            <p:nvPr/>
          </p:nvSpPr>
          <p:spPr>
            <a:xfrm>
              <a:off x="1575445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B0D6091-8223-4AAC-9694-F593C12B066C}"/>
                </a:ext>
              </a:extLst>
            </p:cNvPr>
            <p:cNvSpPr/>
            <p:nvPr/>
          </p:nvSpPr>
          <p:spPr>
            <a:xfrm>
              <a:off x="224920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EA7947E-6D98-4A42-815D-435C50F28B76}"/>
              </a:ext>
            </a:extLst>
          </p:cNvPr>
          <p:cNvGrpSpPr/>
          <p:nvPr/>
        </p:nvGrpSpPr>
        <p:grpSpPr>
          <a:xfrm>
            <a:off x="2836605" y="240583"/>
            <a:ext cx="1039762" cy="2079522"/>
            <a:chOff x="2836605" y="240583"/>
            <a:chExt cx="1039762" cy="20795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4AFC009-19DE-4BEC-980D-C60A13739507}"/>
                </a:ext>
              </a:extLst>
            </p:cNvPr>
            <p:cNvGrpSpPr/>
            <p:nvPr/>
          </p:nvGrpSpPr>
          <p:grpSpPr>
            <a:xfrm rot="5400000">
              <a:off x="2316725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D930C60-5A76-43B0-8B59-9641EA04EF01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D80C701-D078-44D2-B6E0-DBBE58D3A7B2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A42AD8D-D09B-4029-9C1F-55F7735EAFFD}"/>
                </a:ext>
              </a:extLst>
            </p:cNvPr>
            <p:cNvSpPr/>
            <p:nvPr/>
          </p:nvSpPr>
          <p:spPr>
            <a:xfrm>
              <a:off x="2880369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9FFD97-7D4C-43C4-8AD1-460D5ED62188}"/>
                </a:ext>
              </a:extLst>
            </p:cNvPr>
            <p:cNvSpPr/>
            <p:nvPr/>
          </p:nvSpPr>
          <p:spPr>
            <a:xfrm>
              <a:off x="3554126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5D888AC-CFD7-493A-81B5-1CACF3C30DD3}"/>
                </a:ext>
              </a:extLst>
            </p:cNvPr>
            <p:cNvSpPr/>
            <p:nvPr/>
          </p:nvSpPr>
          <p:spPr>
            <a:xfrm>
              <a:off x="2880369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D0DF8B7-7B0A-4212-B9CE-D768173C63B8}"/>
                </a:ext>
              </a:extLst>
            </p:cNvPr>
            <p:cNvSpPr/>
            <p:nvPr/>
          </p:nvSpPr>
          <p:spPr>
            <a:xfrm>
              <a:off x="3554126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E5B9D1F-3A9A-4C24-B89C-443B78B94947}"/>
                </a:ext>
              </a:extLst>
            </p:cNvPr>
            <p:cNvSpPr/>
            <p:nvPr/>
          </p:nvSpPr>
          <p:spPr>
            <a:xfrm>
              <a:off x="288036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D7B5458-2421-48AA-9642-9228473F5358}"/>
                </a:ext>
              </a:extLst>
            </p:cNvPr>
            <p:cNvSpPr/>
            <p:nvPr/>
          </p:nvSpPr>
          <p:spPr>
            <a:xfrm>
              <a:off x="3554126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48DFAAA-056D-47C4-92FB-D8147072C4F2}"/>
                </a:ext>
              </a:extLst>
            </p:cNvPr>
            <p:cNvSpPr/>
            <p:nvPr/>
          </p:nvSpPr>
          <p:spPr>
            <a:xfrm>
              <a:off x="288036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866AE92-4927-4D3A-9B97-5F25F232D2D3}"/>
                </a:ext>
              </a:extLst>
            </p:cNvPr>
            <p:cNvSpPr/>
            <p:nvPr/>
          </p:nvSpPr>
          <p:spPr>
            <a:xfrm>
              <a:off x="3554126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DA2AB79-832C-40F6-AA56-108E2C2E74C0}"/>
                </a:ext>
              </a:extLst>
            </p:cNvPr>
            <p:cNvSpPr/>
            <p:nvPr/>
          </p:nvSpPr>
          <p:spPr>
            <a:xfrm>
              <a:off x="288036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52EFBA7-297A-4073-8C27-E1A34D52B86A}"/>
                </a:ext>
              </a:extLst>
            </p:cNvPr>
            <p:cNvSpPr/>
            <p:nvPr/>
          </p:nvSpPr>
          <p:spPr>
            <a:xfrm>
              <a:off x="3554126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4AADA93-F11A-4922-AC71-27F4C5909B53}"/>
                </a:ext>
              </a:extLst>
            </p:cNvPr>
            <p:cNvSpPr/>
            <p:nvPr/>
          </p:nvSpPr>
          <p:spPr>
            <a:xfrm>
              <a:off x="321724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2193F1D-6A5A-4A7A-A429-047E1C4703DD}"/>
              </a:ext>
            </a:extLst>
          </p:cNvPr>
          <p:cNvGrpSpPr/>
          <p:nvPr/>
        </p:nvGrpSpPr>
        <p:grpSpPr>
          <a:xfrm>
            <a:off x="4141528" y="240583"/>
            <a:ext cx="1039762" cy="2079522"/>
            <a:chOff x="4141528" y="240583"/>
            <a:chExt cx="1039762" cy="207952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3138279-F31D-4394-A593-17126BC7DE27}"/>
                </a:ext>
              </a:extLst>
            </p:cNvPr>
            <p:cNvGrpSpPr/>
            <p:nvPr/>
          </p:nvGrpSpPr>
          <p:grpSpPr>
            <a:xfrm rot="5400000">
              <a:off x="3621648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25FB0B8-8007-4CDA-A53A-3B04AD0FA75F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056645-30E0-449E-B41B-AECFBEE99E89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320DDFF-1F14-4F98-A618-673369DB7F90}"/>
                </a:ext>
              </a:extLst>
            </p:cNvPr>
            <p:cNvSpPr/>
            <p:nvPr/>
          </p:nvSpPr>
          <p:spPr>
            <a:xfrm>
              <a:off x="418529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963993B-7146-4397-A747-25787CA60ACE}"/>
                </a:ext>
              </a:extLst>
            </p:cNvPr>
            <p:cNvSpPr/>
            <p:nvPr/>
          </p:nvSpPr>
          <p:spPr>
            <a:xfrm>
              <a:off x="4859049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F32244F-24AE-4C5B-A0E9-9CD21AACE017}"/>
                </a:ext>
              </a:extLst>
            </p:cNvPr>
            <p:cNvSpPr/>
            <p:nvPr/>
          </p:nvSpPr>
          <p:spPr>
            <a:xfrm>
              <a:off x="4185292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B173EC0-353D-4275-8702-7AE854A9E506}"/>
                </a:ext>
              </a:extLst>
            </p:cNvPr>
            <p:cNvSpPr/>
            <p:nvPr/>
          </p:nvSpPr>
          <p:spPr>
            <a:xfrm>
              <a:off x="4859049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F0EFB-02FE-403E-8033-3222148DFDCB}"/>
                </a:ext>
              </a:extLst>
            </p:cNvPr>
            <p:cNvSpPr/>
            <p:nvPr/>
          </p:nvSpPr>
          <p:spPr>
            <a:xfrm>
              <a:off x="41852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A7D458-5426-4785-B672-E067E13F2CAE}"/>
                </a:ext>
              </a:extLst>
            </p:cNvPr>
            <p:cNvSpPr/>
            <p:nvPr/>
          </p:nvSpPr>
          <p:spPr>
            <a:xfrm>
              <a:off x="485904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FECCFAB-2EA9-423E-AFCD-8A52FF304821}"/>
                </a:ext>
              </a:extLst>
            </p:cNvPr>
            <p:cNvSpPr/>
            <p:nvPr/>
          </p:nvSpPr>
          <p:spPr>
            <a:xfrm>
              <a:off x="41852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0E9824A-EDEA-4E6D-9D4A-DCF06A7EA73A}"/>
                </a:ext>
              </a:extLst>
            </p:cNvPr>
            <p:cNvSpPr/>
            <p:nvPr/>
          </p:nvSpPr>
          <p:spPr>
            <a:xfrm>
              <a:off x="485904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3EC4553-AAA6-4FFC-9E6A-600606C12E09}"/>
                </a:ext>
              </a:extLst>
            </p:cNvPr>
            <p:cNvSpPr/>
            <p:nvPr/>
          </p:nvSpPr>
          <p:spPr>
            <a:xfrm>
              <a:off x="41852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2167E1-C6D0-432D-852D-F1C3EA744414}"/>
                </a:ext>
              </a:extLst>
            </p:cNvPr>
            <p:cNvSpPr/>
            <p:nvPr/>
          </p:nvSpPr>
          <p:spPr>
            <a:xfrm>
              <a:off x="485904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7B7725B-2370-4537-B718-DC47E9B93EFC}"/>
              </a:ext>
            </a:extLst>
          </p:cNvPr>
          <p:cNvGrpSpPr/>
          <p:nvPr/>
        </p:nvGrpSpPr>
        <p:grpSpPr>
          <a:xfrm>
            <a:off x="5446450" y="240583"/>
            <a:ext cx="1039762" cy="2079522"/>
            <a:chOff x="5446450" y="240583"/>
            <a:chExt cx="1039762" cy="2079522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89E2CDC-EA1A-4067-A11A-2527265CDCDF}"/>
                </a:ext>
              </a:extLst>
            </p:cNvPr>
            <p:cNvGrpSpPr/>
            <p:nvPr/>
          </p:nvGrpSpPr>
          <p:grpSpPr>
            <a:xfrm rot="5400000">
              <a:off x="4926570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6FC7CDF-6667-4D7F-98C5-F5E67C328500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0E3669A-B639-44B4-B2A6-8CEC9D06E98D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3ED8E04-4BB0-48CF-A152-28583E8F2F81}"/>
                </a:ext>
              </a:extLst>
            </p:cNvPr>
            <p:cNvSpPr/>
            <p:nvPr/>
          </p:nvSpPr>
          <p:spPr>
            <a:xfrm>
              <a:off x="5490214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6F9BB97-B07A-494B-ACDB-C3F531C93E0D}"/>
                </a:ext>
              </a:extLst>
            </p:cNvPr>
            <p:cNvSpPr/>
            <p:nvPr/>
          </p:nvSpPr>
          <p:spPr>
            <a:xfrm>
              <a:off x="6163971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458A989-6A0A-44C4-BB82-74DCE6F81B34}"/>
                </a:ext>
              </a:extLst>
            </p:cNvPr>
            <p:cNvSpPr/>
            <p:nvPr/>
          </p:nvSpPr>
          <p:spPr>
            <a:xfrm>
              <a:off x="5490214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E3FCB07-0A4C-4F1B-9199-5BBE92D9F71C}"/>
                </a:ext>
              </a:extLst>
            </p:cNvPr>
            <p:cNvSpPr/>
            <p:nvPr/>
          </p:nvSpPr>
          <p:spPr>
            <a:xfrm>
              <a:off x="6163971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C1E1E69-4F20-4774-B13D-E0E3F04604D2}"/>
                </a:ext>
              </a:extLst>
            </p:cNvPr>
            <p:cNvSpPr/>
            <p:nvPr/>
          </p:nvSpPr>
          <p:spPr>
            <a:xfrm>
              <a:off x="5490214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048DF43-CBBE-4553-A295-3DF076CDFEF0}"/>
                </a:ext>
              </a:extLst>
            </p:cNvPr>
            <p:cNvSpPr/>
            <p:nvPr/>
          </p:nvSpPr>
          <p:spPr>
            <a:xfrm>
              <a:off x="6163971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8DA78A2-F2A8-4543-8C96-8068AE3FD383}"/>
                </a:ext>
              </a:extLst>
            </p:cNvPr>
            <p:cNvSpPr/>
            <p:nvPr/>
          </p:nvSpPr>
          <p:spPr>
            <a:xfrm>
              <a:off x="5490214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E1D188B-2F27-4D0F-A99C-36A6FBAE976D}"/>
                </a:ext>
              </a:extLst>
            </p:cNvPr>
            <p:cNvSpPr/>
            <p:nvPr/>
          </p:nvSpPr>
          <p:spPr>
            <a:xfrm>
              <a:off x="6163971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0ABE01B-9A45-480C-9547-03C97F5E53F2}"/>
                </a:ext>
              </a:extLst>
            </p:cNvPr>
            <p:cNvSpPr/>
            <p:nvPr/>
          </p:nvSpPr>
          <p:spPr>
            <a:xfrm>
              <a:off x="58270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4B98A16-8673-4C65-ACC0-4AEF2A2C55E4}"/>
              </a:ext>
            </a:extLst>
          </p:cNvPr>
          <p:cNvGrpSpPr/>
          <p:nvPr/>
        </p:nvGrpSpPr>
        <p:grpSpPr>
          <a:xfrm>
            <a:off x="6751371" y="240583"/>
            <a:ext cx="1039762" cy="2079522"/>
            <a:chOff x="6751371" y="240583"/>
            <a:chExt cx="1039762" cy="2079522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D3C1D3D-4B07-4D4C-B14C-64CB7E03044E}"/>
                </a:ext>
              </a:extLst>
            </p:cNvPr>
            <p:cNvGrpSpPr/>
            <p:nvPr/>
          </p:nvGrpSpPr>
          <p:grpSpPr>
            <a:xfrm rot="5400000">
              <a:off x="623149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931A9D4-57AB-4489-B38F-E610A94BD7D6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78B2AEFD-6EF3-48EA-8726-BD663176E2DD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903FE21-FE93-47F0-84C6-1DD9A19289EF}"/>
                </a:ext>
              </a:extLst>
            </p:cNvPr>
            <p:cNvSpPr/>
            <p:nvPr/>
          </p:nvSpPr>
          <p:spPr>
            <a:xfrm>
              <a:off x="6795135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AC76AF5-7B99-4307-A9D3-5FA0D63E2ECE}"/>
                </a:ext>
              </a:extLst>
            </p:cNvPr>
            <p:cNvSpPr/>
            <p:nvPr/>
          </p:nvSpPr>
          <p:spPr>
            <a:xfrm>
              <a:off x="746889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F341FBB-EE44-4ACB-AE58-3683A58DFB73}"/>
                </a:ext>
              </a:extLst>
            </p:cNvPr>
            <p:cNvSpPr/>
            <p:nvPr/>
          </p:nvSpPr>
          <p:spPr>
            <a:xfrm>
              <a:off x="6795135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9EFF1C6-4E89-48F5-8A02-0DBC4480A461}"/>
                </a:ext>
              </a:extLst>
            </p:cNvPr>
            <p:cNvSpPr/>
            <p:nvPr/>
          </p:nvSpPr>
          <p:spPr>
            <a:xfrm>
              <a:off x="7468892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AC4ACDF-ED59-40EE-BB37-49C7158902B9}"/>
                </a:ext>
              </a:extLst>
            </p:cNvPr>
            <p:cNvSpPr/>
            <p:nvPr/>
          </p:nvSpPr>
          <p:spPr>
            <a:xfrm>
              <a:off x="679513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6EB8EB2-FEA9-432E-B651-8DD080815E7A}"/>
                </a:ext>
              </a:extLst>
            </p:cNvPr>
            <p:cNvSpPr/>
            <p:nvPr/>
          </p:nvSpPr>
          <p:spPr>
            <a:xfrm>
              <a:off x="74688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61035E0-9E17-49D5-B1C1-8070F2AE104C}"/>
                </a:ext>
              </a:extLst>
            </p:cNvPr>
            <p:cNvSpPr/>
            <p:nvPr/>
          </p:nvSpPr>
          <p:spPr>
            <a:xfrm>
              <a:off x="679513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E2DECC7-CDA2-4FD9-994C-8D9642677D7A}"/>
                </a:ext>
              </a:extLst>
            </p:cNvPr>
            <p:cNvSpPr/>
            <p:nvPr/>
          </p:nvSpPr>
          <p:spPr>
            <a:xfrm>
              <a:off x="74688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Oval 132">
            <a:extLst>
              <a:ext uri="{FF2B5EF4-FFF2-40B4-BE49-F238E27FC236}">
                <a16:creationId xmlns:a16="http://schemas.microsoft.com/office/drawing/2014/main" id="{A8B118A7-67AA-459B-9B07-BAE452A5F8D2}"/>
              </a:ext>
            </a:extLst>
          </p:cNvPr>
          <p:cNvSpPr/>
          <p:nvPr/>
        </p:nvSpPr>
        <p:spPr>
          <a:xfrm>
            <a:off x="8100055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EDDCE1A-9D03-425B-A27B-4CA9B80F8822}"/>
              </a:ext>
            </a:extLst>
          </p:cNvPr>
          <p:cNvSpPr/>
          <p:nvPr/>
        </p:nvSpPr>
        <p:spPr>
          <a:xfrm>
            <a:off x="8773812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DB7E2263-86EA-4934-9B57-C0A6F6B68374}"/>
              </a:ext>
            </a:extLst>
          </p:cNvPr>
          <p:cNvSpPr/>
          <p:nvPr/>
        </p:nvSpPr>
        <p:spPr>
          <a:xfrm>
            <a:off x="8436933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C608965-9119-4B8B-9764-3D8B4F606EFF}"/>
              </a:ext>
            </a:extLst>
          </p:cNvPr>
          <p:cNvSpPr/>
          <p:nvPr/>
        </p:nvSpPr>
        <p:spPr>
          <a:xfrm>
            <a:off x="8100055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FA1C803-E68B-4BD2-AFAC-CCCD765891EF}"/>
              </a:ext>
            </a:extLst>
          </p:cNvPr>
          <p:cNvSpPr/>
          <p:nvPr/>
        </p:nvSpPr>
        <p:spPr>
          <a:xfrm>
            <a:off x="8773812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6B3FBD0-542D-4ED3-8273-0DF1BB28927D}"/>
              </a:ext>
            </a:extLst>
          </p:cNvPr>
          <p:cNvSpPr/>
          <p:nvPr/>
        </p:nvSpPr>
        <p:spPr>
          <a:xfrm>
            <a:off x="8436933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5D6804F-E6BF-4ED8-BE17-E4A74692B6E8}"/>
              </a:ext>
            </a:extLst>
          </p:cNvPr>
          <p:cNvSpPr/>
          <p:nvPr/>
        </p:nvSpPr>
        <p:spPr>
          <a:xfrm>
            <a:off x="8100055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2F9EEA-94A7-48A5-A026-298A009CC048}"/>
              </a:ext>
            </a:extLst>
          </p:cNvPr>
          <p:cNvSpPr/>
          <p:nvPr/>
        </p:nvSpPr>
        <p:spPr>
          <a:xfrm>
            <a:off x="8773812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A3D5560-6561-4E74-BE27-228897B2118D}"/>
              </a:ext>
            </a:extLst>
          </p:cNvPr>
          <p:cNvSpPr/>
          <p:nvPr/>
        </p:nvSpPr>
        <p:spPr>
          <a:xfrm>
            <a:off x="8436933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F537987-811E-4719-9A80-9B84665158F5}"/>
              </a:ext>
            </a:extLst>
          </p:cNvPr>
          <p:cNvSpPr/>
          <p:nvPr/>
        </p:nvSpPr>
        <p:spPr>
          <a:xfrm>
            <a:off x="8773812" y="132458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D5E6CD08-047E-400A-9702-D4220C391973}"/>
              </a:ext>
            </a:extLst>
          </p:cNvPr>
          <p:cNvSpPr/>
          <p:nvPr/>
        </p:nvSpPr>
        <p:spPr>
          <a:xfrm>
            <a:off x="8100055" y="1985681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C0B12E1-0249-4FE4-B3FF-E8BDC762772A}"/>
              </a:ext>
            </a:extLst>
          </p:cNvPr>
          <p:cNvSpPr/>
          <p:nvPr/>
        </p:nvSpPr>
        <p:spPr>
          <a:xfrm>
            <a:off x="8436933" y="165550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19BED7E-0DE0-4203-BE1A-CF2A497B533F}"/>
              </a:ext>
            </a:extLst>
          </p:cNvPr>
          <p:cNvSpPr/>
          <p:nvPr/>
        </p:nvSpPr>
        <p:spPr>
          <a:xfrm>
            <a:off x="9399158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AE311B7-2A23-43C9-B5FC-4D82A77BFABD}"/>
              </a:ext>
            </a:extLst>
          </p:cNvPr>
          <p:cNvSpPr/>
          <p:nvPr/>
        </p:nvSpPr>
        <p:spPr>
          <a:xfrm>
            <a:off x="10072915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D9BE32C-4AEA-4A95-BE4E-D9ABB3F1D3E1}"/>
              </a:ext>
            </a:extLst>
          </p:cNvPr>
          <p:cNvSpPr/>
          <p:nvPr/>
        </p:nvSpPr>
        <p:spPr>
          <a:xfrm>
            <a:off x="9736036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EDCC782-2600-412F-A7CE-7EBDAA5A46DF}"/>
              </a:ext>
            </a:extLst>
          </p:cNvPr>
          <p:cNvSpPr/>
          <p:nvPr/>
        </p:nvSpPr>
        <p:spPr>
          <a:xfrm>
            <a:off x="9399158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A544AA8F-E138-44FD-9DAF-4A2097967F65}"/>
              </a:ext>
            </a:extLst>
          </p:cNvPr>
          <p:cNvSpPr/>
          <p:nvPr/>
        </p:nvSpPr>
        <p:spPr>
          <a:xfrm>
            <a:off x="10072915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300621A6-7685-4496-A63D-226CCC84131D}"/>
              </a:ext>
            </a:extLst>
          </p:cNvPr>
          <p:cNvSpPr/>
          <p:nvPr/>
        </p:nvSpPr>
        <p:spPr>
          <a:xfrm>
            <a:off x="9736036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54B936C-95B2-4684-97BB-A5C0B0203BE1}"/>
              </a:ext>
            </a:extLst>
          </p:cNvPr>
          <p:cNvSpPr/>
          <p:nvPr/>
        </p:nvSpPr>
        <p:spPr>
          <a:xfrm>
            <a:off x="9399158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F11ABCE-83B5-42C7-9A9A-0F66275876AE}"/>
              </a:ext>
            </a:extLst>
          </p:cNvPr>
          <p:cNvSpPr/>
          <p:nvPr/>
        </p:nvSpPr>
        <p:spPr>
          <a:xfrm>
            <a:off x="10072915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15FAE97-4F72-4019-9243-272C74082897}"/>
              </a:ext>
            </a:extLst>
          </p:cNvPr>
          <p:cNvSpPr/>
          <p:nvPr/>
        </p:nvSpPr>
        <p:spPr>
          <a:xfrm>
            <a:off x="9736036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2DD8FCE-C7DB-4D5E-BC7B-E26138511090}"/>
              </a:ext>
            </a:extLst>
          </p:cNvPr>
          <p:cNvSpPr/>
          <p:nvPr/>
        </p:nvSpPr>
        <p:spPr>
          <a:xfrm>
            <a:off x="9399158" y="1985681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6565036-99D0-4D9F-85B8-2203422E220A}"/>
              </a:ext>
            </a:extLst>
          </p:cNvPr>
          <p:cNvSpPr/>
          <p:nvPr/>
        </p:nvSpPr>
        <p:spPr>
          <a:xfrm>
            <a:off x="10698260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7B8A024-271D-4F95-B939-208BAD15127D}"/>
              </a:ext>
            </a:extLst>
          </p:cNvPr>
          <p:cNvSpPr/>
          <p:nvPr/>
        </p:nvSpPr>
        <p:spPr>
          <a:xfrm>
            <a:off x="11372017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79386F4-1714-4C4A-852F-E6332E920EB1}"/>
              </a:ext>
            </a:extLst>
          </p:cNvPr>
          <p:cNvSpPr/>
          <p:nvPr/>
        </p:nvSpPr>
        <p:spPr>
          <a:xfrm>
            <a:off x="11035138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C1549EA-3BEB-4CD0-8F32-B626951CE013}"/>
              </a:ext>
            </a:extLst>
          </p:cNvPr>
          <p:cNvSpPr/>
          <p:nvPr/>
        </p:nvSpPr>
        <p:spPr>
          <a:xfrm>
            <a:off x="10698260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DE0B9DF-B914-482D-A3F3-14B734A7F334}"/>
              </a:ext>
            </a:extLst>
          </p:cNvPr>
          <p:cNvSpPr/>
          <p:nvPr/>
        </p:nvSpPr>
        <p:spPr>
          <a:xfrm>
            <a:off x="11372017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BDE6426-9CC5-4A2A-AC61-EBFA0D1B3F0B}"/>
              </a:ext>
            </a:extLst>
          </p:cNvPr>
          <p:cNvSpPr/>
          <p:nvPr/>
        </p:nvSpPr>
        <p:spPr>
          <a:xfrm>
            <a:off x="11035138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F0F9C11-0B38-4CDD-8C8A-1608081345C4}"/>
              </a:ext>
            </a:extLst>
          </p:cNvPr>
          <p:cNvSpPr/>
          <p:nvPr/>
        </p:nvSpPr>
        <p:spPr>
          <a:xfrm>
            <a:off x="10698260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C3DBC900-BEA5-4F23-9BC3-4EAF7004BA66}"/>
              </a:ext>
            </a:extLst>
          </p:cNvPr>
          <p:cNvSpPr/>
          <p:nvPr/>
        </p:nvSpPr>
        <p:spPr>
          <a:xfrm>
            <a:off x="11372017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B02B17E-E03D-4825-9A78-A32E03B5984B}"/>
              </a:ext>
            </a:extLst>
          </p:cNvPr>
          <p:cNvSpPr/>
          <p:nvPr/>
        </p:nvSpPr>
        <p:spPr>
          <a:xfrm>
            <a:off x="11035138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EA9FA9C-61FC-43C9-ACB6-EFAE79DD1876}"/>
              </a:ext>
            </a:extLst>
          </p:cNvPr>
          <p:cNvSpPr/>
          <p:nvPr/>
        </p:nvSpPr>
        <p:spPr>
          <a:xfrm>
            <a:off x="11035138" y="165550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B4DBF21-5B58-42B9-B10E-771817451C1F}"/>
              </a:ext>
            </a:extLst>
          </p:cNvPr>
          <p:cNvGrpSpPr/>
          <p:nvPr/>
        </p:nvGrpSpPr>
        <p:grpSpPr>
          <a:xfrm rot="10800000">
            <a:off x="226755" y="2926633"/>
            <a:ext cx="1039762" cy="2079522"/>
            <a:chOff x="226756" y="240583"/>
            <a:chExt cx="1039762" cy="2079522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85EAC8B9-9E12-4DB6-A4EF-30EDF790F3E2}"/>
                </a:ext>
              </a:extLst>
            </p:cNvPr>
            <p:cNvGrpSpPr/>
            <p:nvPr/>
          </p:nvGrpSpPr>
          <p:grpSpPr>
            <a:xfrm rot="5400000">
              <a:off x="-293124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3D94E612-291A-4556-B1A0-354F852ED405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96C4775-AAEE-427F-AC10-17F617E69645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A18E3A5-3729-48AF-8AFE-31C963CAF275}"/>
                </a:ext>
              </a:extLst>
            </p:cNvPr>
            <p:cNvSpPr/>
            <p:nvPr/>
          </p:nvSpPr>
          <p:spPr>
            <a:xfrm>
              <a:off x="270520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523EC1D5-8697-4F0C-8E49-1913101BAB1B}"/>
                </a:ext>
              </a:extLst>
            </p:cNvPr>
            <p:cNvSpPr/>
            <p:nvPr/>
          </p:nvSpPr>
          <p:spPr>
            <a:xfrm>
              <a:off x="944277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518684E-84BE-4B5E-BC09-9A14D0E7FE3E}"/>
                </a:ext>
              </a:extLst>
            </p:cNvPr>
            <p:cNvSpPr/>
            <p:nvPr/>
          </p:nvSpPr>
          <p:spPr>
            <a:xfrm>
              <a:off x="270520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AAA79FBB-9A0B-4B40-BACD-EF8B271A5DBB}"/>
                </a:ext>
              </a:extLst>
            </p:cNvPr>
            <p:cNvSpPr/>
            <p:nvPr/>
          </p:nvSpPr>
          <p:spPr>
            <a:xfrm>
              <a:off x="944277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C443840-0DA1-4597-8753-EF3E09117782}"/>
                </a:ext>
              </a:extLst>
            </p:cNvPr>
            <p:cNvSpPr/>
            <p:nvPr/>
          </p:nvSpPr>
          <p:spPr>
            <a:xfrm>
              <a:off x="270520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834D3B44-6D2C-4E3D-AB7D-BEDCE535CA0B}"/>
                </a:ext>
              </a:extLst>
            </p:cNvPr>
            <p:cNvSpPr/>
            <p:nvPr/>
          </p:nvSpPr>
          <p:spPr>
            <a:xfrm>
              <a:off x="944277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B09B225-2439-4769-887F-730A0F6880EF}"/>
                </a:ext>
              </a:extLst>
            </p:cNvPr>
            <p:cNvSpPr/>
            <p:nvPr/>
          </p:nvSpPr>
          <p:spPr>
            <a:xfrm>
              <a:off x="607398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9149D844-6DD5-40BD-9F84-08DC04EEEDBE}"/>
                </a:ext>
              </a:extLst>
            </p:cNvPr>
            <p:cNvSpPr/>
            <p:nvPr/>
          </p:nvSpPr>
          <p:spPr>
            <a:xfrm>
              <a:off x="270520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CDD6010-7705-411E-89D3-C9862A5C8DC0}"/>
                </a:ext>
              </a:extLst>
            </p:cNvPr>
            <p:cNvSpPr/>
            <p:nvPr/>
          </p:nvSpPr>
          <p:spPr>
            <a:xfrm>
              <a:off x="944277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23335231-A55D-4572-9631-591BED59EE61}"/>
                </a:ext>
              </a:extLst>
            </p:cNvPr>
            <p:cNvSpPr/>
            <p:nvPr/>
          </p:nvSpPr>
          <p:spPr>
            <a:xfrm>
              <a:off x="607398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7370D89-4F1B-4DF8-BDA1-C59113BA6E3E}"/>
                </a:ext>
              </a:extLst>
            </p:cNvPr>
            <p:cNvSpPr/>
            <p:nvPr/>
          </p:nvSpPr>
          <p:spPr>
            <a:xfrm>
              <a:off x="270520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7854B0D-B704-413F-A3EE-13008FB02BCB}"/>
                </a:ext>
              </a:extLst>
            </p:cNvPr>
            <p:cNvSpPr/>
            <p:nvPr/>
          </p:nvSpPr>
          <p:spPr>
            <a:xfrm>
              <a:off x="94427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A257DBD-2C90-428F-95C4-6FD19F0EF6AB}"/>
                </a:ext>
              </a:extLst>
            </p:cNvPr>
            <p:cNvSpPr/>
            <p:nvPr/>
          </p:nvSpPr>
          <p:spPr>
            <a:xfrm>
              <a:off x="607398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15D2526-0F89-48A2-BE67-6C31D4B114CE}"/>
              </a:ext>
            </a:extLst>
          </p:cNvPr>
          <p:cNvGrpSpPr/>
          <p:nvPr/>
        </p:nvGrpSpPr>
        <p:grpSpPr>
          <a:xfrm rot="10800000">
            <a:off x="1531680" y="2926633"/>
            <a:ext cx="1039762" cy="2079522"/>
            <a:chOff x="1531681" y="240583"/>
            <a:chExt cx="1039762" cy="2079522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D9381365-1F12-4979-ACBD-62F21F579CE6}"/>
                </a:ext>
              </a:extLst>
            </p:cNvPr>
            <p:cNvGrpSpPr/>
            <p:nvPr/>
          </p:nvGrpSpPr>
          <p:grpSpPr>
            <a:xfrm rot="5400000">
              <a:off x="101180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6694F0D4-AF0A-41D0-B72A-63ADD44DAFFC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46342BA2-F402-4E26-9F91-B12183161AF5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BF6AA610-C618-4265-8134-E9105D625B21}"/>
                </a:ext>
              </a:extLst>
            </p:cNvPr>
            <p:cNvSpPr/>
            <p:nvPr/>
          </p:nvSpPr>
          <p:spPr>
            <a:xfrm>
              <a:off x="1575445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EE585E27-0DFA-4431-A096-83164C2BE5BC}"/>
                </a:ext>
              </a:extLst>
            </p:cNvPr>
            <p:cNvSpPr/>
            <p:nvPr/>
          </p:nvSpPr>
          <p:spPr>
            <a:xfrm>
              <a:off x="224920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C2CA9C50-6C79-48F9-A666-2F5F8547A761}"/>
                </a:ext>
              </a:extLst>
            </p:cNvPr>
            <p:cNvSpPr/>
            <p:nvPr/>
          </p:nvSpPr>
          <p:spPr>
            <a:xfrm>
              <a:off x="1575445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97B61D19-B201-4F29-813A-AB27E88622D5}"/>
                </a:ext>
              </a:extLst>
            </p:cNvPr>
            <p:cNvSpPr/>
            <p:nvPr/>
          </p:nvSpPr>
          <p:spPr>
            <a:xfrm>
              <a:off x="2249202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07C20A25-5BA9-464D-88F1-C003D41EBC33}"/>
                </a:ext>
              </a:extLst>
            </p:cNvPr>
            <p:cNvSpPr/>
            <p:nvPr/>
          </p:nvSpPr>
          <p:spPr>
            <a:xfrm>
              <a:off x="157544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35146909-2776-4BBB-BCC7-BE7893338992}"/>
                </a:ext>
              </a:extLst>
            </p:cNvPr>
            <p:cNvSpPr/>
            <p:nvPr/>
          </p:nvSpPr>
          <p:spPr>
            <a:xfrm>
              <a:off x="224920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8059C873-8C1F-49C9-83CA-CB204FA8640F}"/>
                </a:ext>
              </a:extLst>
            </p:cNvPr>
            <p:cNvSpPr/>
            <p:nvPr/>
          </p:nvSpPr>
          <p:spPr>
            <a:xfrm>
              <a:off x="1912323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A20D0DF9-A5F3-49DE-95C7-1631AECF4E8A}"/>
                </a:ext>
              </a:extLst>
            </p:cNvPr>
            <p:cNvSpPr/>
            <p:nvPr/>
          </p:nvSpPr>
          <p:spPr>
            <a:xfrm>
              <a:off x="157544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A59439E-70D1-481B-BCEF-FF4A3EB709CD}"/>
                </a:ext>
              </a:extLst>
            </p:cNvPr>
            <p:cNvSpPr/>
            <p:nvPr/>
          </p:nvSpPr>
          <p:spPr>
            <a:xfrm>
              <a:off x="224920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DC1CEFB8-8BF3-491D-A8E3-8911F862ACA4}"/>
                </a:ext>
              </a:extLst>
            </p:cNvPr>
            <p:cNvSpPr/>
            <p:nvPr/>
          </p:nvSpPr>
          <p:spPr>
            <a:xfrm>
              <a:off x="1912323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BB95A479-DD29-45DB-99A5-E25705871D32}"/>
                </a:ext>
              </a:extLst>
            </p:cNvPr>
            <p:cNvSpPr/>
            <p:nvPr/>
          </p:nvSpPr>
          <p:spPr>
            <a:xfrm>
              <a:off x="1575445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86A6D71-8345-4D1D-887A-4CD051D5998F}"/>
                </a:ext>
              </a:extLst>
            </p:cNvPr>
            <p:cNvSpPr/>
            <p:nvPr/>
          </p:nvSpPr>
          <p:spPr>
            <a:xfrm>
              <a:off x="224920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10CADBD-8EB8-4F1F-B1E1-D1F4F1C933E3}"/>
              </a:ext>
            </a:extLst>
          </p:cNvPr>
          <p:cNvGrpSpPr/>
          <p:nvPr/>
        </p:nvGrpSpPr>
        <p:grpSpPr>
          <a:xfrm rot="10800000">
            <a:off x="2836604" y="2926633"/>
            <a:ext cx="1039762" cy="2079522"/>
            <a:chOff x="2836605" y="240583"/>
            <a:chExt cx="1039762" cy="2079522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7903DEFD-EB55-4321-AA27-3438D94F9D3A}"/>
                </a:ext>
              </a:extLst>
            </p:cNvPr>
            <p:cNvGrpSpPr/>
            <p:nvPr/>
          </p:nvGrpSpPr>
          <p:grpSpPr>
            <a:xfrm rot="5400000">
              <a:off x="2316725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C0BE6326-56DE-4A00-94C9-207776271A74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E897D098-6264-4A15-B4E4-81186E7EF8F1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06F0095-2752-4158-86E0-148C584F0471}"/>
                </a:ext>
              </a:extLst>
            </p:cNvPr>
            <p:cNvSpPr/>
            <p:nvPr/>
          </p:nvSpPr>
          <p:spPr>
            <a:xfrm>
              <a:off x="2880369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CC8A6B45-2630-48CC-8B36-8598B1FEE815}"/>
                </a:ext>
              </a:extLst>
            </p:cNvPr>
            <p:cNvSpPr/>
            <p:nvPr/>
          </p:nvSpPr>
          <p:spPr>
            <a:xfrm>
              <a:off x="3554126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3F7EA5BD-D34F-47CB-8DCD-DC3F9B3252C6}"/>
                </a:ext>
              </a:extLst>
            </p:cNvPr>
            <p:cNvSpPr/>
            <p:nvPr/>
          </p:nvSpPr>
          <p:spPr>
            <a:xfrm>
              <a:off x="2880369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1BB0FE5D-2049-4559-B0DD-80B6CA16B582}"/>
                </a:ext>
              </a:extLst>
            </p:cNvPr>
            <p:cNvSpPr/>
            <p:nvPr/>
          </p:nvSpPr>
          <p:spPr>
            <a:xfrm>
              <a:off x="3554126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4B6E571-C13F-455E-A6A7-8A754E191B91}"/>
                </a:ext>
              </a:extLst>
            </p:cNvPr>
            <p:cNvSpPr/>
            <p:nvPr/>
          </p:nvSpPr>
          <p:spPr>
            <a:xfrm>
              <a:off x="288036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A5F7274E-5514-4F49-A4DE-3B67C6C00D1D}"/>
                </a:ext>
              </a:extLst>
            </p:cNvPr>
            <p:cNvSpPr/>
            <p:nvPr/>
          </p:nvSpPr>
          <p:spPr>
            <a:xfrm>
              <a:off x="3554126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A2756F-88F0-44C0-AE44-CB712ACC563F}"/>
                </a:ext>
              </a:extLst>
            </p:cNvPr>
            <p:cNvSpPr/>
            <p:nvPr/>
          </p:nvSpPr>
          <p:spPr>
            <a:xfrm>
              <a:off x="288036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97B8F65B-90C4-4614-A01B-A4DBD4D3FF60}"/>
                </a:ext>
              </a:extLst>
            </p:cNvPr>
            <p:cNvSpPr/>
            <p:nvPr/>
          </p:nvSpPr>
          <p:spPr>
            <a:xfrm>
              <a:off x="3554126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46239863-476C-4FB6-AE42-D7DABA9680EB}"/>
                </a:ext>
              </a:extLst>
            </p:cNvPr>
            <p:cNvSpPr/>
            <p:nvPr/>
          </p:nvSpPr>
          <p:spPr>
            <a:xfrm>
              <a:off x="288036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A242995-7AC1-48D0-90F8-7F2736371A2F}"/>
                </a:ext>
              </a:extLst>
            </p:cNvPr>
            <p:cNvSpPr/>
            <p:nvPr/>
          </p:nvSpPr>
          <p:spPr>
            <a:xfrm>
              <a:off x="3554126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9A5C56E5-CC57-48B7-ACA1-3C9D5EF7C808}"/>
                </a:ext>
              </a:extLst>
            </p:cNvPr>
            <p:cNvSpPr/>
            <p:nvPr/>
          </p:nvSpPr>
          <p:spPr>
            <a:xfrm>
              <a:off x="321724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C357B54-9773-4B30-AE65-1662BDC0A280}"/>
              </a:ext>
            </a:extLst>
          </p:cNvPr>
          <p:cNvGrpSpPr/>
          <p:nvPr/>
        </p:nvGrpSpPr>
        <p:grpSpPr>
          <a:xfrm rot="10800000">
            <a:off x="4141527" y="2926633"/>
            <a:ext cx="1039762" cy="2079522"/>
            <a:chOff x="4141528" y="240583"/>
            <a:chExt cx="1039762" cy="2079522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80EB074C-E9B1-4882-A13D-CF62BA26A6AF}"/>
                </a:ext>
              </a:extLst>
            </p:cNvPr>
            <p:cNvGrpSpPr/>
            <p:nvPr/>
          </p:nvGrpSpPr>
          <p:grpSpPr>
            <a:xfrm rot="5400000">
              <a:off x="3621648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CE5EDC6-918A-4177-8F12-A23BB31D7E71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1E14FEA8-6EFF-4776-BBAC-4EF148A4CA1A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E0EF95AF-E795-47EC-9324-9627E36DC035}"/>
                </a:ext>
              </a:extLst>
            </p:cNvPr>
            <p:cNvSpPr/>
            <p:nvPr/>
          </p:nvSpPr>
          <p:spPr>
            <a:xfrm>
              <a:off x="418529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FD82A05D-F8EF-41E9-8CF6-64E134492CDD}"/>
                </a:ext>
              </a:extLst>
            </p:cNvPr>
            <p:cNvSpPr/>
            <p:nvPr/>
          </p:nvSpPr>
          <p:spPr>
            <a:xfrm>
              <a:off x="4859049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FFB78B99-31AF-4BE9-8558-250674177B96}"/>
                </a:ext>
              </a:extLst>
            </p:cNvPr>
            <p:cNvSpPr/>
            <p:nvPr/>
          </p:nvSpPr>
          <p:spPr>
            <a:xfrm>
              <a:off x="4185292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9E12B49D-47F4-4E72-882A-16CAD1A2AA38}"/>
                </a:ext>
              </a:extLst>
            </p:cNvPr>
            <p:cNvSpPr/>
            <p:nvPr/>
          </p:nvSpPr>
          <p:spPr>
            <a:xfrm>
              <a:off x="4859049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C20C93F1-811C-4572-833B-BA8CA9D5B363}"/>
                </a:ext>
              </a:extLst>
            </p:cNvPr>
            <p:cNvSpPr/>
            <p:nvPr/>
          </p:nvSpPr>
          <p:spPr>
            <a:xfrm>
              <a:off x="41852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2454F069-ABED-408A-925A-56555A6900FA}"/>
                </a:ext>
              </a:extLst>
            </p:cNvPr>
            <p:cNvSpPr/>
            <p:nvPr/>
          </p:nvSpPr>
          <p:spPr>
            <a:xfrm>
              <a:off x="485904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BF591DDD-96C1-427C-B54B-461AD87DC38B}"/>
                </a:ext>
              </a:extLst>
            </p:cNvPr>
            <p:cNvSpPr/>
            <p:nvPr/>
          </p:nvSpPr>
          <p:spPr>
            <a:xfrm>
              <a:off x="41852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787D5517-DA94-4FF8-9A19-8305170C4200}"/>
                </a:ext>
              </a:extLst>
            </p:cNvPr>
            <p:cNvSpPr/>
            <p:nvPr/>
          </p:nvSpPr>
          <p:spPr>
            <a:xfrm>
              <a:off x="485904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42691F1E-69EB-4E2B-9BEA-16757F4047C7}"/>
                </a:ext>
              </a:extLst>
            </p:cNvPr>
            <p:cNvSpPr/>
            <p:nvPr/>
          </p:nvSpPr>
          <p:spPr>
            <a:xfrm>
              <a:off x="41852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C463123E-18FC-45BB-9088-89062580564D}"/>
                </a:ext>
              </a:extLst>
            </p:cNvPr>
            <p:cNvSpPr/>
            <p:nvPr/>
          </p:nvSpPr>
          <p:spPr>
            <a:xfrm>
              <a:off x="485904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88C3E83-A049-489F-9508-DB16C615B6D8}"/>
              </a:ext>
            </a:extLst>
          </p:cNvPr>
          <p:cNvGrpSpPr/>
          <p:nvPr/>
        </p:nvGrpSpPr>
        <p:grpSpPr>
          <a:xfrm rot="10800000">
            <a:off x="5446449" y="2926633"/>
            <a:ext cx="1039762" cy="2079522"/>
            <a:chOff x="5446450" y="240583"/>
            <a:chExt cx="1039762" cy="2079522"/>
          </a:xfrm>
        </p:grpSpPr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01DD9F51-8557-46E1-9AFD-E39CA2F8FBF6}"/>
                </a:ext>
              </a:extLst>
            </p:cNvPr>
            <p:cNvGrpSpPr/>
            <p:nvPr/>
          </p:nvGrpSpPr>
          <p:grpSpPr>
            <a:xfrm rot="5400000">
              <a:off x="4926570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B854EA4E-281F-434F-BC42-89EDAE1C8580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C74FDBAF-A48F-4ECB-A6C1-E2FCD1B2226D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6FCDC86A-F4C6-49C6-8F0D-6E994DE72BB7}"/>
                </a:ext>
              </a:extLst>
            </p:cNvPr>
            <p:cNvSpPr/>
            <p:nvPr/>
          </p:nvSpPr>
          <p:spPr>
            <a:xfrm>
              <a:off x="5490214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E272672C-93B7-4CA1-B1FF-8B348DEA2996}"/>
                </a:ext>
              </a:extLst>
            </p:cNvPr>
            <p:cNvSpPr/>
            <p:nvPr/>
          </p:nvSpPr>
          <p:spPr>
            <a:xfrm>
              <a:off x="6163971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0156E52-2791-44D4-9E20-85B104D214AB}"/>
                </a:ext>
              </a:extLst>
            </p:cNvPr>
            <p:cNvSpPr/>
            <p:nvPr/>
          </p:nvSpPr>
          <p:spPr>
            <a:xfrm>
              <a:off x="5490214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E29C90F-8C1C-4E54-89B7-3917D25315C4}"/>
                </a:ext>
              </a:extLst>
            </p:cNvPr>
            <p:cNvSpPr/>
            <p:nvPr/>
          </p:nvSpPr>
          <p:spPr>
            <a:xfrm>
              <a:off x="6163971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9D6C0C70-10DD-4AE8-B540-D87C75BA3884}"/>
                </a:ext>
              </a:extLst>
            </p:cNvPr>
            <p:cNvSpPr/>
            <p:nvPr/>
          </p:nvSpPr>
          <p:spPr>
            <a:xfrm>
              <a:off x="5490214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99A0D469-5657-4233-BF98-F2C74F226624}"/>
                </a:ext>
              </a:extLst>
            </p:cNvPr>
            <p:cNvSpPr/>
            <p:nvPr/>
          </p:nvSpPr>
          <p:spPr>
            <a:xfrm>
              <a:off x="6163971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8E4C24E1-FCA8-4735-BD68-B09A120D6E5F}"/>
                </a:ext>
              </a:extLst>
            </p:cNvPr>
            <p:cNvSpPr/>
            <p:nvPr/>
          </p:nvSpPr>
          <p:spPr>
            <a:xfrm>
              <a:off x="5490214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3AF45118-149E-49F1-827E-9A4870A46F96}"/>
                </a:ext>
              </a:extLst>
            </p:cNvPr>
            <p:cNvSpPr/>
            <p:nvPr/>
          </p:nvSpPr>
          <p:spPr>
            <a:xfrm>
              <a:off x="6163971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B4FE205-E069-40B2-B0FB-28FE223280CB}"/>
                </a:ext>
              </a:extLst>
            </p:cNvPr>
            <p:cNvSpPr/>
            <p:nvPr/>
          </p:nvSpPr>
          <p:spPr>
            <a:xfrm>
              <a:off x="58270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56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2656E464-4769-4DBE-8AB4-2E87D584505C}"/>
              </a:ext>
            </a:extLst>
          </p:cNvPr>
          <p:cNvGrpSpPr/>
          <p:nvPr/>
        </p:nvGrpSpPr>
        <p:grpSpPr>
          <a:xfrm>
            <a:off x="226756" y="240583"/>
            <a:ext cx="1039762" cy="2079522"/>
            <a:chOff x="226756" y="240583"/>
            <a:chExt cx="1039762" cy="20795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0C97A6-1119-4EF2-A48C-094EB2F02850}"/>
                </a:ext>
              </a:extLst>
            </p:cNvPr>
            <p:cNvGrpSpPr/>
            <p:nvPr/>
          </p:nvGrpSpPr>
          <p:grpSpPr>
            <a:xfrm rot="5400000">
              <a:off x="-293124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8A0E1B-8CDA-4BC0-9840-0C09C09C522F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2AE5F0-7245-49FA-BD26-19B225C745CC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48E7BD6-2B97-4F75-8D00-F5A2B244745D}"/>
                </a:ext>
              </a:extLst>
            </p:cNvPr>
            <p:cNvSpPr/>
            <p:nvPr/>
          </p:nvSpPr>
          <p:spPr>
            <a:xfrm>
              <a:off x="270520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71EC83E-5DC9-479F-B69E-C8D688A17BC7}"/>
                </a:ext>
              </a:extLst>
            </p:cNvPr>
            <p:cNvSpPr/>
            <p:nvPr/>
          </p:nvSpPr>
          <p:spPr>
            <a:xfrm>
              <a:off x="944277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6A229F-71A9-4473-B60B-015A58B9F02C}"/>
                </a:ext>
              </a:extLst>
            </p:cNvPr>
            <p:cNvSpPr/>
            <p:nvPr/>
          </p:nvSpPr>
          <p:spPr>
            <a:xfrm>
              <a:off x="270520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951A0CC-2F43-470F-ABE4-C47905A01512}"/>
                </a:ext>
              </a:extLst>
            </p:cNvPr>
            <p:cNvSpPr/>
            <p:nvPr/>
          </p:nvSpPr>
          <p:spPr>
            <a:xfrm>
              <a:off x="944277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589162-D6B5-4B41-AB9C-5AFB194DA884}"/>
                </a:ext>
              </a:extLst>
            </p:cNvPr>
            <p:cNvSpPr/>
            <p:nvPr/>
          </p:nvSpPr>
          <p:spPr>
            <a:xfrm>
              <a:off x="607398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86997C-43C8-41EA-B532-D4F47DB4FED0}"/>
                </a:ext>
              </a:extLst>
            </p:cNvPr>
            <p:cNvSpPr/>
            <p:nvPr/>
          </p:nvSpPr>
          <p:spPr>
            <a:xfrm>
              <a:off x="270520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F134F9-5A40-4B49-B4B7-CB22A3FF6D35}"/>
                </a:ext>
              </a:extLst>
            </p:cNvPr>
            <p:cNvSpPr/>
            <p:nvPr/>
          </p:nvSpPr>
          <p:spPr>
            <a:xfrm>
              <a:off x="944277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6BE9EC-A852-4F8A-BB73-06BE52624C9D}"/>
                </a:ext>
              </a:extLst>
            </p:cNvPr>
            <p:cNvSpPr/>
            <p:nvPr/>
          </p:nvSpPr>
          <p:spPr>
            <a:xfrm>
              <a:off x="607398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64F65D-76DE-4BB0-994B-95CC55F90701}"/>
                </a:ext>
              </a:extLst>
            </p:cNvPr>
            <p:cNvSpPr/>
            <p:nvPr/>
          </p:nvSpPr>
          <p:spPr>
            <a:xfrm>
              <a:off x="270520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6FD99D-1CDD-4161-8D55-F6FD4F5064B3}"/>
                </a:ext>
              </a:extLst>
            </p:cNvPr>
            <p:cNvSpPr/>
            <p:nvPr/>
          </p:nvSpPr>
          <p:spPr>
            <a:xfrm>
              <a:off x="944277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15F2CB-7A9C-4DB0-9D1A-17337664959F}"/>
                </a:ext>
              </a:extLst>
            </p:cNvPr>
            <p:cNvSpPr/>
            <p:nvPr/>
          </p:nvSpPr>
          <p:spPr>
            <a:xfrm>
              <a:off x="607398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820ECB-B92B-4708-B33A-AFE3E311DE45}"/>
                </a:ext>
              </a:extLst>
            </p:cNvPr>
            <p:cNvSpPr/>
            <p:nvPr/>
          </p:nvSpPr>
          <p:spPr>
            <a:xfrm>
              <a:off x="270520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D2991D-45BB-4B5A-89D7-A37744B3274C}"/>
                </a:ext>
              </a:extLst>
            </p:cNvPr>
            <p:cNvSpPr/>
            <p:nvPr/>
          </p:nvSpPr>
          <p:spPr>
            <a:xfrm>
              <a:off x="94427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594C83-49FF-4B32-BE3B-BF785AE46E36}"/>
                </a:ext>
              </a:extLst>
            </p:cNvPr>
            <p:cNvSpPr/>
            <p:nvPr/>
          </p:nvSpPr>
          <p:spPr>
            <a:xfrm>
              <a:off x="607398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CD9F388-EEDC-4BCE-A461-50F789613753}"/>
              </a:ext>
            </a:extLst>
          </p:cNvPr>
          <p:cNvGrpSpPr/>
          <p:nvPr/>
        </p:nvGrpSpPr>
        <p:grpSpPr>
          <a:xfrm>
            <a:off x="1531681" y="240583"/>
            <a:ext cx="1039762" cy="2079522"/>
            <a:chOff x="1531681" y="240583"/>
            <a:chExt cx="1039762" cy="20795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8363AA4-B982-4962-B06F-991854C6375E}"/>
                </a:ext>
              </a:extLst>
            </p:cNvPr>
            <p:cNvGrpSpPr/>
            <p:nvPr/>
          </p:nvGrpSpPr>
          <p:grpSpPr>
            <a:xfrm rot="5400000">
              <a:off x="101180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5EABC32-E99E-4511-9BCF-023A516F8DB1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ED3AE5-E33C-41A4-AE22-1F58B2D90054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F371801-7E15-4C0B-8952-948DFAF15B4F}"/>
                </a:ext>
              </a:extLst>
            </p:cNvPr>
            <p:cNvSpPr/>
            <p:nvPr/>
          </p:nvSpPr>
          <p:spPr>
            <a:xfrm>
              <a:off x="1575445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4D080B-DFE3-4898-9E62-0ACF06723918}"/>
                </a:ext>
              </a:extLst>
            </p:cNvPr>
            <p:cNvSpPr/>
            <p:nvPr/>
          </p:nvSpPr>
          <p:spPr>
            <a:xfrm>
              <a:off x="224920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87A46AB-CBF1-4468-91E6-E1C1FFB81B84}"/>
                </a:ext>
              </a:extLst>
            </p:cNvPr>
            <p:cNvSpPr/>
            <p:nvPr/>
          </p:nvSpPr>
          <p:spPr>
            <a:xfrm>
              <a:off x="1575445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FD0473C-602A-439D-93F7-8225004AB522}"/>
                </a:ext>
              </a:extLst>
            </p:cNvPr>
            <p:cNvSpPr/>
            <p:nvPr/>
          </p:nvSpPr>
          <p:spPr>
            <a:xfrm>
              <a:off x="2249202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B49967-1D7C-41E6-B71F-83C1AF918D5E}"/>
                </a:ext>
              </a:extLst>
            </p:cNvPr>
            <p:cNvSpPr/>
            <p:nvPr/>
          </p:nvSpPr>
          <p:spPr>
            <a:xfrm>
              <a:off x="1912323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E7AB4E8-A97C-426D-9017-BF18A36C689F}"/>
                </a:ext>
              </a:extLst>
            </p:cNvPr>
            <p:cNvSpPr/>
            <p:nvPr/>
          </p:nvSpPr>
          <p:spPr>
            <a:xfrm>
              <a:off x="157544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348B625-CBD1-4E1D-9468-7BCA6AA90219}"/>
                </a:ext>
              </a:extLst>
            </p:cNvPr>
            <p:cNvSpPr/>
            <p:nvPr/>
          </p:nvSpPr>
          <p:spPr>
            <a:xfrm>
              <a:off x="224920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1FFD91-4FB4-46BF-BA2A-51A2C98C9E97}"/>
                </a:ext>
              </a:extLst>
            </p:cNvPr>
            <p:cNvSpPr/>
            <p:nvPr/>
          </p:nvSpPr>
          <p:spPr>
            <a:xfrm>
              <a:off x="1912323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D316630-ED01-4381-8623-D8C5EA06EE58}"/>
                </a:ext>
              </a:extLst>
            </p:cNvPr>
            <p:cNvSpPr/>
            <p:nvPr/>
          </p:nvSpPr>
          <p:spPr>
            <a:xfrm>
              <a:off x="157544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F7F640-D063-4F45-9593-B002F81BF506}"/>
                </a:ext>
              </a:extLst>
            </p:cNvPr>
            <p:cNvSpPr/>
            <p:nvPr/>
          </p:nvSpPr>
          <p:spPr>
            <a:xfrm>
              <a:off x="224920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21F7D19-8457-4F6B-99C2-9F0D86435BDE}"/>
                </a:ext>
              </a:extLst>
            </p:cNvPr>
            <p:cNvSpPr/>
            <p:nvPr/>
          </p:nvSpPr>
          <p:spPr>
            <a:xfrm>
              <a:off x="1912323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9F5FBE-DA2D-416D-B61C-931CE012B3F0}"/>
                </a:ext>
              </a:extLst>
            </p:cNvPr>
            <p:cNvSpPr/>
            <p:nvPr/>
          </p:nvSpPr>
          <p:spPr>
            <a:xfrm>
              <a:off x="1575445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B0D6091-8223-4AAC-9694-F593C12B066C}"/>
                </a:ext>
              </a:extLst>
            </p:cNvPr>
            <p:cNvSpPr/>
            <p:nvPr/>
          </p:nvSpPr>
          <p:spPr>
            <a:xfrm>
              <a:off x="224920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EE6D95-6D89-4181-8479-63AFB9A8F3E2}"/>
              </a:ext>
            </a:extLst>
          </p:cNvPr>
          <p:cNvGrpSpPr/>
          <p:nvPr/>
        </p:nvGrpSpPr>
        <p:grpSpPr>
          <a:xfrm>
            <a:off x="2836605" y="240583"/>
            <a:ext cx="1039762" cy="2079522"/>
            <a:chOff x="2836605" y="240583"/>
            <a:chExt cx="1039762" cy="20795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4AFC009-19DE-4BEC-980D-C60A13739507}"/>
                </a:ext>
              </a:extLst>
            </p:cNvPr>
            <p:cNvGrpSpPr/>
            <p:nvPr/>
          </p:nvGrpSpPr>
          <p:grpSpPr>
            <a:xfrm rot="5400000">
              <a:off x="2316725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D930C60-5A76-43B0-8B59-9641EA04EF01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D80C701-D078-44D2-B6E0-DBBE58D3A7B2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A42AD8D-D09B-4029-9C1F-55F7735EAFFD}"/>
                </a:ext>
              </a:extLst>
            </p:cNvPr>
            <p:cNvSpPr/>
            <p:nvPr/>
          </p:nvSpPr>
          <p:spPr>
            <a:xfrm>
              <a:off x="2880369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9FFD97-7D4C-43C4-8AD1-460D5ED62188}"/>
                </a:ext>
              </a:extLst>
            </p:cNvPr>
            <p:cNvSpPr/>
            <p:nvPr/>
          </p:nvSpPr>
          <p:spPr>
            <a:xfrm>
              <a:off x="3554126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5D888AC-CFD7-493A-81B5-1CACF3C30DD3}"/>
                </a:ext>
              </a:extLst>
            </p:cNvPr>
            <p:cNvSpPr/>
            <p:nvPr/>
          </p:nvSpPr>
          <p:spPr>
            <a:xfrm>
              <a:off x="2880369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D0DF8B7-7B0A-4212-B9CE-D768173C63B8}"/>
                </a:ext>
              </a:extLst>
            </p:cNvPr>
            <p:cNvSpPr/>
            <p:nvPr/>
          </p:nvSpPr>
          <p:spPr>
            <a:xfrm>
              <a:off x="3554126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0159B10-F112-4529-9D02-878D8C499A5D}"/>
                </a:ext>
              </a:extLst>
            </p:cNvPr>
            <p:cNvSpPr/>
            <p:nvPr/>
          </p:nvSpPr>
          <p:spPr>
            <a:xfrm>
              <a:off x="3217247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E5B9D1F-3A9A-4C24-B89C-443B78B94947}"/>
                </a:ext>
              </a:extLst>
            </p:cNvPr>
            <p:cNvSpPr/>
            <p:nvPr/>
          </p:nvSpPr>
          <p:spPr>
            <a:xfrm>
              <a:off x="288036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D7B5458-2421-48AA-9642-9228473F5358}"/>
                </a:ext>
              </a:extLst>
            </p:cNvPr>
            <p:cNvSpPr/>
            <p:nvPr/>
          </p:nvSpPr>
          <p:spPr>
            <a:xfrm>
              <a:off x="3554126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48DFAAA-056D-47C4-92FB-D8147072C4F2}"/>
                </a:ext>
              </a:extLst>
            </p:cNvPr>
            <p:cNvSpPr/>
            <p:nvPr/>
          </p:nvSpPr>
          <p:spPr>
            <a:xfrm>
              <a:off x="288036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866AE92-4927-4D3A-9B97-5F25F232D2D3}"/>
                </a:ext>
              </a:extLst>
            </p:cNvPr>
            <p:cNvSpPr/>
            <p:nvPr/>
          </p:nvSpPr>
          <p:spPr>
            <a:xfrm>
              <a:off x="3554126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DA2AB79-832C-40F6-AA56-108E2C2E74C0}"/>
                </a:ext>
              </a:extLst>
            </p:cNvPr>
            <p:cNvSpPr/>
            <p:nvPr/>
          </p:nvSpPr>
          <p:spPr>
            <a:xfrm>
              <a:off x="288036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52EFBA7-297A-4073-8C27-E1A34D52B86A}"/>
                </a:ext>
              </a:extLst>
            </p:cNvPr>
            <p:cNvSpPr/>
            <p:nvPr/>
          </p:nvSpPr>
          <p:spPr>
            <a:xfrm>
              <a:off x="3554126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4AADA93-F11A-4922-AC71-27F4C5909B53}"/>
                </a:ext>
              </a:extLst>
            </p:cNvPr>
            <p:cNvSpPr/>
            <p:nvPr/>
          </p:nvSpPr>
          <p:spPr>
            <a:xfrm>
              <a:off x="321724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342D6C5-BD46-415C-8C66-220CD944415A}"/>
              </a:ext>
            </a:extLst>
          </p:cNvPr>
          <p:cNvGrpSpPr/>
          <p:nvPr/>
        </p:nvGrpSpPr>
        <p:grpSpPr>
          <a:xfrm>
            <a:off x="4141528" y="240583"/>
            <a:ext cx="1039762" cy="2079522"/>
            <a:chOff x="4141528" y="240583"/>
            <a:chExt cx="1039762" cy="207952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3138279-F31D-4394-A593-17126BC7DE27}"/>
                </a:ext>
              </a:extLst>
            </p:cNvPr>
            <p:cNvGrpSpPr/>
            <p:nvPr/>
          </p:nvGrpSpPr>
          <p:grpSpPr>
            <a:xfrm rot="5400000">
              <a:off x="3621648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25FB0B8-8007-4CDA-A53A-3B04AD0FA75F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056645-30E0-449E-B41B-AECFBEE99E89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320DDFF-1F14-4F98-A618-673369DB7F90}"/>
                </a:ext>
              </a:extLst>
            </p:cNvPr>
            <p:cNvSpPr/>
            <p:nvPr/>
          </p:nvSpPr>
          <p:spPr>
            <a:xfrm>
              <a:off x="418529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963993B-7146-4397-A747-25787CA60ACE}"/>
                </a:ext>
              </a:extLst>
            </p:cNvPr>
            <p:cNvSpPr/>
            <p:nvPr/>
          </p:nvSpPr>
          <p:spPr>
            <a:xfrm>
              <a:off x="4859049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F32244F-24AE-4C5B-A0E9-9CD21AACE017}"/>
                </a:ext>
              </a:extLst>
            </p:cNvPr>
            <p:cNvSpPr/>
            <p:nvPr/>
          </p:nvSpPr>
          <p:spPr>
            <a:xfrm>
              <a:off x="4185292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B173EC0-353D-4275-8702-7AE854A9E506}"/>
                </a:ext>
              </a:extLst>
            </p:cNvPr>
            <p:cNvSpPr/>
            <p:nvPr/>
          </p:nvSpPr>
          <p:spPr>
            <a:xfrm>
              <a:off x="4859049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D2FC15D-A4FD-46B2-AA7A-1B0B9D346D8E}"/>
                </a:ext>
              </a:extLst>
            </p:cNvPr>
            <p:cNvSpPr/>
            <p:nvPr/>
          </p:nvSpPr>
          <p:spPr>
            <a:xfrm>
              <a:off x="4522170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F0EFB-02FE-403E-8033-3222148DFDCB}"/>
                </a:ext>
              </a:extLst>
            </p:cNvPr>
            <p:cNvSpPr/>
            <p:nvPr/>
          </p:nvSpPr>
          <p:spPr>
            <a:xfrm>
              <a:off x="41852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A7D458-5426-4785-B672-E067E13F2CAE}"/>
                </a:ext>
              </a:extLst>
            </p:cNvPr>
            <p:cNvSpPr/>
            <p:nvPr/>
          </p:nvSpPr>
          <p:spPr>
            <a:xfrm>
              <a:off x="485904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FECCFAB-2EA9-423E-AFCD-8A52FF304821}"/>
                </a:ext>
              </a:extLst>
            </p:cNvPr>
            <p:cNvSpPr/>
            <p:nvPr/>
          </p:nvSpPr>
          <p:spPr>
            <a:xfrm>
              <a:off x="41852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0E9824A-EDEA-4E6D-9D4A-DCF06A7EA73A}"/>
                </a:ext>
              </a:extLst>
            </p:cNvPr>
            <p:cNvSpPr/>
            <p:nvPr/>
          </p:nvSpPr>
          <p:spPr>
            <a:xfrm>
              <a:off x="485904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3EC4553-AAA6-4FFC-9E6A-600606C12E09}"/>
                </a:ext>
              </a:extLst>
            </p:cNvPr>
            <p:cNvSpPr/>
            <p:nvPr/>
          </p:nvSpPr>
          <p:spPr>
            <a:xfrm>
              <a:off x="41852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2167E1-C6D0-432D-852D-F1C3EA744414}"/>
                </a:ext>
              </a:extLst>
            </p:cNvPr>
            <p:cNvSpPr/>
            <p:nvPr/>
          </p:nvSpPr>
          <p:spPr>
            <a:xfrm>
              <a:off x="485904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Oval 112">
            <a:extLst>
              <a:ext uri="{FF2B5EF4-FFF2-40B4-BE49-F238E27FC236}">
                <a16:creationId xmlns:a16="http://schemas.microsoft.com/office/drawing/2014/main" id="{CAC76AF5-7B99-4307-A9D3-5FA0D63E2ECE}"/>
              </a:ext>
            </a:extLst>
          </p:cNvPr>
          <p:cNvSpPr/>
          <p:nvPr/>
        </p:nvSpPr>
        <p:spPr>
          <a:xfrm>
            <a:off x="7468892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574346E-8C74-42D5-9F60-9459C6E34435}"/>
              </a:ext>
            </a:extLst>
          </p:cNvPr>
          <p:cNvSpPr/>
          <p:nvPr/>
        </p:nvSpPr>
        <p:spPr>
          <a:xfrm>
            <a:off x="7132013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9EFF1C6-4E89-48F5-8A02-0DBC4480A461}"/>
              </a:ext>
            </a:extLst>
          </p:cNvPr>
          <p:cNvSpPr/>
          <p:nvPr/>
        </p:nvSpPr>
        <p:spPr>
          <a:xfrm>
            <a:off x="7468892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9F5287-EB8B-4D68-927B-1A1F3097B4FF}"/>
              </a:ext>
            </a:extLst>
          </p:cNvPr>
          <p:cNvSpPr/>
          <p:nvPr/>
        </p:nvSpPr>
        <p:spPr>
          <a:xfrm>
            <a:off x="7132013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5AD6092-51ED-48C4-8E2C-3E8FFC2D80F8}"/>
              </a:ext>
            </a:extLst>
          </p:cNvPr>
          <p:cNvSpPr/>
          <p:nvPr/>
        </p:nvSpPr>
        <p:spPr>
          <a:xfrm>
            <a:off x="7468892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BA3F894-3485-4EA8-B146-7BE6DED95F7C}"/>
              </a:ext>
            </a:extLst>
          </p:cNvPr>
          <p:cNvSpPr/>
          <p:nvPr/>
        </p:nvSpPr>
        <p:spPr>
          <a:xfrm>
            <a:off x="7132013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6EB8EB2-FEA9-432E-B651-8DD080815E7A}"/>
              </a:ext>
            </a:extLst>
          </p:cNvPr>
          <p:cNvSpPr/>
          <p:nvPr/>
        </p:nvSpPr>
        <p:spPr>
          <a:xfrm>
            <a:off x="7468892" y="1328835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CDEBE5-90D9-4027-9619-2FA3ECD4AB83}"/>
              </a:ext>
            </a:extLst>
          </p:cNvPr>
          <p:cNvGrpSpPr/>
          <p:nvPr/>
        </p:nvGrpSpPr>
        <p:grpSpPr>
          <a:xfrm>
            <a:off x="5446450" y="240583"/>
            <a:ext cx="1039762" cy="2079522"/>
            <a:chOff x="5446450" y="240583"/>
            <a:chExt cx="1039762" cy="2079522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89E2CDC-EA1A-4067-A11A-2527265CDCDF}"/>
                </a:ext>
              </a:extLst>
            </p:cNvPr>
            <p:cNvGrpSpPr/>
            <p:nvPr/>
          </p:nvGrpSpPr>
          <p:grpSpPr>
            <a:xfrm rot="5400000">
              <a:off x="4926570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6FC7CDF-6667-4D7F-98C5-F5E67C328500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0E3669A-B639-44B4-B2A6-8CEC9D06E98D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3ED8E04-4BB0-48CF-A152-28583E8F2F81}"/>
                </a:ext>
              </a:extLst>
            </p:cNvPr>
            <p:cNvSpPr/>
            <p:nvPr/>
          </p:nvSpPr>
          <p:spPr>
            <a:xfrm>
              <a:off x="5490214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6F9BB97-B07A-494B-ACDB-C3F531C93E0D}"/>
                </a:ext>
              </a:extLst>
            </p:cNvPr>
            <p:cNvSpPr/>
            <p:nvPr/>
          </p:nvSpPr>
          <p:spPr>
            <a:xfrm>
              <a:off x="6163971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458A989-6A0A-44C4-BB82-74DCE6F81B34}"/>
                </a:ext>
              </a:extLst>
            </p:cNvPr>
            <p:cNvSpPr/>
            <p:nvPr/>
          </p:nvSpPr>
          <p:spPr>
            <a:xfrm>
              <a:off x="5490214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E3FCB07-0A4C-4F1B-9199-5BBE92D9F71C}"/>
                </a:ext>
              </a:extLst>
            </p:cNvPr>
            <p:cNvSpPr/>
            <p:nvPr/>
          </p:nvSpPr>
          <p:spPr>
            <a:xfrm>
              <a:off x="6163971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4ADD33C-B09C-4A85-BFC1-02669A64486A}"/>
                </a:ext>
              </a:extLst>
            </p:cNvPr>
            <p:cNvSpPr/>
            <p:nvPr/>
          </p:nvSpPr>
          <p:spPr>
            <a:xfrm>
              <a:off x="5827092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C1E1E69-4F20-4774-B13D-E0E3F04604D2}"/>
                </a:ext>
              </a:extLst>
            </p:cNvPr>
            <p:cNvSpPr/>
            <p:nvPr/>
          </p:nvSpPr>
          <p:spPr>
            <a:xfrm>
              <a:off x="5490214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048DF43-CBBE-4553-A295-3DF076CDFEF0}"/>
                </a:ext>
              </a:extLst>
            </p:cNvPr>
            <p:cNvSpPr/>
            <p:nvPr/>
          </p:nvSpPr>
          <p:spPr>
            <a:xfrm>
              <a:off x="6163971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8DA78A2-F2A8-4543-8C96-8068AE3FD383}"/>
                </a:ext>
              </a:extLst>
            </p:cNvPr>
            <p:cNvSpPr/>
            <p:nvPr/>
          </p:nvSpPr>
          <p:spPr>
            <a:xfrm>
              <a:off x="5490214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E1D188B-2F27-4D0F-A99C-36A6FBAE976D}"/>
                </a:ext>
              </a:extLst>
            </p:cNvPr>
            <p:cNvSpPr/>
            <p:nvPr/>
          </p:nvSpPr>
          <p:spPr>
            <a:xfrm>
              <a:off x="6163971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0ABE01B-9A45-480C-9547-03C97F5E53F2}"/>
                </a:ext>
              </a:extLst>
            </p:cNvPr>
            <p:cNvSpPr/>
            <p:nvPr/>
          </p:nvSpPr>
          <p:spPr>
            <a:xfrm>
              <a:off x="58270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Oval 124">
            <a:extLst>
              <a:ext uri="{FF2B5EF4-FFF2-40B4-BE49-F238E27FC236}">
                <a16:creationId xmlns:a16="http://schemas.microsoft.com/office/drawing/2014/main" id="{2E2DECC7-CDA2-4FD9-994C-8D9642677D7A}"/>
              </a:ext>
            </a:extLst>
          </p:cNvPr>
          <p:cNvSpPr/>
          <p:nvPr/>
        </p:nvSpPr>
        <p:spPr>
          <a:xfrm>
            <a:off x="7468892" y="198992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8B118A7-67AA-459B-9B07-BAE452A5F8D2}"/>
              </a:ext>
            </a:extLst>
          </p:cNvPr>
          <p:cNvSpPr/>
          <p:nvPr/>
        </p:nvSpPr>
        <p:spPr>
          <a:xfrm>
            <a:off x="8100055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EDDCE1A-9D03-425B-A27B-4CA9B80F8822}"/>
              </a:ext>
            </a:extLst>
          </p:cNvPr>
          <p:cNvSpPr/>
          <p:nvPr/>
        </p:nvSpPr>
        <p:spPr>
          <a:xfrm>
            <a:off x="8773812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DB7E2263-86EA-4934-9B57-C0A6F6B68374}"/>
              </a:ext>
            </a:extLst>
          </p:cNvPr>
          <p:cNvSpPr/>
          <p:nvPr/>
        </p:nvSpPr>
        <p:spPr>
          <a:xfrm>
            <a:off x="8436933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C608965-9119-4B8B-9764-3D8B4F606EFF}"/>
              </a:ext>
            </a:extLst>
          </p:cNvPr>
          <p:cNvSpPr/>
          <p:nvPr/>
        </p:nvSpPr>
        <p:spPr>
          <a:xfrm>
            <a:off x="8100055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FA1C803-E68B-4BD2-AFAC-CCCD765891EF}"/>
              </a:ext>
            </a:extLst>
          </p:cNvPr>
          <p:cNvSpPr/>
          <p:nvPr/>
        </p:nvSpPr>
        <p:spPr>
          <a:xfrm>
            <a:off x="8773812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6B3FBD0-542D-4ED3-8273-0DF1BB28927D}"/>
              </a:ext>
            </a:extLst>
          </p:cNvPr>
          <p:cNvSpPr/>
          <p:nvPr/>
        </p:nvSpPr>
        <p:spPr>
          <a:xfrm>
            <a:off x="8436933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5D6804F-E6BF-4ED8-BE17-E4A74692B6E8}"/>
              </a:ext>
            </a:extLst>
          </p:cNvPr>
          <p:cNvSpPr/>
          <p:nvPr/>
        </p:nvSpPr>
        <p:spPr>
          <a:xfrm>
            <a:off x="8100055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2F9EEA-94A7-48A5-A026-298A009CC048}"/>
              </a:ext>
            </a:extLst>
          </p:cNvPr>
          <p:cNvSpPr/>
          <p:nvPr/>
        </p:nvSpPr>
        <p:spPr>
          <a:xfrm>
            <a:off x="8773812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A3D5560-6561-4E74-BE27-228897B2118D}"/>
              </a:ext>
            </a:extLst>
          </p:cNvPr>
          <p:cNvSpPr/>
          <p:nvPr/>
        </p:nvSpPr>
        <p:spPr>
          <a:xfrm>
            <a:off x="8436933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F537987-811E-4719-9A80-9B84665158F5}"/>
              </a:ext>
            </a:extLst>
          </p:cNvPr>
          <p:cNvSpPr/>
          <p:nvPr/>
        </p:nvSpPr>
        <p:spPr>
          <a:xfrm>
            <a:off x="8773812" y="132458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D5E6CD08-047E-400A-9702-D4220C391973}"/>
              </a:ext>
            </a:extLst>
          </p:cNvPr>
          <p:cNvSpPr/>
          <p:nvPr/>
        </p:nvSpPr>
        <p:spPr>
          <a:xfrm>
            <a:off x="8100055" y="1985681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C0B12E1-0249-4FE4-B3FF-E8BDC762772A}"/>
              </a:ext>
            </a:extLst>
          </p:cNvPr>
          <p:cNvSpPr/>
          <p:nvPr/>
        </p:nvSpPr>
        <p:spPr>
          <a:xfrm>
            <a:off x="8436933" y="165550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19BED7E-0DE0-4203-BE1A-CF2A497B533F}"/>
              </a:ext>
            </a:extLst>
          </p:cNvPr>
          <p:cNvSpPr/>
          <p:nvPr/>
        </p:nvSpPr>
        <p:spPr>
          <a:xfrm>
            <a:off x="9399158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AE311B7-2A23-43C9-B5FC-4D82A77BFABD}"/>
              </a:ext>
            </a:extLst>
          </p:cNvPr>
          <p:cNvSpPr/>
          <p:nvPr/>
        </p:nvSpPr>
        <p:spPr>
          <a:xfrm>
            <a:off x="10072915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D9BE32C-4AEA-4A95-BE4E-D9ABB3F1D3E1}"/>
              </a:ext>
            </a:extLst>
          </p:cNvPr>
          <p:cNvSpPr/>
          <p:nvPr/>
        </p:nvSpPr>
        <p:spPr>
          <a:xfrm>
            <a:off x="9736036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EDCC782-2600-412F-A7CE-7EBDAA5A46DF}"/>
              </a:ext>
            </a:extLst>
          </p:cNvPr>
          <p:cNvSpPr/>
          <p:nvPr/>
        </p:nvSpPr>
        <p:spPr>
          <a:xfrm>
            <a:off x="9399158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A544AA8F-E138-44FD-9DAF-4A2097967F65}"/>
              </a:ext>
            </a:extLst>
          </p:cNvPr>
          <p:cNvSpPr/>
          <p:nvPr/>
        </p:nvSpPr>
        <p:spPr>
          <a:xfrm>
            <a:off x="10072915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300621A6-7685-4496-A63D-226CCC84131D}"/>
              </a:ext>
            </a:extLst>
          </p:cNvPr>
          <p:cNvSpPr/>
          <p:nvPr/>
        </p:nvSpPr>
        <p:spPr>
          <a:xfrm>
            <a:off x="9736036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54B936C-95B2-4684-97BB-A5C0B0203BE1}"/>
              </a:ext>
            </a:extLst>
          </p:cNvPr>
          <p:cNvSpPr/>
          <p:nvPr/>
        </p:nvSpPr>
        <p:spPr>
          <a:xfrm>
            <a:off x="9399158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F11ABCE-83B5-42C7-9A9A-0F66275876AE}"/>
              </a:ext>
            </a:extLst>
          </p:cNvPr>
          <p:cNvSpPr/>
          <p:nvPr/>
        </p:nvSpPr>
        <p:spPr>
          <a:xfrm>
            <a:off x="10072915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15FAE97-4F72-4019-9243-272C74082897}"/>
              </a:ext>
            </a:extLst>
          </p:cNvPr>
          <p:cNvSpPr/>
          <p:nvPr/>
        </p:nvSpPr>
        <p:spPr>
          <a:xfrm>
            <a:off x="9736036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34B27F5-C193-4826-8C97-7284A6F56407}"/>
              </a:ext>
            </a:extLst>
          </p:cNvPr>
          <p:cNvSpPr/>
          <p:nvPr/>
        </p:nvSpPr>
        <p:spPr>
          <a:xfrm>
            <a:off x="10072915" y="132458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2DD8FCE-C7DB-4D5E-BC7B-E26138511090}"/>
              </a:ext>
            </a:extLst>
          </p:cNvPr>
          <p:cNvSpPr/>
          <p:nvPr/>
        </p:nvSpPr>
        <p:spPr>
          <a:xfrm>
            <a:off x="9399158" y="1985681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6565036-99D0-4D9F-85B8-2203422E220A}"/>
              </a:ext>
            </a:extLst>
          </p:cNvPr>
          <p:cNvSpPr/>
          <p:nvPr/>
        </p:nvSpPr>
        <p:spPr>
          <a:xfrm>
            <a:off x="10698260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7B8A024-271D-4F95-B939-208BAD15127D}"/>
              </a:ext>
            </a:extLst>
          </p:cNvPr>
          <p:cNvSpPr/>
          <p:nvPr/>
        </p:nvSpPr>
        <p:spPr>
          <a:xfrm>
            <a:off x="11372017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79386F4-1714-4C4A-852F-E6332E920EB1}"/>
              </a:ext>
            </a:extLst>
          </p:cNvPr>
          <p:cNvSpPr/>
          <p:nvPr/>
        </p:nvSpPr>
        <p:spPr>
          <a:xfrm>
            <a:off x="11035138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C1549EA-3BEB-4CD0-8F32-B626951CE013}"/>
              </a:ext>
            </a:extLst>
          </p:cNvPr>
          <p:cNvSpPr/>
          <p:nvPr/>
        </p:nvSpPr>
        <p:spPr>
          <a:xfrm>
            <a:off x="10698260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DE0B9DF-B914-482D-A3F3-14B734A7F334}"/>
              </a:ext>
            </a:extLst>
          </p:cNvPr>
          <p:cNvSpPr/>
          <p:nvPr/>
        </p:nvSpPr>
        <p:spPr>
          <a:xfrm>
            <a:off x="11372017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BDE6426-9CC5-4A2A-AC61-EBFA0D1B3F0B}"/>
              </a:ext>
            </a:extLst>
          </p:cNvPr>
          <p:cNvSpPr/>
          <p:nvPr/>
        </p:nvSpPr>
        <p:spPr>
          <a:xfrm>
            <a:off x="11035138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F0F9C11-0B38-4CDD-8C8A-1608081345C4}"/>
              </a:ext>
            </a:extLst>
          </p:cNvPr>
          <p:cNvSpPr/>
          <p:nvPr/>
        </p:nvSpPr>
        <p:spPr>
          <a:xfrm>
            <a:off x="10698260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C3DBC900-BEA5-4F23-9BC3-4EAF7004BA66}"/>
              </a:ext>
            </a:extLst>
          </p:cNvPr>
          <p:cNvSpPr/>
          <p:nvPr/>
        </p:nvSpPr>
        <p:spPr>
          <a:xfrm>
            <a:off x="11372017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B02B17E-E03D-4825-9A78-A32E03B5984B}"/>
              </a:ext>
            </a:extLst>
          </p:cNvPr>
          <p:cNvSpPr/>
          <p:nvPr/>
        </p:nvSpPr>
        <p:spPr>
          <a:xfrm>
            <a:off x="11035138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EA9FA9C-61FC-43C9-ACB6-EFAE79DD1876}"/>
              </a:ext>
            </a:extLst>
          </p:cNvPr>
          <p:cNvSpPr/>
          <p:nvPr/>
        </p:nvSpPr>
        <p:spPr>
          <a:xfrm>
            <a:off x="11035138" y="165550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185217D-FE04-4954-9259-72B8C27C33D5}"/>
              </a:ext>
            </a:extLst>
          </p:cNvPr>
          <p:cNvGrpSpPr/>
          <p:nvPr/>
        </p:nvGrpSpPr>
        <p:grpSpPr>
          <a:xfrm rot="10800000">
            <a:off x="226755" y="2698033"/>
            <a:ext cx="1039762" cy="2079522"/>
            <a:chOff x="226756" y="240583"/>
            <a:chExt cx="1039762" cy="2079522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C94EE349-6015-4D37-ADF8-504C2FA5CE81}"/>
                </a:ext>
              </a:extLst>
            </p:cNvPr>
            <p:cNvGrpSpPr/>
            <p:nvPr/>
          </p:nvGrpSpPr>
          <p:grpSpPr>
            <a:xfrm rot="5400000">
              <a:off x="-293124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7654549-FE73-4D9B-B2DC-7123C2B04F2C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0C6E61E4-52F7-42D7-98F6-178AA2576E8A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E1733F8-6DFF-4EFC-BA75-BAF31162FFAA}"/>
                </a:ext>
              </a:extLst>
            </p:cNvPr>
            <p:cNvSpPr/>
            <p:nvPr/>
          </p:nvSpPr>
          <p:spPr>
            <a:xfrm>
              <a:off x="270520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A61C3664-39F6-4DE9-8161-7DF519FB8B9D}"/>
                </a:ext>
              </a:extLst>
            </p:cNvPr>
            <p:cNvSpPr/>
            <p:nvPr/>
          </p:nvSpPr>
          <p:spPr>
            <a:xfrm>
              <a:off x="944277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EF075758-B71E-4C8C-A5CF-F63A7AC81BB2}"/>
                </a:ext>
              </a:extLst>
            </p:cNvPr>
            <p:cNvSpPr/>
            <p:nvPr/>
          </p:nvSpPr>
          <p:spPr>
            <a:xfrm>
              <a:off x="270520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40C70AC5-4C8A-4492-B515-C895516D7B5C}"/>
                </a:ext>
              </a:extLst>
            </p:cNvPr>
            <p:cNvSpPr/>
            <p:nvPr/>
          </p:nvSpPr>
          <p:spPr>
            <a:xfrm>
              <a:off x="944277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F92ED886-7F6F-4C4B-A5D4-7C352C071053}"/>
                </a:ext>
              </a:extLst>
            </p:cNvPr>
            <p:cNvSpPr/>
            <p:nvPr/>
          </p:nvSpPr>
          <p:spPr>
            <a:xfrm>
              <a:off x="607398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826E9D3-6366-4CFB-A1A1-9A313E7CD86C}"/>
                </a:ext>
              </a:extLst>
            </p:cNvPr>
            <p:cNvSpPr/>
            <p:nvPr/>
          </p:nvSpPr>
          <p:spPr>
            <a:xfrm>
              <a:off x="270520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E5EAA92-7A3C-4EA8-8908-EDBA9CAC23DD}"/>
                </a:ext>
              </a:extLst>
            </p:cNvPr>
            <p:cNvSpPr/>
            <p:nvPr/>
          </p:nvSpPr>
          <p:spPr>
            <a:xfrm>
              <a:off x="944277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ABE43B57-B78B-40DF-ADE0-8370BBEE1E9F}"/>
                </a:ext>
              </a:extLst>
            </p:cNvPr>
            <p:cNvSpPr/>
            <p:nvPr/>
          </p:nvSpPr>
          <p:spPr>
            <a:xfrm>
              <a:off x="607398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9A3D5EFB-8AB9-49D4-951F-18B795402FAA}"/>
                </a:ext>
              </a:extLst>
            </p:cNvPr>
            <p:cNvSpPr/>
            <p:nvPr/>
          </p:nvSpPr>
          <p:spPr>
            <a:xfrm>
              <a:off x="270520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65775FF5-F6C8-4673-A074-14349DDBC4BC}"/>
                </a:ext>
              </a:extLst>
            </p:cNvPr>
            <p:cNvSpPr/>
            <p:nvPr/>
          </p:nvSpPr>
          <p:spPr>
            <a:xfrm>
              <a:off x="944277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7AB19742-3595-4E7E-A5D1-216C0393E332}"/>
                </a:ext>
              </a:extLst>
            </p:cNvPr>
            <p:cNvSpPr/>
            <p:nvPr/>
          </p:nvSpPr>
          <p:spPr>
            <a:xfrm>
              <a:off x="607398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DAA904D-7B9E-492A-A2B3-8F8C579C8B12}"/>
                </a:ext>
              </a:extLst>
            </p:cNvPr>
            <p:cNvSpPr/>
            <p:nvPr/>
          </p:nvSpPr>
          <p:spPr>
            <a:xfrm>
              <a:off x="270520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3CFF3DE4-E1CA-42E6-BC71-0F4F8ADCA265}"/>
                </a:ext>
              </a:extLst>
            </p:cNvPr>
            <p:cNvSpPr/>
            <p:nvPr/>
          </p:nvSpPr>
          <p:spPr>
            <a:xfrm>
              <a:off x="94427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2C104A2B-617C-4D06-8320-80068AB23EE2}"/>
                </a:ext>
              </a:extLst>
            </p:cNvPr>
            <p:cNvSpPr/>
            <p:nvPr/>
          </p:nvSpPr>
          <p:spPr>
            <a:xfrm>
              <a:off x="607398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44207C0-D720-450A-9580-BEB700D2123C}"/>
              </a:ext>
            </a:extLst>
          </p:cNvPr>
          <p:cNvGrpSpPr/>
          <p:nvPr/>
        </p:nvGrpSpPr>
        <p:grpSpPr>
          <a:xfrm rot="10800000">
            <a:off x="1531680" y="2698033"/>
            <a:ext cx="1039762" cy="2079522"/>
            <a:chOff x="1531681" y="240583"/>
            <a:chExt cx="1039762" cy="207952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E5BD9C9C-47A7-4E78-8292-47B0680E45ED}"/>
                </a:ext>
              </a:extLst>
            </p:cNvPr>
            <p:cNvGrpSpPr/>
            <p:nvPr/>
          </p:nvGrpSpPr>
          <p:grpSpPr>
            <a:xfrm rot="5400000">
              <a:off x="101180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29AA5308-C246-400E-B6AF-8AA68F771B9D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B6F03010-9C83-4E3E-A3D9-2E026C0A6A8C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31B2142-A9CD-4C91-BABD-E8D5AF8904F8}"/>
                </a:ext>
              </a:extLst>
            </p:cNvPr>
            <p:cNvSpPr/>
            <p:nvPr/>
          </p:nvSpPr>
          <p:spPr>
            <a:xfrm>
              <a:off x="1575445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5712CF7-C96F-46F9-B466-B568D2B15042}"/>
                </a:ext>
              </a:extLst>
            </p:cNvPr>
            <p:cNvSpPr/>
            <p:nvPr/>
          </p:nvSpPr>
          <p:spPr>
            <a:xfrm>
              <a:off x="224920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AD80E705-79A6-40D2-AAE4-BAB6D1F8B9CD}"/>
                </a:ext>
              </a:extLst>
            </p:cNvPr>
            <p:cNvSpPr/>
            <p:nvPr/>
          </p:nvSpPr>
          <p:spPr>
            <a:xfrm>
              <a:off x="1575445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1D34864E-1FA8-49AD-AC8E-77F68B8615D1}"/>
                </a:ext>
              </a:extLst>
            </p:cNvPr>
            <p:cNvSpPr/>
            <p:nvPr/>
          </p:nvSpPr>
          <p:spPr>
            <a:xfrm>
              <a:off x="2249202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D75A1EA6-0CF2-4460-9AB7-C468577CDDC7}"/>
                </a:ext>
              </a:extLst>
            </p:cNvPr>
            <p:cNvSpPr/>
            <p:nvPr/>
          </p:nvSpPr>
          <p:spPr>
            <a:xfrm>
              <a:off x="1912323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5D025ABD-CC32-449A-B2FA-AEBF17C29DD8}"/>
                </a:ext>
              </a:extLst>
            </p:cNvPr>
            <p:cNvSpPr/>
            <p:nvPr/>
          </p:nvSpPr>
          <p:spPr>
            <a:xfrm>
              <a:off x="157544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9ECA2BE8-1DAD-4BA2-999C-E6E702742A24}"/>
                </a:ext>
              </a:extLst>
            </p:cNvPr>
            <p:cNvSpPr/>
            <p:nvPr/>
          </p:nvSpPr>
          <p:spPr>
            <a:xfrm>
              <a:off x="224920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C2BF533-DF60-4E17-BE9D-3A727785407F}"/>
                </a:ext>
              </a:extLst>
            </p:cNvPr>
            <p:cNvSpPr/>
            <p:nvPr/>
          </p:nvSpPr>
          <p:spPr>
            <a:xfrm>
              <a:off x="1912323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9BD7A45E-E934-4152-A653-AF0665251C28}"/>
                </a:ext>
              </a:extLst>
            </p:cNvPr>
            <p:cNvSpPr/>
            <p:nvPr/>
          </p:nvSpPr>
          <p:spPr>
            <a:xfrm>
              <a:off x="157544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8D25F785-2D60-47AC-87A3-3A7172F28159}"/>
                </a:ext>
              </a:extLst>
            </p:cNvPr>
            <p:cNvSpPr/>
            <p:nvPr/>
          </p:nvSpPr>
          <p:spPr>
            <a:xfrm>
              <a:off x="224920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B0CF68E3-4EB8-48FE-ACAE-38F54674895E}"/>
                </a:ext>
              </a:extLst>
            </p:cNvPr>
            <p:cNvSpPr/>
            <p:nvPr/>
          </p:nvSpPr>
          <p:spPr>
            <a:xfrm>
              <a:off x="1912323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7BB50C82-AE73-4B5E-8731-F1D193D79A95}"/>
                </a:ext>
              </a:extLst>
            </p:cNvPr>
            <p:cNvSpPr/>
            <p:nvPr/>
          </p:nvSpPr>
          <p:spPr>
            <a:xfrm>
              <a:off x="1575445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35CF3E7C-64BE-48C6-832B-4740E2AA55E2}"/>
                </a:ext>
              </a:extLst>
            </p:cNvPr>
            <p:cNvSpPr/>
            <p:nvPr/>
          </p:nvSpPr>
          <p:spPr>
            <a:xfrm>
              <a:off x="224920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81B5F7A2-CD0D-4A59-A0E6-0992E582F155}"/>
              </a:ext>
            </a:extLst>
          </p:cNvPr>
          <p:cNvGrpSpPr/>
          <p:nvPr/>
        </p:nvGrpSpPr>
        <p:grpSpPr>
          <a:xfrm rot="10800000">
            <a:off x="2836604" y="2698033"/>
            <a:ext cx="1039762" cy="2079522"/>
            <a:chOff x="2836605" y="240583"/>
            <a:chExt cx="1039762" cy="2079522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2DFB9BE-4311-467C-A3E9-CD6A4AFD6C9A}"/>
                </a:ext>
              </a:extLst>
            </p:cNvPr>
            <p:cNvGrpSpPr/>
            <p:nvPr/>
          </p:nvGrpSpPr>
          <p:grpSpPr>
            <a:xfrm rot="5400000">
              <a:off x="2316725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C40A626D-213D-49B7-8DCE-7AAB4837A52B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D3AF0CD2-0C0B-49F8-B1B9-9CF19102F246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7E5B8160-31BB-4081-A766-8ED08B5A3939}"/>
                </a:ext>
              </a:extLst>
            </p:cNvPr>
            <p:cNvSpPr/>
            <p:nvPr/>
          </p:nvSpPr>
          <p:spPr>
            <a:xfrm>
              <a:off x="2880369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32341D46-1872-4FAC-87AD-BB6AC0CABD4F}"/>
                </a:ext>
              </a:extLst>
            </p:cNvPr>
            <p:cNvSpPr/>
            <p:nvPr/>
          </p:nvSpPr>
          <p:spPr>
            <a:xfrm>
              <a:off x="3554126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3EFDE00-5700-4042-9380-A1EFE86CAE5D}"/>
                </a:ext>
              </a:extLst>
            </p:cNvPr>
            <p:cNvSpPr/>
            <p:nvPr/>
          </p:nvSpPr>
          <p:spPr>
            <a:xfrm>
              <a:off x="2880369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6A1B6D2B-D5A8-4363-A0AC-314DDC4880F1}"/>
                </a:ext>
              </a:extLst>
            </p:cNvPr>
            <p:cNvSpPr/>
            <p:nvPr/>
          </p:nvSpPr>
          <p:spPr>
            <a:xfrm>
              <a:off x="3554126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345E55D4-A284-4A2F-B6B4-052B17AFB32B}"/>
                </a:ext>
              </a:extLst>
            </p:cNvPr>
            <p:cNvSpPr/>
            <p:nvPr/>
          </p:nvSpPr>
          <p:spPr>
            <a:xfrm>
              <a:off x="3217247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EE5B1004-9F4E-4E6E-8580-1BF39558FF91}"/>
                </a:ext>
              </a:extLst>
            </p:cNvPr>
            <p:cNvSpPr/>
            <p:nvPr/>
          </p:nvSpPr>
          <p:spPr>
            <a:xfrm>
              <a:off x="288036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70F5AC7D-026D-4772-98F8-3C7885E633B4}"/>
                </a:ext>
              </a:extLst>
            </p:cNvPr>
            <p:cNvSpPr/>
            <p:nvPr/>
          </p:nvSpPr>
          <p:spPr>
            <a:xfrm>
              <a:off x="3554126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83200620-8072-411B-AED9-B3E7AD9D04E2}"/>
                </a:ext>
              </a:extLst>
            </p:cNvPr>
            <p:cNvSpPr/>
            <p:nvPr/>
          </p:nvSpPr>
          <p:spPr>
            <a:xfrm>
              <a:off x="288036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F50F5AB-8D48-42B6-BC22-7DEF33B90499}"/>
                </a:ext>
              </a:extLst>
            </p:cNvPr>
            <p:cNvSpPr/>
            <p:nvPr/>
          </p:nvSpPr>
          <p:spPr>
            <a:xfrm>
              <a:off x="3554126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99BE6976-32E4-4CC8-AC62-38A776B0824B}"/>
                </a:ext>
              </a:extLst>
            </p:cNvPr>
            <p:cNvSpPr/>
            <p:nvPr/>
          </p:nvSpPr>
          <p:spPr>
            <a:xfrm>
              <a:off x="288036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6702D436-D071-468E-A908-4223C527D561}"/>
                </a:ext>
              </a:extLst>
            </p:cNvPr>
            <p:cNvSpPr/>
            <p:nvPr/>
          </p:nvSpPr>
          <p:spPr>
            <a:xfrm>
              <a:off x="3554126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CC12DB65-BB45-43D6-87BC-4BCD153F4520}"/>
                </a:ext>
              </a:extLst>
            </p:cNvPr>
            <p:cNvSpPr/>
            <p:nvPr/>
          </p:nvSpPr>
          <p:spPr>
            <a:xfrm>
              <a:off x="321724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F0FA7F6-60B2-42FB-AF3E-03D15837D608}"/>
              </a:ext>
            </a:extLst>
          </p:cNvPr>
          <p:cNvGrpSpPr/>
          <p:nvPr/>
        </p:nvGrpSpPr>
        <p:grpSpPr>
          <a:xfrm rot="10800000">
            <a:off x="4141527" y="2698033"/>
            <a:ext cx="1039762" cy="2079522"/>
            <a:chOff x="4141528" y="240583"/>
            <a:chExt cx="1039762" cy="2079522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D824F23-3EC5-4153-8837-0C5C965D3894}"/>
                </a:ext>
              </a:extLst>
            </p:cNvPr>
            <p:cNvGrpSpPr/>
            <p:nvPr/>
          </p:nvGrpSpPr>
          <p:grpSpPr>
            <a:xfrm rot="5400000">
              <a:off x="3621648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BF65DDEF-680D-4E34-9B6E-8718D1202F67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857D8203-78C3-47CB-9FEA-2E32B45D88FD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92580DA4-769A-43BF-AEEE-EEBD993CE6E6}"/>
                </a:ext>
              </a:extLst>
            </p:cNvPr>
            <p:cNvSpPr/>
            <p:nvPr/>
          </p:nvSpPr>
          <p:spPr>
            <a:xfrm>
              <a:off x="418529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E24DBEE1-5098-4509-B1B6-F5E477978F75}"/>
                </a:ext>
              </a:extLst>
            </p:cNvPr>
            <p:cNvSpPr/>
            <p:nvPr/>
          </p:nvSpPr>
          <p:spPr>
            <a:xfrm>
              <a:off x="4859049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988CDCDC-F4E1-4F6D-AA95-4F89168956B2}"/>
                </a:ext>
              </a:extLst>
            </p:cNvPr>
            <p:cNvSpPr/>
            <p:nvPr/>
          </p:nvSpPr>
          <p:spPr>
            <a:xfrm>
              <a:off x="4185292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2D3B625D-3B94-4C9E-9D44-735EA4E98D18}"/>
                </a:ext>
              </a:extLst>
            </p:cNvPr>
            <p:cNvSpPr/>
            <p:nvPr/>
          </p:nvSpPr>
          <p:spPr>
            <a:xfrm>
              <a:off x="4859049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3535C78C-23D5-4199-BC28-08DD80BF31D0}"/>
                </a:ext>
              </a:extLst>
            </p:cNvPr>
            <p:cNvSpPr/>
            <p:nvPr/>
          </p:nvSpPr>
          <p:spPr>
            <a:xfrm>
              <a:off x="4522170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D49F578D-E170-4B5C-ACAC-5AE8DBC4F28E}"/>
                </a:ext>
              </a:extLst>
            </p:cNvPr>
            <p:cNvSpPr/>
            <p:nvPr/>
          </p:nvSpPr>
          <p:spPr>
            <a:xfrm>
              <a:off x="41852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109051A8-D769-4112-86C6-324F6D15B920}"/>
                </a:ext>
              </a:extLst>
            </p:cNvPr>
            <p:cNvSpPr/>
            <p:nvPr/>
          </p:nvSpPr>
          <p:spPr>
            <a:xfrm>
              <a:off x="485904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9E25D32-6D51-4E01-9478-DFE72D83A808}"/>
                </a:ext>
              </a:extLst>
            </p:cNvPr>
            <p:cNvSpPr/>
            <p:nvPr/>
          </p:nvSpPr>
          <p:spPr>
            <a:xfrm>
              <a:off x="41852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DDE10EC2-7BDC-4CBB-9E24-1700EDE21653}"/>
                </a:ext>
              </a:extLst>
            </p:cNvPr>
            <p:cNvSpPr/>
            <p:nvPr/>
          </p:nvSpPr>
          <p:spPr>
            <a:xfrm>
              <a:off x="485904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DCE99BC-5D12-48D9-ADE3-26155AF0BB5E}"/>
                </a:ext>
              </a:extLst>
            </p:cNvPr>
            <p:cNvSpPr/>
            <p:nvPr/>
          </p:nvSpPr>
          <p:spPr>
            <a:xfrm>
              <a:off x="41852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565473D0-3EB2-4B0B-B467-B6A0FA2550AB}"/>
                </a:ext>
              </a:extLst>
            </p:cNvPr>
            <p:cNvSpPr/>
            <p:nvPr/>
          </p:nvSpPr>
          <p:spPr>
            <a:xfrm>
              <a:off x="485904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523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003FE74E-2D0F-40BE-823F-A44C745E30A6}"/>
              </a:ext>
            </a:extLst>
          </p:cNvPr>
          <p:cNvGrpSpPr/>
          <p:nvPr/>
        </p:nvGrpSpPr>
        <p:grpSpPr>
          <a:xfrm>
            <a:off x="226756" y="240583"/>
            <a:ext cx="1039762" cy="2079522"/>
            <a:chOff x="226756" y="240583"/>
            <a:chExt cx="1039762" cy="20795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0C97A6-1119-4EF2-A48C-094EB2F02850}"/>
                </a:ext>
              </a:extLst>
            </p:cNvPr>
            <p:cNvGrpSpPr/>
            <p:nvPr/>
          </p:nvGrpSpPr>
          <p:grpSpPr>
            <a:xfrm rot="5400000">
              <a:off x="-293124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8A0E1B-8CDA-4BC0-9840-0C09C09C522F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2AE5F0-7245-49FA-BD26-19B225C745CC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48E7BD6-2B97-4F75-8D00-F5A2B244745D}"/>
                </a:ext>
              </a:extLst>
            </p:cNvPr>
            <p:cNvSpPr/>
            <p:nvPr/>
          </p:nvSpPr>
          <p:spPr>
            <a:xfrm>
              <a:off x="270520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71EC83E-5DC9-479F-B69E-C8D688A17BC7}"/>
                </a:ext>
              </a:extLst>
            </p:cNvPr>
            <p:cNvSpPr/>
            <p:nvPr/>
          </p:nvSpPr>
          <p:spPr>
            <a:xfrm>
              <a:off x="944277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6A229F-71A9-4473-B60B-015A58B9F02C}"/>
                </a:ext>
              </a:extLst>
            </p:cNvPr>
            <p:cNvSpPr/>
            <p:nvPr/>
          </p:nvSpPr>
          <p:spPr>
            <a:xfrm>
              <a:off x="270520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951A0CC-2F43-470F-ABE4-C47905A01512}"/>
                </a:ext>
              </a:extLst>
            </p:cNvPr>
            <p:cNvSpPr/>
            <p:nvPr/>
          </p:nvSpPr>
          <p:spPr>
            <a:xfrm>
              <a:off x="944277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AD4034-013D-41F9-8C69-40DC53147287}"/>
                </a:ext>
              </a:extLst>
            </p:cNvPr>
            <p:cNvSpPr/>
            <p:nvPr/>
          </p:nvSpPr>
          <p:spPr>
            <a:xfrm>
              <a:off x="270520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64079D-FE1F-4B03-8A59-1CB01333E456}"/>
                </a:ext>
              </a:extLst>
            </p:cNvPr>
            <p:cNvSpPr/>
            <p:nvPr/>
          </p:nvSpPr>
          <p:spPr>
            <a:xfrm>
              <a:off x="944277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86997C-43C8-41EA-B532-D4F47DB4FED0}"/>
                </a:ext>
              </a:extLst>
            </p:cNvPr>
            <p:cNvSpPr/>
            <p:nvPr/>
          </p:nvSpPr>
          <p:spPr>
            <a:xfrm>
              <a:off x="270520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F134F9-5A40-4B49-B4B7-CB22A3FF6D35}"/>
                </a:ext>
              </a:extLst>
            </p:cNvPr>
            <p:cNvSpPr/>
            <p:nvPr/>
          </p:nvSpPr>
          <p:spPr>
            <a:xfrm>
              <a:off x="944277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6BE9EC-A852-4F8A-BB73-06BE52624C9D}"/>
                </a:ext>
              </a:extLst>
            </p:cNvPr>
            <p:cNvSpPr/>
            <p:nvPr/>
          </p:nvSpPr>
          <p:spPr>
            <a:xfrm>
              <a:off x="607398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64F65D-76DE-4BB0-994B-95CC55F90701}"/>
                </a:ext>
              </a:extLst>
            </p:cNvPr>
            <p:cNvSpPr/>
            <p:nvPr/>
          </p:nvSpPr>
          <p:spPr>
            <a:xfrm>
              <a:off x="270520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6FD99D-1CDD-4161-8D55-F6FD4F5064B3}"/>
                </a:ext>
              </a:extLst>
            </p:cNvPr>
            <p:cNvSpPr/>
            <p:nvPr/>
          </p:nvSpPr>
          <p:spPr>
            <a:xfrm>
              <a:off x="944277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15F2CB-7A9C-4DB0-9D1A-17337664959F}"/>
                </a:ext>
              </a:extLst>
            </p:cNvPr>
            <p:cNvSpPr/>
            <p:nvPr/>
          </p:nvSpPr>
          <p:spPr>
            <a:xfrm>
              <a:off x="607398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820ECB-B92B-4708-B33A-AFE3E311DE45}"/>
                </a:ext>
              </a:extLst>
            </p:cNvPr>
            <p:cNvSpPr/>
            <p:nvPr/>
          </p:nvSpPr>
          <p:spPr>
            <a:xfrm>
              <a:off x="270520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D2991D-45BB-4B5A-89D7-A37744B3274C}"/>
                </a:ext>
              </a:extLst>
            </p:cNvPr>
            <p:cNvSpPr/>
            <p:nvPr/>
          </p:nvSpPr>
          <p:spPr>
            <a:xfrm>
              <a:off x="94427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594C83-49FF-4B32-BE3B-BF785AE46E36}"/>
                </a:ext>
              </a:extLst>
            </p:cNvPr>
            <p:cNvSpPr/>
            <p:nvPr/>
          </p:nvSpPr>
          <p:spPr>
            <a:xfrm>
              <a:off x="607398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45AD5B6-20CC-440C-883A-544D1507FDB4}"/>
              </a:ext>
            </a:extLst>
          </p:cNvPr>
          <p:cNvGrpSpPr/>
          <p:nvPr/>
        </p:nvGrpSpPr>
        <p:grpSpPr>
          <a:xfrm>
            <a:off x="1531681" y="240583"/>
            <a:ext cx="1039762" cy="2079522"/>
            <a:chOff x="1531681" y="240583"/>
            <a:chExt cx="1039762" cy="20795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8363AA4-B982-4962-B06F-991854C6375E}"/>
                </a:ext>
              </a:extLst>
            </p:cNvPr>
            <p:cNvGrpSpPr/>
            <p:nvPr/>
          </p:nvGrpSpPr>
          <p:grpSpPr>
            <a:xfrm rot="5400000">
              <a:off x="101180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5EABC32-E99E-4511-9BCF-023A516F8DB1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ED3AE5-E33C-41A4-AE22-1F58B2D90054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F371801-7E15-4C0B-8952-948DFAF15B4F}"/>
                </a:ext>
              </a:extLst>
            </p:cNvPr>
            <p:cNvSpPr/>
            <p:nvPr/>
          </p:nvSpPr>
          <p:spPr>
            <a:xfrm>
              <a:off x="1575445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4D080B-DFE3-4898-9E62-0ACF06723918}"/>
                </a:ext>
              </a:extLst>
            </p:cNvPr>
            <p:cNvSpPr/>
            <p:nvPr/>
          </p:nvSpPr>
          <p:spPr>
            <a:xfrm>
              <a:off x="224920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87A46AB-CBF1-4468-91E6-E1C1FFB81B84}"/>
                </a:ext>
              </a:extLst>
            </p:cNvPr>
            <p:cNvSpPr/>
            <p:nvPr/>
          </p:nvSpPr>
          <p:spPr>
            <a:xfrm>
              <a:off x="1575445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FD0473C-602A-439D-93F7-8225004AB522}"/>
                </a:ext>
              </a:extLst>
            </p:cNvPr>
            <p:cNvSpPr/>
            <p:nvPr/>
          </p:nvSpPr>
          <p:spPr>
            <a:xfrm>
              <a:off x="2249202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DBE39C1-0CE7-46DE-B233-D1DED41719A5}"/>
                </a:ext>
              </a:extLst>
            </p:cNvPr>
            <p:cNvSpPr/>
            <p:nvPr/>
          </p:nvSpPr>
          <p:spPr>
            <a:xfrm>
              <a:off x="1575445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4F11D6E-3D7B-400C-8D2B-5B53674FBDEE}"/>
                </a:ext>
              </a:extLst>
            </p:cNvPr>
            <p:cNvSpPr/>
            <p:nvPr/>
          </p:nvSpPr>
          <p:spPr>
            <a:xfrm>
              <a:off x="2249202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E7AB4E8-A97C-426D-9017-BF18A36C689F}"/>
                </a:ext>
              </a:extLst>
            </p:cNvPr>
            <p:cNvSpPr/>
            <p:nvPr/>
          </p:nvSpPr>
          <p:spPr>
            <a:xfrm>
              <a:off x="157544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348B625-CBD1-4E1D-9468-7BCA6AA90219}"/>
                </a:ext>
              </a:extLst>
            </p:cNvPr>
            <p:cNvSpPr/>
            <p:nvPr/>
          </p:nvSpPr>
          <p:spPr>
            <a:xfrm>
              <a:off x="224920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1FFD91-4FB4-46BF-BA2A-51A2C98C9E97}"/>
                </a:ext>
              </a:extLst>
            </p:cNvPr>
            <p:cNvSpPr/>
            <p:nvPr/>
          </p:nvSpPr>
          <p:spPr>
            <a:xfrm>
              <a:off x="1912323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D316630-ED01-4381-8623-D8C5EA06EE58}"/>
                </a:ext>
              </a:extLst>
            </p:cNvPr>
            <p:cNvSpPr/>
            <p:nvPr/>
          </p:nvSpPr>
          <p:spPr>
            <a:xfrm>
              <a:off x="157544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F7F640-D063-4F45-9593-B002F81BF506}"/>
                </a:ext>
              </a:extLst>
            </p:cNvPr>
            <p:cNvSpPr/>
            <p:nvPr/>
          </p:nvSpPr>
          <p:spPr>
            <a:xfrm>
              <a:off x="224920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21F7D19-8457-4F6B-99C2-9F0D86435BDE}"/>
                </a:ext>
              </a:extLst>
            </p:cNvPr>
            <p:cNvSpPr/>
            <p:nvPr/>
          </p:nvSpPr>
          <p:spPr>
            <a:xfrm>
              <a:off x="1912323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9F5FBE-DA2D-416D-B61C-931CE012B3F0}"/>
                </a:ext>
              </a:extLst>
            </p:cNvPr>
            <p:cNvSpPr/>
            <p:nvPr/>
          </p:nvSpPr>
          <p:spPr>
            <a:xfrm>
              <a:off x="1575445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B0D6091-8223-4AAC-9694-F593C12B066C}"/>
                </a:ext>
              </a:extLst>
            </p:cNvPr>
            <p:cNvSpPr/>
            <p:nvPr/>
          </p:nvSpPr>
          <p:spPr>
            <a:xfrm>
              <a:off x="224920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76AE3E1-DF2C-44C9-A9DC-1EE65FA61444}"/>
              </a:ext>
            </a:extLst>
          </p:cNvPr>
          <p:cNvGrpSpPr/>
          <p:nvPr/>
        </p:nvGrpSpPr>
        <p:grpSpPr>
          <a:xfrm>
            <a:off x="2836605" y="240583"/>
            <a:ext cx="1039762" cy="2079522"/>
            <a:chOff x="2836605" y="240583"/>
            <a:chExt cx="1039762" cy="20795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4AFC009-19DE-4BEC-980D-C60A13739507}"/>
                </a:ext>
              </a:extLst>
            </p:cNvPr>
            <p:cNvGrpSpPr/>
            <p:nvPr/>
          </p:nvGrpSpPr>
          <p:grpSpPr>
            <a:xfrm rot="5400000">
              <a:off x="2316725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D930C60-5A76-43B0-8B59-9641EA04EF01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D80C701-D078-44D2-B6E0-DBBE58D3A7B2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A42AD8D-D09B-4029-9C1F-55F7735EAFFD}"/>
                </a:ext>
              </a:extLst>
            </p:cNvPr>
            <p:cNvSpPr/>
            <p:nvPr/>
          </p:nvSpPr>
          <p:spPr>
            <a:xfrm>
              <a:off x="2880369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9FFD97-7D4C-43C4-8AD1-460D5ED62188}"/>
                </a:ext>
              </a:extLst>
            </p:cNvPr>
            <p:cNvSpPr/>
            <p:nvPr/>
          </p:nvSpPr>
          <p:spPr>
            <a:xfrm>
              <a:off x="3554126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5D888AC-CFD7-493A-81B5-1CACF3C30DD3}"/>
                </a:ext>
              </a:extLst>
            </p:cNvPr>
            <p:cNvSpPr/>
            <p:nvPr/>
          </p:nvSpPr>
          <p:spPr>
            <a:xfrm>
              <a:off x="2880369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D0DF8B7-7B0A-4212-B9CE-D768173C63B8}"/>
                </a:ext>
              </a:extLst>
            </p:cNvPr>
            <p:cNvSpPr/>
            <p:nvPr/>
          </p:nvSpPr>
          <p:spPr>
            <a:xfrm>
              <a:off x="3554126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A71F444-0869-4671-9D6E-CAE92A766755}"/>
                </a:ext>
              </a:extLst>
            </p:cNvPr>
            <p:cNvSpPr/>
            <p:nvPr/>
          </p:nvSpPr>
          <p:spPr>
            <a:xfrm>
              <a:off x="2880369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6C7152C-0AF6-41A5-983C-EA996E95921C}"/>
                </a:ext>
              </a:extLst>
            </p:cNvPr>
            <p:cNvSpPr/>
            <p:nvPr/>
          </p:nvSpPr>
          <p:spPr>
            <a:xfrm>
              <a:off x="3554126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E5B9D1F-3A9A-4C24-B89C-443B78B94947}"/>
                </a:ext>
              </a:extLst>
            </p:cNvPr>
            <p:cNvSpPr/>
            <p:nvPr/>
          </p:nvSpPr>
          <p:spPr>
            <a:xfrm>
              <a:off x="288036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D7B5458-2421-48AA-9642-9228473F5358}"/>
                </a:ext>
              </a:extLst>
            </p:cNvPr>
            <p:cNvSpPr/>
            <p:nvPr/>
          </p:nvSpPr>
          <p:spPr>
            <a:xfrm>
              <a:off x="3554126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48DFAAA-056D-47C4-92FB-D8147072C4F2}"/>
                </a:ext>
              </a:extLst>
            </p:cNvPr>
            <p:cNvSpPr/>
            <p:nvPr/>
          </p:nvSpPr>
          <p:spPr>
            <a:xfrm>
              <a:off x="288036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866AE92-4927-4D3A-9B97-5F25F232D2D3}"/>
                </a:ext>
              </a:extLst>
            </p:cNvPr>
            <p:cNvSpPr/>
            <p:nvPr/>
          </p:nvSpPr>
          <p:spPr>
            <a:xfrm>
              <a:off x="3554126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DA2AB79-832C-40F6-AA56-108E2C2E74C0}"/>
                </a:ext>
              </a:extLst>
            </p:cNvPr>
            <p:cNvSpPr/>
            <p:nvPr/>
          </p:nvSpPr>
          <p:spPr>
            <a:xfrm>
              <a:off x="288036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52EFBA7-297A-4073-8C27-E1A34D52B86A}"/>
                </a:ext>
              </a:extLst>
            </p:cNvPr>
            <p:cNvSpPr/>
            <p:nvPr/>
          </p:nvSpPr>
          <p:spPr>
            <a:xfrm>
              <a:off x="3554126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4AADA93-F11A-4922-AC71-27F4C5909B53}"/>
                </a:ext>
              </a:extLst>
            </p:cNvPr>
            <p:cNvSpPr/>
            <p:nvPr/>
          </p:nvSpPr>
          <p:spPr>
            <a:xfrm>
              <a:off x="321724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C11ED64-DD44-4E58-8656-1E35350C5367}"/>
              </a:ext>
            </a:extLst>
          </p:cNvPr>
          <p:cNvGrpSpPr/>
          <p:nvPr/>
        </p:nvGrpSpPr>
        <p:grpSpPr>
          <a:xfrm>
            <a:off x="4141528" y="240583"/>
            <a:ext cx="1039762" cy="2079522"/>
            <a:chOff x="4141528" y="240583"/>
            <a:chExt cx="1039762" cy="207952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3138279-F31D-4394-A593-17126BC7DE27}"/>
                </a:ext>
              </a:extLst>
            </p:cNvPr>
            <p:cNvGrpSpPr/>
            <p:nvPr/>
          </p:nvGrpSpPr>
          <p:grpSpPr>
            <a:xfrm rot="5400000">
              <a:off x="3621648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25FB0B8-8007-4CDA-A53A-3B04AD0FA75F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6056645-30E0-449E-B41B-AECFBEE99E89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320DDFF-1F14-4F98-A618-673369DB7F90}"/>
                </a:ext>
              </a:extLst>
            </p:cNvPr>
            <p:cNvSpPr/>
            <p:nvPr/>
          </p:nvSpPr>
          <p:spPr>
            <a:xfrm>
              <a:off x="418529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963993B-7146-4397-A747-25787CA60ACE}"/>
                </a:ext>
              </a:extLst>
            </p:cNvPr>
            <p:cNvSpPr/>
            <p:nvPr/>
          </p:nvSpPr>
          <p:spPr>
            <a:xfrm>
              <a:off x="4859049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F32244F-24AE-4C5B-A0E9-9CD21AACE017}"/>
                </a:ext>
              </a:extLst>
            </p:cNvPr>
            <p:cNvSpPr/>
            <p:nvPr/>
          </p:nvSpPr>
          <p:spPr>
            <a:xfrm>
              <a:off x="4185292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B173EC0-353D-4275-8702-7AE854A9E506}"/>
                </a:ext>
              </a:extLst>
            </p:cNvPr>
            <p:cNvSpPr/>
            <p:nvPr/>
          </p:nvSpPr>
          <p:spPr>
            <a:xfrm>
              <a:off x="4859049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BBA5A21-EED2-446F-AEF6-276D6E8C7F43}"/>
                </a:ext>
              </a:extLst>
            </p:cNvPr>
            <p:cNvSpPr/>
            <p:nvPr/>
          </p:nvSpPr>
          <p:spPr>
            <a:xfrm>
              <a:off x="4185292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EF66CCC-430C-4FD5-A5AB-7824EC7BD67C}"/>
                </a:ext>
              </a:extLst>
            </p:cNvPr>
            <p:cNvSpPr/>
            <p:nvPr/>
          </p:nvSpPr>
          <p:spPr>
            <a:xfrm>
              <a:off x="4859049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F0EFB-02FE-403E-8033-3222148DFDCB}"/>
                </a:ext>
              </a:extLst>
            </p:cNvPr>
            <p:cNvSpPr/>
            <p:nvPr/>
          </p:nvSpPr>
          <p:spPr>
            <a:xfrm>
              <a:off x="418529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A7D458-5426-4785-B672-E067E13F2CAE}"/>
                </a:ext>
              </a:extLst>
            </p:cNvPr>
            <p:cNvSpPr/>
            <p:nvPr/>
          </p:nvSpPr>
          <p:spPr>
            <a:xfrm>
              <a:off x="485904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FECCFAB-2EA9-423E-AFCD-8A52FF304821}"/>
                </a:ext>
              </a:extLst>
            </p:cNvPr>
            <p:cNvSpPr/>
            <p:nvPr/>
          </p:nvSpPr>
          <p:spPr>
            <a:xfrm>
              <a:off x="418529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0E9824A-EDEA-4E6D-9D4A-DCF06A7EA73A}"/>
                </a:ext>
              </a:extLst>
            </p:cNvPr>
            <p:cNvSpPr/>
            <p:nvPr/>
          </p:nvSpPr>
          <p:spPr>
            <a:xfrm>
              <a:off x="485904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3EC4553-AAA6-4FFC-9E6A-600606C12E09}"/>
                </a:ext>
              </a:extLst>
            </p:cNvPr>
            <p:cNvSpPr/>
            <p:nvPr/>
          </p:nvSpPr>
          <p:spPr>
            <a:xfrm>
              <a:off x="418529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2167E1-C6D0-432D-852D-F1C3EA744414}"/>
                </a:ext>
              </a:extLst>
            </p:cNvPr>
            <p:cNvSpPr/>
            <p:nvPr/>
          </p:nvSpPr>
          <p:spPr>
            <a:xfrm>
              <a:off x="485904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F3ED8E04-4BB0-48CF-A152-28583E8F2F81}"/>
              </a:ext>
            </a:extLst>
          </p:cNvPr>
          <p:cNvSpPr/>
          <p:nvPr/>
        </p:nvSpPr>
        <p:spPr>
          <a:xfrm>
            <a:off x="5490214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6F9BB97-B07A-494B-ACDB-C3F531C93E0D}"/>
              </a:ext>
            </a:extLst>
          </p:cNvPr>
          <p:cNvSpPr/>
          <p:nvPr/>
        </p:nvSpPr>
        <p:spPr>
          <a:xfrm>
            <a:off x="6163971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6747B09-0677-47C9-AE14-AF79E44B9ED8}"/>
              </a:ext>
            </a:extLst>
          </p:cNvPr>
          <p:cNvSpPr/>
          <p:nvPr/>
        </p:nvSpPr>
        <p:spPr>
          <a:xfrm>
            <a:off x="5827092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458A989-6A0A-44C4-BB82-74DCE6F81B34}"/>
              </a:ext>
            </a:extLst>
          </p:cNvPr>
          <p:cNvSpPr/>
          <p:nvPr/>
        </p:nvSpPr>
        <p:spPr>
          <a:xfrm>
            <a:off x="5490214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E3FCB07-0A4C-4F1B-9199-5BBE92D9F71C}"/>
              </a:ext>
            </a:extLst>
          </p:cNvPr>
          <p:cNvSpPr/>
          <p:nvPr/>
        </p:nvSpPr>
        <p:spPr>
          <a:xfrm>
            <a:off x="6163971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11D4F80-35F6-4864-9AD7-692A5F1C10E0}"/>
              </a:ext>
            </a:extLst>
          </p:cNvPr>
          <p:cNvSpPr/>
          <p:nvPr/>
        </p:nvSpPr>
        <p:spPr>
          <a:xfrm>
            <a:off x="5827092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52CBE4-F023-4DEC-81BD-AF25D88A79E2}"/>
              </a:ext>
            </a:extLst>
          </p:cNvPr>
          <p:cNvSpPr/>
          <p:nvPr/>
        </p:nvSpPr>
        <p:spPr>
          <a:xfrm>
            <a:off x="5490214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BDAF0A6-6C90-4B4D-9C31-A375500B72D0}"/>
              </a:ext>
            </a:extLst>
          </p:cNvPr>
          <p:cNvSpPr/>
          <p:nvPr/>
        </p:nvSpPr>
        <p:spPr>
          <a:xfrm>
            <a:off x="6163971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4ADD33C-B09C-4A85-BFC1-02669A64486A}"/>
              </a:ext>
            </a:extLst>
          </p:cNvPr>
          <p:cNvSpPr/>
          <p:nvPr/>
        </p:nvSpPr>
        <p:spPr>
          <a:xfrm>
            <a:off x="5827092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1E1E69-4F20-4774-B13D-E0E3F04604D2}"/>
              </a:ext>
            </a:extLst>
          </p:cNvPr>
          <p:cNvSpPr/>
          <p:nvPr/>
        </p:nvSpPr>
        <p:spPr>
          <a:xfrm>
            <a:off x="5490214" y="1328835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48DF43-CBBE-4553-A295-3DF076CDFEF0}"/>
              </a:ext>
            </a:extLst>
          </p:cNvPr>
          <p:cNvSpPr/>
          <p:nvPr/>
        </p:nvSpPr>
        <p:spPr>
          <a:xfrm>
            <a:off x="6163971" y="1328835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8DA78A2-F2A8-4543-8C96-8068AE3FD383}"/>
              </a:ext>
            </a:extLst>
          </p:cNvPr>
          <p:cNvSpPr/>
          <p:nvPr/>
        </p:nvSpPr>
        <p:spPr>
          <a:xfrm>
            <a:off x="5490214" y="198992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1D188B-2F27-4D0F-A99C-36A6FBAE976D}"/>
              </a:ext>
            </a:extLst>
          </p:cNvPr>
          <p:cNvSpPr/>
          <p:nvPr/>
        </p:nvSpPr>
        <p:spPr>
          <a:xfrm>
            <a:off x="6163971" y="198992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0ABE01B-9A45-480C-9547-03C97F5E53F2}"/>
              </a:ext>
            </a:extLst>
          </p:cNvPr>
          <p:cNvSpPr/>
          <p:nvPr/>
        </p:nvSpPr>
        <p:spPr>
          <a:xfrm>
            <a:off x="5827092" y="1659751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903FE21-FE93-47F0-84C6-1DD9A19289EF}"/>
              </a:ext>
            </a:extLst>
          </p:cNvPr>
          <p:cNvSpPr/>
          <p:nvPr/>
        </p:nvSpPr>
        <p:spPr>
          <a:xfrm>
            <a:off x="6795135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AC76AF5-7B99-4307-A9D3-5FA0D63E2ECE}"/>
              </a:ext>
            </a:extLst>
          </p:cNvPr>
          <p:cNvSpPr/>
          <p:nvPr/>
        </p:nvSpPr>
        <p:spPr>
          <a:xfrm>
            <a:off x="7468892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574346E-8C74-42D5-9F60-9459C6E34435}"/>
              </a:ext>
            </a:extLst>
          </p:cNvPr>
          <p:cNvSpPr/>
          <p:nvPr/>
        </p:nvSpPr>
        <p:spPr>
          <a:xfrm>
            <a:off x="7132013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F341FBB-EE44-4ACB-AE58-3683A58DFB73}"/>
              </a:ext>
            </a:extLst>
          </p:cNvPr>
          <p:cNvSpPr/>
          <p:nvPr/>
        </p:nvSpPr>
        <p:spPr>
          <a:xfrm>
            <a:off x="6795135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9EFF1C6-4E89-48F5-8A02-0DBC4480A461}"/>
              </a:ext>
            </a:extLst>
          </p:cNvPr>
          <p:cNvSpPr/>
          <p:nvPr/>
        </p:nvSpPr>
        <p:spPr>
          <a:xfrm>
            <a:off x="7468892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9F5287-EB8B-4D68-927B-1A1F3097B4FF}"/>
              </a:ext>
            </a:extLst>
          </p:cNvPr>
          <p:cNvSpPr/>
          <p:nvPr/>
        </p:nvSpPr>
        <p:spPr>
          <a:xfrm>
            <a:off x="7132013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4AA9464-A045-474C-BEB8-A8EE523D8A3B}"/>
              </a:ext>
            </a:extLst>
          </p:cNvPr>
          <p:cNvSpPr/>
          <p:nvPr/>
        </p:nvSpPr>
        <p:spPr>
          <a:xfrm>
            <a:off x="6795135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5AD6092-51ED-48C4-8E2C-3E8FFC2D80F8}"/>
              </a:ext>
            </a:extLst>
          </p:cNvPr>
          <p:cNvSpPr/>
          <p:nvPr/>
        </p:nvSpPr>
        <p:spPr>
          <a:xfrm>
            <a:off x="7468892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BA3F894-3485-4EA8-B146-7BE6DED95F7C}"/>
              </a:ext>
            </a:extLst>
          </p:cNvPr>
          <p:cNvSpPr/>
          <p:nvPr/>
        </p:nvSpPr>
        <p:spPr>
          <a:xfrm>
            <a:off x="7132013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AC4ACDF-ED59-40EE-BB37-49C7158902B9}"/>
              </a:ext>
            </a:extLst>
          </p:cNvPr>
          <p:cNvSpPr/>
          <p:nvPr/>
        </p:nvSpPr>
        <p:spPr>
          <a:xfrm>
            <a:off x="6795135" y="1328835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6EB8EB2-FEA9-432E-B651-8DD080815E7A}"/>
              </a:ext>
            </a:extLst>
          </p:cNvPr>
          <p:cNvSpPr/>
          <p:nvPr/>
        </p:nvSpPr>
        <p:spPr>
          <a:xfrm>
            <a:off x="7468892" y="1328835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61035E0-9E17-49D5-B1C1-8070F2AE104C}"/>
              </a:ext>
            </a:extLst>
          </p:cNvPr>
          <p:cNvSpPr/>
          <p:nvPr/>
        </p:nvSpPr>
        <p:spPr>
          <a:xfrm>
            <a:off x="6795135" y="198992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E2DECC7-CDA2-4FD9-994C-8D9642677D7A}"/>
              </a:ext>
            </a:extLst>
          </p:cNvPr>
          <p:cNvSpPr/>
          <p:nvPr/>
        </p:nvSpPr>
        <p:spPr>
          <a:xfrm>
            <a:off x="7468892" y="198992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8B118A7-67AA-459B-9B07-BAE452A5F8D2}"/>
              </a:ext>
            </a:extLst>
          </p:cNvPr>
          <p:cNvSpPr/>
          <p:nvPr/>
        </p:nvSpPr>
        <p:spPr>
          <a:xfrm>
            <a:off x="8100055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EDDCE1A-9D03-425B-A27B-4CA9B80F8822}"/>
              </a:ext>
            </a:extLst>
          </p:cNvPr>
          <p:cNvSpPr/>
          <p:nvPr/>
        </p:nvSpPr>
        <p:spPr>
          <a:xfrm>
            <a:off x="8773812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DB7E2263-86EA-4934-9B57-C0A6F6B68374}"/>
              </a:ext>
            </a:extLst>
          </p:cNvPr>
          <p:cNvSpPr/>
          <p:nvPr/>
        </p:nvSpPr>
        <p:spPr>
          <a:xfrm>
            <a:off x="8436933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C608965-9119-4B8B-9764-3D8B4F606EFF}"/>
              </a:ext>
            </a:extLst>
          </p:cNvPr>
          <p:cNvSpPr/>
          <p:nvPr/>
        </p:nvSpPr>
        <p:spPr>
          <a:xfrm>
            <a:off x="8100055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FA1C803-E68B-4BD2-AFAC-CCCD765891EF}"/>
              </a:ext>
            </a:extLst>
          </p:cNvPr>
          <p:cNvSpPr/>
          <p:nvPr/>
        </p:nvSpPr>
        <p:spPr>
          <a:xfrm>
            <a:off x="8773812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6B3FBD0-542D-4ED3-8273-0DF1BB28927D}"/>
              </a:ext>
            </a:extLst>
          </p:cNvPr>
          <p:cNvSpPr/>
          <p:nvPr/>
        </p:nvSpPr>
        <p:spPr>
          <a:xfrm>
            <a:off x="8436933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5D6804F-E6BF-4ED8-BE17-E4A74692B6E8}"/>
              </a:ext>
            </a:extLst>
          </p:cNvPr>
          <p:cNvSpPr/>
          <p:nvPr/>
        </p:nvSpPr>
        <p:spPr>
          <a:xfrm>
            <a:off x="8100055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2F9EEA-94A7-48A5-A026-298A009CC048}"/>
              </a:ext>
            </a:extLst>
          </p:cNvPr>
          <p:cNvSpPr/>
          <p:nvPr/>
        </p:nvSpPr>
        <p:spPr>
          <a:xfrm>
            <a:off x="8773812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A3D5560-6561-4E74-BE27-228897B2118D}"/>
              </a:ext>
            </a:extLst>
          </p:cNvPr>
          <p:cNvSpPr/>
          <p:nvPr/>
        </p:nvSpPr>
        <p:spPr>
          <a:xfrm>
            <a:off x="8436933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F537987-811E-4719-9A80-9B84665158F5}"/>
              </a:ext>
            </a:extLst>
          </p:cNvPr>
          <p:cNvSpPr/>
          <p:nvPr/>
        </p:nvSpPr>
        <p:spPr>
          <a:xfrm>
            <a:off x="8773812" y="132458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D5E6CD08-047E-400A-9702-D4220C391973}"/>
              </a:ext>
            </a:extLst>
          </p:cNvPr>
          <p:cNvSpPr/>
          <p:nvPr/>
        </p:nvSpPr>
        <p:spPr>
          <a:xfrm>
            <a:off x="8100055" y="1985681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C0B12E1-0249-4FE4-B3FF-E8BDC762772A}"/>
              </a:ext>
            </a:extLst>
          </p:cNvPr>
          <p:cNvSpPr/>
          <p:nvPr/>
        </p:nvSpPr>
        <p:spPr>
          <a:xfrm>
            <a:off x="8436933" y="165550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19BED7E-0DE0-4203-BE1A-CF2A497B533F}"/>
              </a:ext>
            </a:extLst>
          </p:cNvPr>
          <p:cNvSpPr/>
          <p:nvPr/>
        </p:nvSpPr>
        <p:spPr>
          <a:xfrm>
            <a:off x="9399158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AE311B7-2A23-43C9-B5FC-4D82A77BFABD}"/>
              </a:ext>
            </a:extLst>
          </p:cNvPr>
          <p:cNvSpPr/>
          <p:nvPr/>
        </p:nvSpPr>
        <p:spPr>
          <a:xfrm>
            <a:off x="10072915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D9BE32C-4AEA-4A95-BE4E-D9ABB3F1D3E1}"/>
              </a:ext>
            </a:extLst>
          </p:cNvPr>
          <p:cNvSpPr/>
          <p:nvPr/>
        </p:nvSpPr>
        <p:spPr>
          <a:xfrm>
            <a:off x="9736036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EDCC782-2600-412F-A7CE-7EBDAA5A46DF}"/>
              </a:ext>
            </a:extLst>
          </p:cNvPr>
          <p:cNvSpPr/>
          <p:nvPr/>
        </p:nvSpPr>
        <p:spPr>
          <a:xfrm>
            <a:off x="9399158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A544AA8F-E138-44FD-9DAF-4A2097967F65}"/>
              </a:ext>
            </a:extLst>
          </p:cNvPr>
          <p:cNvSpPr/>
          <p:nvPr/>
        </p:nvSpPr>
        <p:spPr>
          <a:xfrm>
            <a:off x="10072915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300621A6-7685-4496-A63D-226CCC84131D}"/>
              </a:ext>
            </a:extLst>
          </p:cNvPr>
          <p:cNvSpPr/>
          <p:nvPr/>
        </p:nvSpPr>
        <p:spPr>
          <a:xfrm>
            <a:off x="9736036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54B936C-95B2-4684-97BB-A5C0B0203BE1}"/>
              </a:ext>
            </a:extLst>
          </p:cNvPr>
          <p:cNvSpPr/>
          <p:nvPr/>
        </p:nvSpPr>
        <p:spPr>
          <a:xfrm>
            <a:off x="9399158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F11ABCE-83B5-42C7-9A9A-0F66275876AE}"/>
              </a:ext>
            </a:extLst>
          </p:cNvPr>
          <p:cNvSpPr/>
          <p:nvPr/>
        </p:nvSpPr>
        <p:spPr>
          <a:xfrm>
            <a:off x="10072915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15FAE97-4F72-4019-9243-272C74082897}"/>
              </a:ext>
            </a:extLst>
          </p:cNvPr>
          <p:cNvSpPr/>
          <p:nvPr/>
        </p:nvSpPr>
        <p:spPr>
          <a:xfrm>
            <a:off x="9736036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34B27F5-C193-4826-8C97-7284A6F56407}"/>
              </a:ext>
            </a:extLst>
          </p:cNvPr>
          <p:cNvSpPr/>
          <p:nvPr/>
        </p:nvSpPr>
        <p:spPr>
          <a:xfrm>
            <a:off x="10072915" y="132458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2DD8FCE-C7DB-4D5E-BC7B-E26138511090}"/>
              </a:ext>
            </a:extLst>
          </p:cNvPr>
          <p:cNvSpPr/>
          <p:nvPr/>
        </p:nvSpPr>
        <p:spPr>
          <a:xfrm>
            <a:off x="9399158" y="1985681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6565036-99D0-4D9F-85B8-2203422E220A}"/>
              </a:ext>
            </a:extLst>
          </p:cNvPr>
          <p:cNvSpPr/>
          <p:nvPr/>
        </p:nvSpPr>
        <p:spPr>
          <a:xfrm>
            <a:off x="10698260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7B8A024-271D-4F95-B939-208BAD15127D}"/>
              </a:ext>
            </a:extLst>
          </p:cNvPr>
          <p:cNvSpPr/>
          <p:nvPr/>
        </p:nvSpPr>
        <p:spPr>
          <a:xfrm>
            <a:off x="11372017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79386F4-1714-4C4A-852F-E6332E920EB1}"/>
              </a:ext>
            </a:extLst>
          </p:cNvPr>
          <p:cNvSpPr/>
          <p:nvPr/>
        </p:nvSpPr>
        <p:spPr>
          <a:xfrm>
            <a:off x="11035138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C1549EA-3BEB-4CD0-8F32-B626951CE013}"/>
              </a:ext>
            </a:extLst>
          </p:cNvPr>
          <p:cNvSpPr/>
          <p:nvPr/>
        </p:nvSpPr>
        <p:spPr>
          <a:xfrm>
            <a:off x="10698260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DE0B9DF-B914-482D-A3F3-14B734A7F334}"/>
              </a:ext>
            </a:extLst>
          </p:cNvPr>
          <p:cNvSpPr/>
          <p:nvPr/>
        </p:nvSpPr>
        <p:spPr>
          <a:xfrm>
            <a:off x="11372017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BDE6426-9CC5-4A2A-AC61-EBFA0D1B3F0B}"/>
              </a:ext>
            </a:extLst>
          </p:cNvPr>
          <p:cNvSpPr/>
          <p:nvPr/>
        </p:nvSpPr>
        <p:spPr>
          <a:xfrm>
            <a:off x="11035138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F0F9C11-0B38-4CDD-8C8A-1608081345C4}"/>
              </a:ext>
            </a:extLst>
          </p:cNvPr>
          <p:cNvSpPr/>
          <p:nvPr/>
        </p:nvSpPr>
        <p:spPr>
          <a:xfrm>
            <a:off x="10698260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C3DBC900-BEA5-4F23-9BC3-4EAF7004BA66}"/>
              </a:ext>
            </a:extLst>
          </p:cNvPr>
          <p:cNvSpPr/>
          <p:nvPr/>
        </p:nvSpPr>
        <p:spPr>
          <a:xfrm>
            <a:off x="11372017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B02B17E-E03D-4825-9A78-A32E03B5984B}"/>
              </a:ext>
            </a:extLst>
          </p:cNvPr>
          <p:cNvSpPr/>
          <p:nvPr/>
        </p:nvSpPr>
        <p:spPr>
          <a:xfrm>
            <a:off x="11035138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EA9FA9C-61FC-43C9-ACB6-EFAE79DD1876}"/>
              </a:ext>
            </a:extLst>
          </p:cNvPr>
          <p:cNvSpPr/>
          <p:nvPr/>
        </p:nvSpPr>
        <p:spPr>
          <a:xfrm>
            <a:off x="11035138" y="165550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4E61AF8-3D86-414A-8D6C-F1F88CC3C887}"/>
              </a:ext>
            </a:extLst>
          </p:cNvPr>
          <p:cNvGrpSpPr/>
          <p:nvPr/>
        </p:nvGrpSpPr>
        <p:grpSpPr>
          <a:xfrm rot="10800000">
            <a:off x="226756" y="2698033"/>
            <a:ext cx="1039762" cy="2079522"/>
            <a:chOff x="226756" y="240583"/>
            <a:chExt cx="1039762" cy="2079522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3D2C7E4B-8E18-43BD-A8E2-8BC7907B64B3}"/>
                </a:ext>
              </a:extLst>
            </p:cNvPr>
            <p:cNvGrpSpPr/>
            <p:nvPr/>
          </p:nvGrpSpPr>
          <p:grpSpPr>
            <a:xfrm rot="5400000">
              <a:off x="-293124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B49CA122-5644-44A2-ADDB-00878F4E2DC2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4E0EB63A-4A1B-4C1A-9D6D-55A812C782F7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02620C5-9FD7-488A-925D-7B6726336AC1}"/>
                </a:ext>
              </a:extLst>
            </p:cNvPr>
            <p:cNvSpPr/>
            <p:nvPr/>
          </p:nvSpPr>
          <p:spPr>
            <a:xfrm>
              <a:off x="270520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AD72BABB-C105-43F2-BBCB-89779812B5DA}"/>
                </a:ext>
              </a:extLst>
            </p:cNvPr>
            <p:cNvSpPr/>
            <p:nvPr/>
          </p:nvSpPr>
          <p:spPr>
            <a:xfrm>
              <a:off x="944277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36A5B45-5F20-45CE-A4CD-A2071A282E5F}"/>
                </a:ext>
              </a:extLst>
            </p:cNvPr>
            <p:cNvSpPr/>
            <p:nvPr/>
          </p:nvSpPr>
          <p:spPr>
            <a:xfrm>
              <a:off x="270520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7F24E95-A01C-4FBE-8D9B-A2537A70FECA}"/>
                </a:ext>
              </a:extLst>
            </p:cNvPr>
            <p:cNvSpPr/>
            <p:nvPr/>
          </p:nvSpPr>
          <p:spPr>
            <a:xfrm>
              <a:off x="944277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D73E84A7-9579-40DD-B30F-1E36941071A3}"/>
                </a:ext>
              </a:extLst>
            </p:cNvPr>
            <p:cNvSpPr/>
            <p:nvPr/>
          </p:nvSpPr>
          <p:spPr>
            <a:xfrm>
              <a:off x="270520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BA978353-A5A1-4601-B47D-85E79D18220B}"/>
                </a:ext>
              </a:extLst>
            </p:cNvPr>
            <p:cNvSpPr/>
            <p:nvPr/>
          </p:nvSpPr>
          <p:spPr>
            <a:xfrm>
              <a:off x="944277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E8C08CC-177B-413C-9DB6-0451B4D385F7}"/>
                </a:ext>
              </a:extLst>
            </p:cNvPr>
            <p:cNvSpPr/>
            <p:nvPr/>
          </p:nvSpPr>
          <p:spPr>
            <a:xfrm>
              <a:off x="270520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EC5DEF21-9021-4AD7-BF33-DFD0295794AC}"/>
                </a:ext>
              </a:extLst>
            </p:cNvPr>
            <p:cNvSpPr/>
            <p:nvPr/>
          </p:nvSpPr>
          <p:spPr>
            <a:xfrm>
              <a:off x="944277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3E998C4-1E77-439F-8F79-95ACBB41DCEF}"/>
                </a:ext>
              </a:extLst>
            </p:cNvPr>
            <p:cNvSpPr/>
            <p:nvPr/>
          </p:nvSpPr>
          <p:spPr>
            <a:xfrm>
              <a:off x="607398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09B00373-D71A-4D67-8AE5-FB0205493321}"/>
                </a:ext>
              </a:extLst>
            </p:cNvPr>
            <p:cNvSpPr/>
            <p:nvPr/>
          </p:nvSpPr>
          <p:spPr>
            <a:xfrm>
              <a:off x="270520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48F24279-3971-456E-A138-7D3A1222F21B}"/>
                </a:ext>
              </a:extLst>
            </p:cNvPr>
            <p:cNvSpPr/>
            <p:nvPr/>
          </p:nvSpPr>
          <p:spPr>
            <a:xfrm>
              <a:off x="944277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E04934F3-CBB4-45C0-A6E8-0A8056896F03}"/>
                </a:ext>
              </a:extLst>
            </p:cNvPr>
            <p:cNvSpPr/>
            <p:nvPr/>
          </p:nvSpPr>
          <p:spPr>
            <a:xfrm>
              <a:off x="607398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EDC1157-ED05-4DE8-90DA-4B6978F30CAB}"/>
                </a:ext>
              </a:extLst>
            </p:cNvPr>
            <p:cNvSpPr/>
            <p:nvPr/>
          </p:nvSpPr>
          <p:spPr>
            <a:xfrm>
              <a:off x="270520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2254933-1406-4A22-8BDA-A3A71CE71BDF}"/>
                </a:ext>
              </a:extLst>
            </p:cNvPr>
            <p:cNvSpPr/>
            <p:nvPr/>
          </p:nvSpPr>
          <p:spPr>
            <a:xfrm>
              <a:off x="94427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019F793-0AB4-4353-8FD0-BA13DE00C9C9}"/>
                </a:ext>
              </a:extLst>
            </p:cNvPr>
            <p:cNvSpPr/>
            <p:nvPr/>
          </p:nvSpPr>
          <p:spPr>
            <a:xfrm>
              <a:off x="607398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7825763-C4AD-4027-A4D6-C31EA2C9AE8A}"/>
              </a:ext>
            </a:extLst>
          </p:cNvPr>
          <p:cNvGrpSpPr/>
          <p:nvPr/>
        </p:nvGrpSpPr>
        <p:grpSpPr>
          <a:xfrm rot="10800000">
            <a:off x="1531681" y="2698033"/>
            <a:ext cx="1039762" cy="2079522"/>
            <a:chOff x="1531681" y="240583"/>
            <a:chExt cx="1039762" cy="2079522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427DF39F-804D-4B5E-80A2-3DEF2A75EC9F}"/>
                </a:ext>
              </a:extLst>
            </p:cNvPr>
            <p:cNvGrpSpPr/>
            <p:nvPr/>
          </p:nvGrpSpPr>
          <p:grpSpPr>
            <a:xfrm rot="5400000">
              <a:off x="101180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7B77BD8-D2E8-40D2-976C-09BE27CFD363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CE46834E-BC20-4B68-9D8C-30BC596F1481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A6F43295-4C5B-4985-AA34-E520C7345248}"/>
                </a:ext>
              </a:extLst>
            </p:cNvPr>
            <p:cNvSpPr/>
            <p:nvPr/>
          </p:nvSpPr>
          <p:spPr>
            <a:xfrm>
              <a:off x="1575445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A57F4275-459B-4B0F-9738-0DC1BEE1BB56}"/>
                </a:ext>
              </a:extLst>
            </p:cNvPr>
            <p:cNvSpPr/>
            <p:nvPr/>
          </p:nvSpPr>
          <p:spPr>
            <a:xfrm>
              <a:off x="224920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04833A4-897A-4153-8D0F-3246EEE259A4}"/>
                </a:ext>
              </a:extLst>
            </p:cNvPr>
            <p:cNvSpPr/>
            <p:nvPr/>
          </p:nvSpPr>
          <p:spPr>
            <a:xfrm>
              <a:off x="1575445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2327779-9406-4C5A-98CC-AF39A5765A6C}"/>
                </a:ext>
              </a:extLst>
            </p:cNvPr>
            <p:cNvSpPr/>
            <p:nvPr/>
          </p:nvSpPr>
          <p:spPr>
            <a:xfrm>
              <a:off x="2249202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E446657E-C1EE-48AC-A4B9-1FC6C73C5F63}"/>
                </a:ext>
              </a:extLst>
            </p:cNvPr>
            <p:cNvSpPr/>
            <p:nvPr/>
          </p:nvSpPr>
          <p:spPr>
            <a:xfrm>
              <a:off x="1575445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CFEEB3F2-E488-4679-B388-417F4FE7B68B}"/>
                </a:ext>
              </a:extLst>
            </p:cNvPr>
            <p:cNvSpPr/>
            <p:nvPr/>
          </p:nvSpPr>
          <p:spPr>
            <a:xfrm>
              <a:off x="2249202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B3406B71-76D7-48C8-99F4-D9EE04E75FB5}"/>
                </a:ext>
              </a:extLst>
            </p:cNvPr>
            <p:cNvSpPr/>
            <p:nvPr/>
          </p:nvSpPr>
          <p:spPr>
            <a:xfrm>
              <a:off x="157544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026D1BC2-7082-49E1-B4AE-69BF54462801}"/>
                </a:ext>
              </a:extLst>
            </p:cNvPr>
            <p:cNvSpPr/>
            <p:nvPr/>
          </p:nvSpPr>
          <p:spPr>
            <a:xfrm>
              <a:off x="224920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1C8030B8-E938-4DCD-A424-49831C4384B9}"/>
                </a:ext>
              </a:extLst>
            </p:cNvPr>
            <p:cNvSpPr/>
            <p:nvPr/>
          </p:nvSpPr>
          <p:spPr>
            <a:xfrm>
              <a:off x="1912323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69FAA98A-6DAF-45E2-A562-E3348013D73F}"/>
                </a:ext>
              </a:extLst>
            </p:cNvPr>
            <p:cNvSpPr/>
            <p:nvPr/>
          </p:nvSpPr>
          <p:spPr>
            <a:xfrm>
              <a:off x="157544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18D2F03-792E-44B1-816D-65FF23868F30}"/>
                </a:ext>
              </a:extLst>
            </p:cNvPr>
            <p:cNvSpPr/>
            <p:nvPr/>
          </p:nvSpPr>
          <p:spPr>
            <a:xfrm>
              <a:off x="224920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F0546C9E-88DB-4036-B1AA-BA3C56246794}"/>
                </a:ext>
              </a:extLst>
            </p:cNvPr>
            <p:cNvSpPr/>
            <p:nvPr/>
          </p:nvSpPr>
          <p:spPr>
            <a:xfrm>
              <a:off x="1912323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5714B49-66BC-41F5-AF96-33F00BE874C2}"/>
                </a:ext>
              </a:extLst>
            </p:cNvPr>
            <p:cNvSpPr/>
            <p:nvPr/>
          </p:nvSpPr>
          <p:spPr>
            <a:xfrm>
              <a:off x="1575445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105503F-71D7-4023-9422-566CD16B5EFE}"/>
                </a:ext>
              </a:extLst>
            </p:cNvPr>
            <p:cNvSpPr/>
            <p:nvPr/>
          </p:nvSpPr>
          <p:spPr>
            <a:xfrm>
              <a:off x="224920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6506823-38A4-45FF-8648-B1C0616FFDFA}"/>
              </a:ext>
            </a:extLst>
          </p:cNvPr>
          <p:cNvGrpSpPr/>
          <p:nvPr/>
        </p:nvGrpSpPr>
        <p:grpSpPr>
          <a:xfrm rot="10800000">
            <a:off x="2836605" y="2698033"/>
            <a:ext cx="1039762" cy="2079522"/>
            <a:chOff x="2836605" y="240583"/>
            <a:chExt cx="1039762" cy="2079522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868557D9-6EBE-497C-9C31-7772DC7D2D34}"/>
                </a:ext>
              </a:extLst>
            </p:cNvPr>
            <p:cNvGrpSpPr/>
            <p:nvPr/>
          </p:nvGrpSpPr>
          <p:grpSpPr>
            <a:xfrm rot="5400000">
              <a:off x="2316725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2F2CFEA0-CAF0-4731-B3DE-90DA5C7AA421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C2DCB7BB-B59A-4B82-9FF8-AF20D96BA8A6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95438E68-A5B2-43F1-AFD6-1FA11834CA99}"/>
                </a:ext>
              </a:extLst>
            </p:cNvPr>
            <p:cNvSpPr/>
            <p:nvPr/>
          </p:nvSpPr>
          <p:spPr>
            <a:xfrm>
              <a:off x="2880369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0EEDEED7-7FDF-41B2-BC80-AEB69E09A933}"/>
                </a:ext>
              </a:extLst>
            </p:cNvPr>
            <p:cNvSpPr/>
            <p:nvPr/>
          </p:nvSpPr>
          <p:spPr>
            <a:xfrm>
              <a:off x="3554126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287B4FA-1280-48F5-9880-488D52C2FA67}"/>
                </a:ext>
              </a:extLst>
            </p:cNvPr>
            <p:cNvSpPr/>
            <p:nvPr/>
          </p:nvSpPr>
          <p:spPr>
            <a:xfrm>
              <a:off x="2880369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48276551-CEA9-412A-9704-1311C70BC8CD}"/>
                </a:ext>
              </a:extLst>
            </p:cNvPr>
            <p:cNvSpPr/>
            <p:nvPr/>
          </p:nvSpPr>
          <p:spPr>
            <a:xfrm>
              <a:off x="3554126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BE43BCC7-C7CA-43BC-9F2E-A4493A8C22AB}"/>
                </a:ext>
              </a:extLst>
            </p:cNvPr>
            <p:cNvSpPr/>
            <p:nvPr/>
          </p:nvSpPr>
          <p:spPr>
            <a:xfrm>
              <a:off x="2880369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0518703B-46E9-4BCB-B913-894E09B6424C}"/>
                </a:ext>
              </a:extLst>
            </p:cNvPr>
            <p:cNvSpPr/>
            <p:nvPr/>
          </p:nvSpPr>
          <p:spPr>
            <a:xfrm>
              <a:off x="3554126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83F47C1A-924E-4783-9829-68BD9D2D2352}"/>
                </a:ext>
              </a:extLst>
            </p:cNvPr>
            <p:cNvSpPr/>
            <p:nvPr/>
          </p:nvSpPr>
          <p:spPr>
            <a:xfrm>
              <a:off x="288036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AB0F10D6-A525-42C0-8526-9DF848CF1528}"/>
                </a:ext>
              </a:extLst>
            </p:cNvPr>
            <p:cNvSpPr/>
            <p:nvPr/>
          </p:nvSpPr>
          <p:spPr>
            <a:xfrm>
              <a:off x="3554126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A63A29A0-655D-4446-87A8-835D9E88B382}"/>
                </a:ext>
              </a:extLst>
            </p:cNvPr>
            <p:cNvSpPr/>
            <p:nvPr/>
          </p:nvSpPr>
          <p:spPr>
            <a:xfrm>
              <a:off x="288036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FB33232C-6D62-4630-A78F-ADBB2782DC27}"/>
                </a:ext>
              </a:extLst>
            </p:cNvPr>
            <p:cNvSpPr/>
            <p:nvPr/>
          </p:nvSpPr>
          <p:spPr>
            <a:xfrm>
              <a:off x="3554126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174A66FB-F10D-45A0-8087-B5CA7B8680F9}"/>
                </a:ext>
              </a:extLst>
            </p:cNvPr>
            <p:cNvSpPr/>
            <p:nvPr/>
          </p:nvSpPr>
          <p:spPr>
            <a:xfrm>
              <a:off x="288036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C36F2983-8BB5-45CB-B371-CAB2496D070C}"/>
                </a:ext>
              </a:extLst>
            </p:cNvPr>
            <p:cNvSpPr/>
            <p:nvPr/>
          </p:nvSpPr>
          <p:spPr>
            <a:xfrm>
              <a:off x="3554126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5539005-DB41-45C5-B3A3-51B0FFEA6641}"/>
                </a:ext>
              </a:extLst>
            </p:cNvPr>
            <p:cNvSpPr/>
            <p:nvPr/>
          </p:nvSpPr>
          <p:spPr>
            <a:xfrm>
              <a:off x="321724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745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C1A6F51-9187-4238-8F0A-FAF3E4ED2F41}"/>
              </a:ext>
            </a:extLst>
          </p:cNvPr>
          <p:cNvGrpSpPr/>
          <p:nvPr/>
        </p:nvGrpSpPr>
        <p:grpSpPr>
          <a:xfrm>
            <a:off x="226756" y="240583"/>
            <a:ext cx="1039762" cy="2079522"/>
            <a:chOff x="226756" y="240583"/>
            <a:chExt cx="1039762" cy="20795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0C97A6-1119-4EF2-A48C-094EB2F02850}"/>
                </a:ext>
              </a:extLst>
            </p:cNvPr>
            <p:cNvGrpSpPr/>
            <p:nvPr/>
          </p:nvGrpSpPr>
          <p:grpSpPr>
            <a:xfrm rot="5400000">
              <a:off x="-293124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8A0E1B-8CDA-4BC0-9840-0C09C09C522F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2AE5F0-7245-49FA-BD26-19B225C745CC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48E7BD6-2B97-4F75-8D00-F5A2B244745D}"/>
                </a:ext>
              </a:extLst>
            </p:cNvPr>
            <p:cNvSpPr/>
            <p:nvPr/>
          </p:nvSpPr>
          <p:spPr>
            <a:xfrm>
              <a:off x="270520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71EC83E-5DC9-479F-B69E-C8D688A17BC7}"/>
                </a:ext>
              </a:extLst>
            </p:cNvPr>
            <p:cNvSpPr/>
            <p:nvPr/>
          </p:nvSpPr>
          <p:spPr>
            <a:xfrm>
              <a:off x="944277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6A229F-71A9-4473-B60B-015A58B9F02C}"/>
                </a:ext>
              </a:extLst>
            </p:cNvPr>
            <p:cNvSpPr/>
            <p:nvPr/>
          </p:nvSpPr>
          <p:spPr>
            <a:xfrm>
              <a:off x="270520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951A0CC-2F43-470F-ABE4-C47905A01512}"/>
                </a:ext>
              </a:extLst>
            </p:cNvPr>
            <p:cNvSpPr/>
            <p:nvPr/>
          </p:nvSpPr>
          <p:spPr>
            <a:xfrm>
              <a:off x="944277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AD4034-013D-41F9-8C69-40DC53147287}"/>
                </a:ext>
              </a:extLst>
            </p:cNvPr>
            <p:cNvSpPr/>
            <p:nvPr/>
          </p:nvSpPr>
          <p:spPr>
            <a:xfrm>
              <a:off x="270520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64079D-FE1F-4B03-8A59-1CB01333E456}"/>
                </a:ext>
              </a:extLst>
            </p:cNvPr>
            <p:cNvSpPr/>
            <p:nvPr/>
          </p:nvSpPr>
          <p:spPr>
            <a:xfrm>
              <a:off x="944277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589162-D6B5-4B41-AB9C-5AFB194DA884}"/>
                </a:ext>
              </a:extLst>
            </p:cNvPr>
            <p:cNvSpPr/>
            <p:nvPr/>
          </p:nvSpPr>
          <p:spPr>
            <a:xfrm>
              <a:off x="607398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86997C-43C8-41EA-B532-D4F47DB4FED0}"/>
                </a:ext>
              </a:extLst>
            </p:cNvPr>
            <p:cNvSpPr/>
            <p:nvPr/>
          </p:nvSpPr>
          <p:spPr>
            <a:xfrm>
              <a:off x="270520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F134F9-5A40-4B49-B4B7-CB22A3FF6D35}"/>
                </a:ext>
              </a:extLst>
            </p:cNvPr>
            <p:cNvSpPr/>
            <p:nvPr/>
          </p:nvSpPr>
          <p:spPr>
            <a:xfrm>
              <a:off x="944277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6BE9EC-A852-4F8A-BB73-06BE52624C9D}"/>
                </a:ext>
              </a:extLst>
            </p:cNvPr>
            <p:cNvSpPr/>
            <p:nvPr/>
          </p:nvSpPr>
          <p:spPr>
            <a:xfrm>
              <a:off x="607398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64F65D-76DE-4BB0-994B-95CC55F90701}"/>
                </a:ext>
              </a:extLst>
            </p:cNvPr>
            <p:cNvSpPr/>
            <p:nvPr/>
          </p:nvSpPr>
          <p:spPr>
            <a:xfrm>
              <a:off x="270520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6FD99D-1CDD-4161-8D55-F6FD4F5064B3}"/>
                </a:ext>
              </a:extLst>
            </p:cNvPr>
            <p:cNvSpPr/>
            <p:nvPr/>
          </p:nvSpPr>
          <p:spPr>
            <a:xfrm>
              <a:off x="944277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15F2CB-7A9C-4DB0-9D1A-17337664959F}"/>
                </a:ext>
              </a:extLst>
            </p:cNvPr>
            <p:cNvSpPr/>
            <p:nvPr/>
          </p:nvSpPr>
          <p:spPr>
            <a:xfrm>
              <a:off x="607398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820ECB-B92B-4708-B33A-AFE3E311DE45}"/>
                </a:ext>
              </a:extLst>
            </p:cNvPr>
            <p:cNvSpPr/>
            <p:nvPr/>
          </p:nvSpPr>
          <p:spPr>
            <a:xfrm>
              <a:off x="270520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D2991D-45BB-4B5A-89D7-A37744B3274C}"/>
                </a:ext>
              </a:extLst>
            </p:cNvPr>
            <p:cNvSpPr/>
            <p:nvPr/>
          </p:nvSpPr>
          <p:spPr>
            <a:xfrm>
              <a:off x="94427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594C83-49FF-4B32-BE3B-BF785AE46E36}"/>
                </a:ext>
              </a:extLst>
            </p:cNvPr>
            <p:cNvSpPr/>
            <p:nvPr/>
          </p:nvSpPr>
          <p:spPr>
            <a:xfrm>
              <a:off x="607398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E523929-0518-4832-805E-06DA26BEAB23}"/>
              </a:ext>
            </a:extLst>
          </p:cNvPr>
          <p:cNvGrpSpPr/>
          <p:nvPr/>
        </p:nvGrpSpPr>
        <p:grpSpPr>
          <a:xfrm>
            <a:off x="1531681" y="240583"/>
            <a:ext cx="1039762" cy="2079522"/>
            <a:chOff x="1531681" y="240583"/>
            <a:chExt cx="1039762" cy="20795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8363AA4-B982-4962-B06F-991854C6375E}"/>
                </a:ext>
              </a:extLst>
            </p:cNvPr>
            <p:cNvGrpSpPr/>
            <p:nvPr/>
          </p:nvGrpSpPr>
          <p:grpSpPr>
            <a:xfrm rot="5400000">
              <a:off x="101180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5EABC32-E99E-4511-9BCF-023A516F8DB1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ED3AE5-E33C-41A4-AE22-1F58B2D90054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F371801-7E15-4C0B-8952-948DFAF15B4F}"/>
                </a:ext>
              </a:extLst>
            </p:cNvPr>
            <p:cNvSpPr/>
            <p:nvPr/>
          </p:nvSpPr>
          <p:spPr>
            <a:xfrm>
              <a:off x="1575445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4D080B-DFE3-4898-9E62-0ACF06723918}"/>
                </a:ext>
              </a:extLst>
            </p:cNvPr>
            <p:cNvSpPr/>
            <p:nvPr/>
          </p:nvSpPr>
          <p:spPr>
            <a:xfrm>
              <a:off x="224920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87A46AB-CBF1-4468-91E6-E1C1FFB81B84}"/>
                </a:ext>
              </a:extLst>
            </p:cNvPr>
            <p:cNvSpPr/>
            <p:nvPr/>
          </p:nvSpPr>
          <p:spPr>
            <a:xfrm>
              <a:off x="1575445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FD0473C-602A-439D-93F7-8225004AB522}"/>
                </a:ext>
              </a:extLst>
            </p:cNvPr>
            <p:cNvSpPr/>
            <p:nvPr/>
          </p:nvSpPr>
          <p:spPr>
            <a:xfrm>
              <a:off x="2249202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DBE39C1-0CE7-46DE-B233-D1DED41719A5}"/>
                </a:ext>
              </a:extLst>
            </p:cNvPr>
            <p:cNvSpPr/>
            <p:nvPr/>
          </p:nvSpPr>
          <p:spPr>
            <a:xfrm>
              <a:off x="1575445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4F11D6E-3D7B-400C-8D2B-5B53674FBDEE}"/>
                </a:ext>
              </a:extLst>
            </p:cNvPr>
            <p:cNvSpPr/>
            <p:nvPr/>
          </p:nvSpPr>
          <p:spPr>
            <a:xfrm>
              <a:off x="2249202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B49967-1D7C-41E6-B71F-83C1AF918D5E}"/>
                </a:ext>
              </a:extLst>
            </p:cNvPr>
            <p:cNvSpPr/>
            <p:nvPr/>
          </p:nvSpPr>
          <p:spPr>
            <a:xfrm>
              <a:off x="1912323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E7AB4E8-A97C-426D-9017-BF18A36C689F}"/>
                </a:ext>
              </a:extLst>
            </p:cNvPr>
            <p:cNvSpPr/>
            <p:nvPr/>
          </p:nvSpPr>
          <p:spPr>
            <a:xfrm>
              <a:off x="157544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348B625-CBD1-4E1D-9468-7BCA6AA90219}"/>
                </a:ext>
              </a:extLst>
            </p:cNvPr>
            <p:cNvSpPr/>
            <p:nvPr/>
          </p:nvSpPr>
          <p:spPr>
            <a:xfrm>
              <a:off x="224920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1FFD91-4FB4-46BF-BA2A-51A2C98C9E97}"/>
                </a:ext>
              </a:extLst>
            </p:cNvPr>
            <p:cNvSpPr/>
            <p:nvPr/>
          </p:nvSpPr>
          <p:spPr>
            <a:xfrm>
              <a:off x="1912323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D316630-ED01-4381-8623-D8C5EA06EE58}"/>
                </a:ext>
              </a:extLst>
            </p:cNvPr>
            <p:cNvSpPr/>
            <p:nvPr/>
          </p:nvSpPr>
          <p:spPr>
            <a:xfrm>
              <a:off x="157544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F7F640-D063-4F45-9593-B002F81BF506}"/>
                </a:ext>
              </a:extLst>
            </p:cNvPr>
            <p:cNvSpPr/>
            <p:nvPr/>
          </p:nvSpPr>
          <p:spPr>
            <a:xfrm>
              <a:off x="224920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21F7D19-8457-4F6B-99C2-9F0D86435BDE}"/>
                </a:ext>
              </a:extLst>
            </p:cNvPr>
            <p:cNvSpPr/>
            <p:nvPr/>
          </p:nvSpPr>
          <p:spPr>
            <a:xfrm>
              <a:off x="1912323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9F5FBE-DA2D-416D-B61C-931CE012B3F0}"/>
                </a:ext>
              </a:extLst>
            </p:cNvPr>
            <p:cNvSpPr/>
            <p:nvPr/>
          </p:nvSpPr>
          <p:spPr>
            <a:xfrm>
              <a:off x="1575445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B0D6091-8223-4AAC-9694-F593C12B066C}"/>
                </a:ext>
              </a:extLst>
            </p:cNvPr>
            <p:cNvSpPr/>
            <p:nvPr/>
          </p:nvSpPr>
          <p:spPr>
            <a:xfrm>
              <a:off x="224920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90D2FF-7E96-464D-8FB5-B535470BD8B5}"/>
              </a:ext>
            </a:extLst>
          </p:cNvPr>
          <p:cNvGrpSpPr/>
          <p:nvPr/>
        </p:nvGrpSpPr>
        <p:grpSpPr>
          <a:xfrm>
            <a:off x="2836605" y="240583"/>
            <a:ext cx="1039762" cy="2079522"/>
            <a:chOff x="2836605" y="240583"/>
            <a:chExt cx="1039762" cy="207952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4AFC009-19DE-4BEC-980D-C60A13739507}"/>
                </a:ext>
              </a:extLst>
            </p:cNvPr>
            <p:cNvGrpSpPr/>
            <p:nvPr/>
          </p:nvGrpSpPr>
          <p:grpSpPr>
            <a:xfrm rot="5400000">
              <a:off x="2316725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D930C60-5A76-43B0-8B59-9641EA04EF01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D80C701-D078-44D2-B6E0-DBBE58D3A7B2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A42AD8D-D09B-4029-9C1F-55F7735EAFFD}"/>
                </a:ext>
              </a:extLst>
            </p:cNvPr>
            <p:cNvSpPr/>
            <p:nvPr/>
          </p:nvSpPr>
          <p:spPr>
            <a:xfrm>
              <a:off x="2880369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9FFD97-7D4C-43C4-8AD1-460D5ED62188}"/>
                </a:ext>
              </a:extLst>
            </p:cNvPr>
            <p:cNvSpPr/>
            <p:nvPr/>
          </p:nvSpPr>
          <p:spPr>
            <a:xfrm>
              <a:off x="3554126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5D888AC-CFD7-493A-81B5-1CACF3C30DD3}"/>
                </a:ext>
              </a:extLst>
            </p:cNvPr>
            <p:cNvSpPr/>
            <p:nvPr/>
          </p:nvSpPr>
          <p:spPr>
            <a:xfrm>
              <a:off x="2880369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D0DF8B7-7B0A-4212-B9CE-D768173C63B8}"/>
                </a:ext>
              </a:extLst>
            </p:cNvPr>
            <p:cNvSpPr/>
            <p:nvPr/>
          </p:nvSpPr>
          <p:spPr>
            <a:xfrm>
              <a:off x="3554126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A71F444-0869-4671-9D6E-CAE92A766755}"/>
                </a:ext>
              </a:extLst>
            </p:cNvPr>
            <p:cNvSpPr/>
            <p:nvPr/>
          </p:nvSpPr>
          <p:spPr>
            <a:xfrm>
              <a:off x="2880369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6C7152C-0AF6-41A5-983C-EA996E95921C}"/>
                </a:ext>
              </a:extLst>
            </p:cNvPr>
            <p:cNvSpPr/>
            <p:nvPr/>
          </p:nvSpPr>
          <p:spPr>
            <a:xfrm>
              <a:off x="3554126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0159B10-F112-4529-9D02-878D8C499A5D}"/>
                </a:ext>
              </a:extLst>
            </p:cNvPr>
            <p:cNvSpPr/>
            <p:nvPr/>
          </p:nvSpPr>
          <p:spPr>
            <a:xfrm>
              <a:off x="3217247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E5B9D1F-3A9A-4C24-B89C-443B78B94947}"/>
                </a:ext>
              </a:extLst>
            </p:cNvPr>
            <p:cNvSpPr/>
            <p:nvPr/>
          </p:nvSpPr>
          <p:spPr>
            <a:xfrm>
              <a:off x="2880369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D7B5458-2421-48AA-9642-9228473F5358}"/>
                </a:ext>
              </a:extLst>
            </p:cNvPr>
            <p:cNvSpPr/>
            <p:nvPr/>
          </p:nvSpPr>
          <p:spPr>
            <a:xfrm>
              <a:off x="3554126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48DFAAA-056D-47C4-92FB-D8147072C4F2}"/>
                </a:ext>
              </a:extLst>
            </p:cNvPr>
            <p:cNvSpPr/>
            <p:nvPr/>
          </p:nvSpPr>
          <p:spPr>
            <a:xfrm>
              <a:off x="2880369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866AE92-4927-4D3A-9B97-5F25F232D2D3}"/>
                </a:ext>
              </a:extLst>
            </p:cNvPr>
            <p:cNvSpPr/>
            <p:nvPr/>
          </p:nvSpPr>
          <p:spPr>
            <a:xfrm>
              <a:off x="3554126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DA2AB79-832C-40F6-AA56-108E2C2E74C0}"/>
                </a:ext>
              </a:extLst>
            </p:cNvPr>
            <p:cNvSpPr/>
            <p:nvPr/>
          </p:nvSpPr>
          <p:spPr>
            <a:xfrm>
              <a:off x="2880369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52EFBA7-297A-4073-8C27-E1A34D52B86A}"/>
                </a:ext>
              </a:extLst>
            </p:cNvPr>
            <p:cNvSpPr/>
            <p:nvPr/>
          </p:nvSpPr>
          <p:spPr>
            <a:xfrm>
              <a:off x="3554126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4AADA93-F11A-4922-AC71-27F4C5909B53}"/>
                </a:ext>
              </a:extLst>
            </p:cNvPr>
            <p:cNvSpPr/>
            <p:nvPr/>
          </p:nvSpPr>
          <p:spPr>
            <a:xfrm>
              <a:off x="321724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9320DDFF-1F14-4F98-A618-673369DB7F90}"/>
              </a:ext>
            </a:extLst>
          </p:cNvPr>
          <p:cNvSpPr/>
          <p:nvPr/>
        </p:nvSpPr>
        <p:spPr>
          <a:xfrm>
            <a:off x="4185292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963993B-7146-4397-A747-25787CA60ACE}"/>
              </a:ext>
            </a:extLst>
          </p:cNvPr>
          <p:cNvSpPr/>
          <p:nvPr/>
        </p:nvSpPr>
        <p:spPr>
          <a:xfrm>
            <a:off x="4859049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CA3EB54-E992-4572-9959-4E0985F190C0}"/>
              </a:ext>
            </a:extLst>
          </p:cNvPr>
          <p:cNvSpPr/>
          <p:nvPr/>
        </p:nvSpPr>
        <p:spPr>
          <a:xfrm>
            <a:off x="4522170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F32244F-24AE-4C5B-A0E9-9CD21AACE017}"/>
              </a:ext>
            </a:extLst>
          </p:cNvPr>
          <p:cNvSpPr/>
          <p:nvPr/>
        </p:nvSpPr>
        <p:spPr>
          <a:xfrm>
            <a:off x="4185292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173EC0-353D-4275-8702-7AE854A9E506}"/>
              </a:ext>
            </a:extLst>
          </p:cNvPr>
          <p:cNvSpPr/>
          <p:nvPr/>
        </p:nvSpPr>
        <p:spPr>
          <a:xfrm>
            <a:off x="4859049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726187E-2D89-4A00-BA6D-500584AC5C2C}"/>
              </a:ext>
            </a:extLst>
          </p:cNvPr>
          <p:cNvSpPr/>
          <p:nvPr/>
        </p:nvSpPr>
        <p:spPr>
          <a:xfrm>
            <a:off x="4522170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BBA5A21-EED2-446F-AEF6-276D6E8C7F43}"/>
              </a:ext>
            </a:extLst>
          </p:cNvPr>
          <p:cNvSpPr/>
          <p:nvPr/>
        </p:nvSpPr>
        <p:spPr>
          <a:xfrm>
            <a:off x="4185292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EF66CCC-430C-4FD5-A5AB-7824EC7BD67C}"/>
              </a:ext>
            </a:extLst>
          </p:cNvPr>
          <p:cNvSpPr/>
          <p:nvPr/>
        </p:nvSpPr>
        <p:spPr>
          <a:xfrm>
            <a:off x="4859049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D2FC15D-A4FD-46B2-AA7A-1B0B9D346D8E}"/>
              </a:ext>
            </a:extLst>
          </p:cNvPr>
          <p:cNvSpPr/>
          <p:nvPr/>
        </p:nvSpPr>
        <p:spPr>
          <a:xfrm>
            <a:off x="4522170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8F0EFB-02FE-403E-8033-3222148DFDCB}"/>
              </a:ext>
            </a:extLst>
          </p:cNvPr>
          <p:cNvSpPr/>
          <p:nvPr/>
        </p:nvSpPr>
        <p:spPr>
          <a:xfrm>
            <a:off x="4185292" y="1328835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DA7D458-5426-4785-B672-E067E13F2CAE}"/>
              </a:ext>
            </a:extLst>
          </p:cNvPr>
          <p:cNvSpPr/>
          <p:nvPr/>
        </p:nvSpPr>
        <p:spPr>
          <a:xfrm>
            <a:off x="4859049" y="1328835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ECCFAB-2EA9-423E-AFCD-8A52FF304821}"/>
              </a:ext>
            </a:extLst>
          </p:cNvPr>
          <p:cNvSpPr/>
          <p:nvPr/>
        </p:nvSpPr>
        <p:spPr>
          <a:xfrm>
            <a:off x="4185292" y="198992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0E9824A-EDEA-4E6D-9D4A-DCF06A7EA73A}"/>
              </a:ext>
            </a:extLst>
          </p:cNvPr>
          <p:cNvSpPr/>
          <p:nvPr/>
        </p:nvSpPr>
        <p:spPr>
          <a:xfrm>
            <a:off x="4859049" y="198992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3EC4553-AAA6-4FFC-9E6A-600606C12E09}"/>
              </a:ext>
            </a:extLst>
          </p:cNvPr>
          <p:cNvSpPr/>
          <p:nvPr/>
        </p:nvSpPr>
        <p:spPr>
          <a:xfrm>
            <a:off x="4185292" y="1659751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C2167E1-C6D0-432D-852D-F1C3EA744414}"/>
              </a:ext>
            </a:extLst>
          </p:cNvPr>
          <p:cNvSpPr/>
          <p:nvPr/>
        </p:nvSpPr>
        <p:spPr>
          <a:xfrm>
            <a:off x="4859049" y="1659751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3ED8E04-4BB0-48CF-A152-28583E8F2F81}"/>
              </a:ext>
            </a:extLst>
          </p:cNvPr>
          <p:cNvSpPr/>
          <p:nvPr/>
        </p:nvSpPr>
        <p:spPr>
          <a:xfrm>
            <a:off x="5490214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6F9BB97-B07A-494B-ACDB-C3F531C93E0D}"/>
              </a:ext>
            </a:extLst>
          </p:cNvPr>
          <p:cNvSpPr/>
          <p:nvPr/>
        </p:nvSpPr>
        <p:spPr>
          <a:xfrm>
            <a:off x="6163971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6747B09-0677-47C9-AE14-AF79E44B9ED8}"/>
              </a:ext>
            </a:extLst>
          </p:cNvPr>
          <p:cNvSpPr/>
          <p:nvPr/>
        </p:nvSpPr>
        <p:spPr>
          <a:xfrm>
            <a:off x="5827092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458A989-6A0A-44C4-BB82-74DCE6F81B34}"/>
              </a:ext>
            </a:extLst>
          </p:cNvPr>
          <p:cNvSpPr/>
          <p:nvPr/>
        </p:nvSpPr>
        <p:spPr>
          <a:xfrm>
            <a:off x="5490214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E3FCB07-0A4C-4F1B-9199-5BBE92D9F71C}"/>
              </a:ext>
            </a:extLst>
          </p:cNvPr>
          <p:cNvSpPr/>
          <p:nvPr/>
        </p:nvSpPr>
        <p:spPr>
          <a:xfrm>
            <a:off x="6163971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11D4F80-35F6-4864-9AD7-692A5F1C10E0}"/>
              </a:ext>
            </a:extLst>
          </p:cNvPr>
          <p:cNvSpPr/>
          <p:nvPr/>
        </p:nvSpPr>
        <p:spPr>
          <a:xfrm>
            <a:off x="5827092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52CBE4-F023-4DEC-81BD-AF25D88A79E2}"/>
              </a:ext>
            </a:extLst>
          </p:cNvPr>
          <p:cNvSpPr/>
          <p:nvPr/>
        </p:nvSpPr>
        <p:spPr>
          <a:xfrm>
            <a:off x="5490214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BDAF0A6-6C90-4B4D-9C31-A375500B72D0}"/>
              </a:ext>
            </a:extLst>
          </p:cNvPr>
          <p:cNvSpPr/>
          <p:nvPr/>
        </p:nvSpPr>
        <p:spPr>
          <a:xfrm>
            <a:off x="6163971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4ADD33C-B09C-4A85-BFC1-02669A64486A}"/>
              </a:ext>
            </a:extLst>
          </p:cNvPr>
          <p:cNvSpPr/>
          <p:nvPr/>
        </p:nvSpPr>
        <p:spPr>
          <a:xfrm>
            <a:off x="5827092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1E1E69-4F20-4774-B13D-E0E3F04604D2}"/>
              </a:ext>
            </a:extLst>
          </p:cNvPr>
          <p:cNvSpPr/>
          <p:nvPr/>
        </p:nvSpPr>
        <p:spPr>
          <a:xfrm>
            <a:off x="5490214" y="1328835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48DF43-CBBE-4553-A295-3DF076CDFEF0}"/>
              </a:ext>
            </a:extLst>
          </p:cNvPr>
          <p:cNvSpPr/>
          <p:nvPr/>
        </p:nvSpPr>
        <p:spPr>
          <a:xfrm>
            <a:off x="6163971" y="1328835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8DA78A2-F2A8-4543-8C96-8068AE3FD383}"/>
              </a:ext>
            </a:extLst>
          </p:cNvPr>
          <p:cNvSpPr/>
          <p:nvPr/>
        </p:nvSpPr>
        <p:spPr>
          <a:xfrm>
            <a:off x="5490214" y="198992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1D188B-2F27-4D0F-A99C-36A6FBAE976D}"/>
              </a:ext>
            </a:extLst>
          </p:cNvPr>
          <p:cNvSpPr/>
          <p:nvPr/>
        </p:nvSpPr>
        <p:spPr>
          <a:xfrm>
            <a:off x="6163971" y="198992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0ABE01B-9A45-480C-9547-03C97F5E53F2}"/>
              </a:ext>
            </a:extLst>
          </p:cNvPr>
          <p:cNvSpPr/>
          <p:nvPr/>
        </p:nvSpPr>
        <p:spPr>
          <a:xfrm>
            <a:off x="5827092" y="1659751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903FE21-FE93-47F0-84C6-1DD9A19289EF}"/>
              </a:ext>
            </a:extLst>
          </p:cNvPr>
          <p:cNvSpPr/>
          <p:nvPr/>
        </p:nvSpPr>
        <p:spPr>
          <a:xfrm>
            <a:off x="6795135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AC76AF5-7B99-4307-A9D3-5FA0D63E2ECE}"/>
              </a:ext>
            </a:extLst>
          </p:cNvPr>
          <p:cNvSpPr/>
          <p:nvPr/>
        </p:nvSpPr>
        <p:spPr>
          <a:xfrm>
            <a:off x="7468892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574346E-8C74-42D5-9F60-9459C6E34435}"/>
              </a:ext>
            </a:extLst>
          </p:cNvPr>
          <p:cNvSpPr/>
          <p:nvPr/>
        </p:nvSpPr>
        <p:spPr>
          <a:xfrm>
            <a:off x="7132013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F341FBB-EE44-4ACB-AE58-3683A58DFB73}"/>
              </a:ext>
            </a:extLst>
          </p:cNvPr>
          <p:cNvSpPr/>
          <p:nvPr/>
        </p:nvSpPr>
        <p:spPr>
          <a:xfrm>
            <a:off x="6795135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9EFF1C6-4E89-48F5-8A02-0DBC4480A461}"/>
              </a:ext>
            </a:extLst>
          </p:cNvPr>
          <p:cNvSpPr/>
          <p:nvPr/>
        </p:nvSpPr>
        <p:spPr>
          <a:xfrm>
            <a:off x="7468892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9F5287-EB8B-4D68-927B-1A1F3097B4FF}"/>
              </a:ext>
            </a:extLst>
          </p:cNvPr>
          <p:cNvSpPr/>
          <p:nvPr/>
        </p:nvSpPr>
        <p:spPr>
          <a:xfrm>
            <a:off x="7132013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4AA9464-A045-474C-BEB8-A8EE523D8A3B}"/>
              </a:ext>
            </a:extLst>
          </p:cNvPr>
          <p:cNvSpPr/>
          <p:nvPr/>
        </p:nvSpPr>
        <p:spPr>
          <a:xfrm>
            <a:off x="6795135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5AD6092-51ED-48C4-8E2C-3E8FFC2D80F8}"/>
              </a:ext>
            </a:extLst>
          </p:cNvPr>
          <p:cNvSpPr/>
          <p:nvPr/>
        </p:nvSpPr>
        <p:spPr>
          <a:xfrm>
            <a:off x="7468892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BA3F894-3485-4EA8-B146-7BE6DED95F7C}"/>
              </a:ext>
            </a:extLst>
          </p:cNvPr>
          <p:cNvSpPr/>
          <p:nvPr/>
        </p:nvSpPr>
        <p:spPr>
          <a:xfrm>
            <a:off x="7132013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AC4ACDF-ED59-40EE-BB37-49C7158902B9}"/>
              </a:ext>
            </a:extLst>
          </p:cNvPr>
          <p:cNvSpPr/>
          <p:nvPr/>
        </p:nvSpPr>
        <p:spPr>
          <a:xfrm>
            <a:off x="6795135" y="1328835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6EB8EB2-FEA9-432E-B651-8DD080815E7A}"/>
              </a:ext>
            </a:extLst>
          </p:cNvPr>
          <p:cNvSpPr/>
          <p:nvPr/>
        </p:nvSpPr>
        <p:spPr>
          <a:xfrm>
            <a:off x="7468892" y="1328835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61035E0-9E17-49D5-B1C1-8070F2AE104C}"/>
              </a:ext>
            </a:extLst>
          </p:cNvPr>
          <p:cNvSpPr/>
          <p:nvPr/>
        </p:nvSpPr>
        <p:spPr>
          <a:xfrm>
            <a:off x="6795135" y="198992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E2DECC7-CDA2-4FD9-994C-8D9642677D7A}"/>
              </a:ext>
            </a:extLst>
          </p:cNvPr>
          <p:cNvSpPr/>
          <p:nvPr/>
        </p:nvSpPr>
        <p:spPr>
          <a:xfrm>
            <a:off x="7468892" y="198992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8B118A7-67AA-459B-9B07-BAE452A5F8D2}"/>
              </a:ext>
            </a:extLst>
          </p:cNvPr>
          <p:cNvSpPr/>
          <p:nvPr/>
        </p:nvSpPr>
        <p:spPr>
          <a:xfrm>
            <a:off x="8100055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EDDCE1A-9D03-425B-A27B-4CA9B80F8822}"/>
              </a:ext>
            </a:extLst>
          </p:cNvPr>
          <p:cNvSpPr/>
          <p:nvPr/>
        </p:nvSpPr>
        <p:spPr>
          <a:xfrm>
            <a:off x="8773812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DB7E2263-86EA-4934-9B57-C0A6F6B68374}"/>
              </a:ext>
            </a:extLst>
          </p:cNvPr>
          <p:cNvSpPr/>
          <p:nvPr/>
        </p:nvSpPr>
        <p:spPr>
          <a:xfrm>
            <a:off x="8436933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C608965-9119-4B8B-9764-3D8B4F606EFF}"/>
              </a:ext>
            </a:extLst>
          </p:cNvPr>
          <p:cNvSpPr/>
          <p:nvPr/>
        </p:nvSpPr>
        <p:spPr>
          <a:xfrm>
            <a:off x="8100055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FA1C803-E68B-4BD2-AFAC-CCCD765891EF}"/>
              </a:ext>
            </a:extLst>
          </p:cNvPr>
          <p:cNvSpPr/>
          <p:nvPr/>
        </p:nvSpPr>
        <p:spPr>
          <a:xfrm>
            <a:off x="8773812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6B3FBD0-542D-4ED3-8273-0DF1BB28927D}"/>
              </a:ext>
            </a:extLst>
          </p:cNvPr>
          <p:cNvSpPr/>
          <p:nvPr/>
        </p:nvSpPr>
        <p:spPr>
          <a:xfrm>
            <a:off x="8436933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5D6804F-E6BF-4ED8-BE17-E4A74692B6E8}"/>
              </a:ext>
            </a:extLst>
          </p:cNvPr>
          <p:cNvSpPr/>
          <p:nvPr/>
        </p:nvSpPr>
        <p:spPr>
          <a:xfrm>
            <a:off x="8100055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2F9EEA-94A7-48A5-A026-298A009CC048}"/>
              </a:ext>
            </a:extLst>
          </p:cNvPr>
          <p:cNvSpPr/>
          <p:nvPr/>
        </p:nvSpPr>
        <p:spPr>
          <a:xfrm>
            <a:off x="8773812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A3D5560-6561-4E74-BE27-228897B2118D}"/>
              </a:ext>
            </a:extLst>
          </p:cNvPr>
          <p:cNvSpPr/>
          <p:nvPr/>
        </p:nvSpPr>
        <p:spPr>
          <a:xfrm>
            <a:off x="8436933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F537987-811E-4719-9A80-9B84665158F5}"/>
              </a:ext>
            </a:extLst>
          </p:cNvPr>
          <p:cNvSpPr/>
          <p:nvPr/>
        </p:nvSpPr>
        <p:spPr>
          <a:xfrm>
            <a:off x="8773812" y="132458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D5E6CD08-047E-400A-9702-D4220C391973}"/>
              </a:ext>
            </a:extLst>
          </p:cNvPr>
          <p:cNvSpPr/>
          <p:nvPr/>
        </p:nvSpPr>
        <p:spPr>
          <a:xfrm>
            <a:off x="8100055" y="1985681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C0B12E1-0249-4FE4-B3FF-E8BDC762772A}"/>
              </a:ext>
            </a:extLst>
          </p:cNvPr>
          <p:cNvSpPr/>
          <p:nvPr/>
        </p:nvSpPr>
        <p:spPr>
          <a:xfrm>
            <a:off x="8436933" y="165550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19BED7E-0DE0-4203-BE1A-CF2A497B533F}"/>
              </a:ext>
            </a:extLst>
          </p:cNvPr>
          <p:cNvSpPr/>
          <p:nvPr/>
        </p:nvSpPr>
        <p:spPr>
          <a:xfrm>
            <a:off x="9399158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AE311B7-2A23-43C9-B5FC-4D82A77BFABD}"/>
              </a:ext>
            </a:extLst>
          </p:cNvPr>
          <p:cNvSpPr/>
          <p:nvPr/>
        </p:nvSpPr>
        <p:spPr>
          <a:xfrm>
            <a:off x="10072915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D9BE32C-4AEA-4A95-BE4E-D9ABB3F1D3E1}"/>
              </a:ext>
            </a:extLst>
          </p:cNvPr>
          <p:cNvSpPr/>
          <p:nvPr/>
        </p:nvSpPr>
        <p:spPr>
          <a:xfrm>
            <a:off x="9736036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EDCC782-2600-412F-A7CE-7EBDAA5A46DF}"/>
              </a:ext>
            </a:extLst>
          </p:cNvPr>
          <p:cNvSpPr/>
          <p:nvPr/>
        </p:nvSpPr>
        <p:spPr>
          <a:xfrm>
            <a:off x="9399158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A544AA8F-E138-44FD-9DAF-4A2097967F65}"/>
              </a:ext>
            </a:extLst>
          </p:cNvPr>
          <p:cNvSpPr/>
          <p:nvPr/>
        </p:nvSpPr>
        <p:spPr>
          <a:xfrm>
            <a:off x="10072915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300621A6-7685-4496-A63D-226CCC84131D}"/>
              </a:ext>
            </a:extLst>
          </p:cNvPr>
          <p:cNvSpPr/>
          <p:nvPr/>
        </p:nvSpPr>
        <p:spPr>
          <a:xfrm>
            <a:off x="9736036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54B936C-95B2-4684-97BB-A5C0B0203BE1}"/>
              </a:ext>
            </a:extLst>
          </p:cNvPr>
          <p:cNvSpPr/>
          <p:nvPr/>
        </p:nvSpPr>
        <p:spPr>
          <a:xfrm>
            <a:off x="9399158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F11ABCE-83B5-42C7-9A9A-0F66275876AE}"/>
              </a:ext>
            </a:extLst>
          </p:cNvPr>
          <p:cNvSpPr/>
          <p:nvPr/>
        </p:nvSpPr>
        <p:spPr>
          <a:xfrm>
            <a:off x="10072915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15FAE97-4F72-4019-9243-272C74082897}"/>
              </a:ext>
            </a:extLst>
          </p:cNvPr>
          <p:cNvSpPr/>
          <p:nvPr/>
        </p:nvSpPr>
        <p:spPr>
          <a:xfrm>
            <a:off x="9736036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34B27F5-C193-4826-8C97-7284A6F56407}"/>
              </a:ext>
            </a:extLst>
          </p:cNvPr>
          <p:cNvSpPr/>
          <p:nvPr/>
        </p:nvSpPr>
        <p:spPr>
          <a:xfrm>
            <a:off x="10072915" y="132458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2DD8FCE-C7DB-4D5E-BC7B-E26138511090}"/>
              </a:ext>
            </a:extLst>
          </p:cNvPr>
          <p:cNvSpPr/>
          <p:nvPr/>
        </p:nvSpPr>
        <p:spPr>
          <a:xfrm>
            <a:off x="9399158" y="1985681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6565036-99D0-4D9F-85B8-2203422E220A}"/>
              </a:ext>
            </a:extLst>
          </p:cNvPr>
          <p:cNvSpPr/>
          <p:nvPr/>
        </p:nvSpPr>
        <p:spPr>
          <a:xfrm>
            <a:off x="10698260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7B8A024-271D-4F95-B939-208BAD15127D}"/>
              </a:ext>
            </a:extLst>
          </p:cNvPr>
          <p:cNvSpPr/>
          <p:nvPr/>
        </p:nvSpPr>
        <p:spPr>
          <a:xfrm>
            <a:off x="11372017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79386F4-1714-4C4A-852F-E6332E920EB1}"/>
              </a:ext>
            </a:extLst>
          </p:cNvPr>
          <p:cNvSpPr/>
          <p:nvPr/>
        </p:nvSpPr>
        <p:spPr>
          <a:xfrm>
            <a:off x="11035138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C1549EA-3BEB-4CD0-8F32-B626951CE013}"/>
              </a:ext>
            </a:extLst>
          </p:cNvPr>
          <p:cNvSpPr/>
          <p:nvPr/>
        </p:nvSpPr>
        <p:spPr>
          <a:xfrm>
            <a:off x="10698260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DE0B9DF-B914-482D-A3F3-14B734A7F334}"/>
              </a:ext>
            </a:extLst>
          </p:cNvPr>
          <p:cNvSpPr/>
          <p:nvPr/>
        </p:nvSpPr>
        <p:spPr>
          <a:xfrm>
            <a:off x="11372017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BDE6426-9CC5-4A2A-AC61-EBFA0D1B3F0B}"/>
              </a:ext>
            </a:extLst>
          </p:cNvPr>
          <p:cNvSpPr/>
          <p:nvPr/>
        </p:nvSpPr>
        <p:spPr>
          <a:xfrm>
            <a:off x="11035138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F0F9C11-0B38-4CDD-8C8A-1608081345C4}"/>
              </a:ext>
            </a:extLst>
          </p:cNvPr>
          <p:cNvSpPr/>
          <p:nvPr/>
        </p:nvSpPr>
        <p:spPr>
          <a:xfrm>
            <a:off x="10698260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C3DBC900-BEA5-4F23-9BC3-4EAF7004BA66}"/>
              </a:ext>
            </a:extLst>
          </p:cNvPr>
          <p:cNvSpPr/>
          <p:nvPr/>
        </p:nvSpPr>
        <p:spPr>
          <a:xfrm>
            <a:off x="11372017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B02B17E-E03D-4825-9A78-A32E03B5984B}"/>
              </a:ext>
            </a:extLst>
          </p:cNvPr>
          <p:cNvSpPr/>
          <p:nvPr/>
        </p:nvSpPr>
        <p:spPr>
          <a:xfrm>
            <a:off x="11035138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EA9FA9C-61FC-43C9-ACB6-EFAE79DD1876}"/>
              </a:ext>
            </a:extLst>
          </p:cNvPr>
          <p:cNvSpPr/>
          <p:nvPr/>
        </p:nvSpPr>
        <p:spPr>
          <a:xfrm>
            <a:off x="11035138" y="165550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E7F56C7-69FA-4D35-B151-A53651A90B30}"/>
              </a:ext>
            </a:extLst>
          </p:cNvPr>
          <p:cNvGrpSpPr/>
          <p:nvPr/>
        </p:nvGrpSpPr>
        <p:grpSpPr>
          <a:xfrm rot="10800000">
            <a:off x="1531681" y="2888533"/>
            <a:ext cx="1039762" cy="2079522"/>
            <a:chOff x="1531681" y="240583"/>
            <a:chExt cx="1039762" cy="2079522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970AC60-A0AA-4D01-94F6-49EE14225CDC}"/>
                </a:ext>
              </a:extLst>
            </p:cNvPr>
            <p:cNvGrpSpPr/>
            <p:nvPr/>
          </p:nvGrpSpPr>
          <p:grpSpPr>
            <a:xfrm rot="5400000">
              <a:off x="101180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9E0E56CD-73CA-4EEC-84A5-AF8F772A1F07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C0C0F92A-A833-4107-A660-9AAE7A0A7750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7A04852-DCC3-4F7C-B16F-FE0E26738449}"/>
                </a:ext>
              </a:extLst>
            </p:cNvPr>
            <p:cNvSpPr/>
            <p:nvPr/>
          </p:nvSpPr>
          <p:spPr>
            <a:xfrm>
              <a:off x="1575445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937D094-71A4-4695-A041-772F33414922}"/>
                </a:ext>
              </a:extLst>
            </p:cNvPr>
            <p:cNvSpPr/>
            <p:nvPr/>
          </p:nvSpPr>
          <p:spPr>
            <a:xfrm>
              <a:off x="224920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DEBFC9A-DA12-4D91-BDD5-5946D8E019CD}"/>
                </a:ext>
              </a:extLst>
            </p:cNvPr>
            <p:cNvSpPr/>
            <p:nvPr/>
          </p:nvSpPr>
          <p:spPr>
            <a:xfrm>
              <a:off x="1575445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8D60B8C-A855-4011-93C4-E03F71B6559D}"/>
                </a:ext>
              </a:extLst>
            </p:cNvPr>
            <p:cNvSpPr/>
            <p:nvPr/>
          </p:nvSpPr>
          <p:spPr>
            <a:xfrm>
              <a:off x="2249202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EEC0E84-C901-4C6C-9596-D5800A345F09}"/>
                </a:ext>
              </a:extLst>
            </p:cNvPr>
            <p:cNvSpPr/>
            <p:nvPr/>
          </p:nvSpPr>
          <p:spPr>
            <a:xfrm>
              <a:off x="1575445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0BFBEE0C-AB08-4367-A091-1B7655D50FFC}"/>
                </a:ext>
              </a:extLst>
            </p:cNvPr>
            <p:cNvSpPr/>
            <p:nvPr/>
          </p:nvSpPr>
          <p:spPr>
            <a:xfrm>
              <a:off x="2249202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FA224D6-D421-4349-8B63-F3B2D5A78352}"/>
                </a:ext>
              </a:extLst>
            </p:cNvPr>
            <p:cNvSpPr/>
            <p:nvPr/>
          </p:nvSpPr>
          <p:spPr>
            <a:xfrm>
              <a:off x="1912323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4101A136-B36D-4844-9646-D4D9B9616C30}"/>
                </a:ext>
              </a:extLst>
            </p:cNvPr>
            <p:cNvSpPr/>
            <p:nvPr/>
          </p:nvSpPr>
          <p:spPr>
            <a:xfrm>
              <a:off x="157544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950B297-05D7-4225-B548-1CDDE46CC7F9}"/>
                </a:ext>
              </a:extLst>
            </p:cNvPr>
            <p:cNvSpPr/>
            <p:nvPr/>
          </p:nvSpPr>
          <p:spPr>
            <a:xfrm>
              <a:off x="224920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07DF423-6807-4142-879E-0D5F087766F4}"/>
                </a:ext>
              </a:extLst>
            </p:cNvPr>
            <p:cNvSpPr/>
            <p:nvPr/>
          </p:nvSpPr>
          <p:spPr>
            <a:xfrm>
              <a:off x="1912323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2064ED8D-3763-4434-82A8-F86946AEB776}"/>
                </a:ext>
              </a:extLst>
            </p:cNvPr>
            <p:cNvSpPr/>
            <p:nvPr/>
          </p:nvSpPr>
          <p:spPr>
            <a:xfrm>
              <a:off x="157544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9E533A6-A6E9-4C99-89D2-BD3076674D8D}"/>
                </a:ext>
              </a:extLst>
            </p:cNvPr>
            <p:cNvSpPr/>
            <p:nvPr/>
          </p:nvSpPr>
          <p:spPr>
            <a:xfrm>
              <a:off x="224920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EC2182E-8EEB-4E2D-9661-BE997971C2BE}"/>
                </a:ext>
              </a:extLst>
            </p:cNvPr>
            <p:cNvSpPr/>
            <p:nvPr/>
          </p:nvSpPr>
          <p:spPr>
            <a:xfrm>
              <a:off x="1912323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DD4B271-7ED3-4C49-804D-488632EC1F3C}"/>
                </a:ext>
              </a:extLst>
            </p:cNvPr>
            <p:cNvSpPr/>
            <p:nvPr/>
          </p:nvSpPr>
          <p:spPr>
            <a:xfrm>
              <a:off x="1575445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98712983-73A6-43D3-BDF8-6D4E54D41B17}"/>
                </a:ext>
              </a:extLst>
            </p:cNvPr>
            <p:cNvSpPr/>
            <p:nvPr/>
          </p:nvSpPr>
          <p:spPr>
            <a:xfrm>
              <a:off x="224920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73921D31-5607-4B71-8986-4ADE0AF65483}"/>
              </a:ext>
            </a:extLst>
          </p:cNvPr>
          <p:cNvGrpSpPr/>
          <p:nvPr/>
        </p:nvGrpSpPr>
        <p:grpSpPr>
          <a:xfrm rot="10800000">
            <a:off x="226755" y="2888533"/>
            <a:ext cx="1039762" cy="2079522"/>
            <a:chOff x="226756" y="240583"/>
            <a:chExt cx="1039762" cy="2079522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EFF4FAAA-9F07-4475-AB5F-7920A7F31735}"/>
                </a:ext>
              </a:extLst>
            </p:cNvPr>
            <p:cNvGrpSpPr/>
            <p:nvPr/>
          </p:nvGrpSpPr>
          <p:grpSpPr>
            <a:xfrm rot="5400000">
              <a:off x="-293124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9D6349B2-6CA7-43F2-9944-B82201F97D1B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35A34F00-B20B-4C0C-9EF1-9A720E7BBEC1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AE089025-B24D-471F-9312-CBF35694FF77}"/>
                </a:ext>
              </a:extLst>
            </p:cNvPr>
            <p:cNvSpPr/>
            <p:nvPr/>
          </p:nvSpPr>
          <p:spPr>
            <a:xfrm>
              <a:off x="270520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A4C40691-3F0A-43CE-9918-272C503F3168}"/>
                </a:ext>
              </a:extLst>
            </p:cNvPr>
            <p:cNvSpPr/>
            <p:nvPr/>
          </p:nvSpPr>
          <p:spPr>
            <a:xfrm>
              <a:off x="944277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F6313E6-1E23-425D-914F-84966A0C477D}"/>
                </a:ext>
              </a:extLst>
            </p:cNvPr>
            <p:cNvSpPr/>
            <p:nvPr/>
          </p:nvSpPr>
          <p:spPr>
            <a:xfrm>
              <a:off x="270520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2F0748F-3F96-4BC8-8AED-D2A23C58F734}"/>
                </a:ext>
              </a:extLst>
            </p:cNvPr>
            <p:cNvSpPr/>
            <p:nvPr/>
          </p:nvSpPr>
          <p:spPr>
            <a:xfrm>
              <a:off x="944277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F4B8D4AE-93D9-4512-B1C7-C80B919BA234}"/>
                </a:ext>
              </a:extLst>
            </p:cNvPr>
            <p:cNvSpPr/>
            <p:nvPr/>
          </p:nvSpPr>
          <p:spPr>
            <a:xfrm>
              <a:off x="270520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550C8A63-FCB7-4C36-B618-F9D50D31079B}"/>
                </a:ext>
              </a:extLst>
            </p:cNvPr>
            <p:cNvSpPr/>
            <p:nvPr/>
          </p:nvSpPr>
          <p:spPr>
            <a:xfrm>
              <a:off x="944277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BC173371-BC80-44C4-A2C1-B4E00FE24FB7}"/>
                </a:ext>
              </a:extLst>
            </p:cNvPr>
            <p:cNvSpPr/>
            <p:nvPr/>
          </p:nvSpPr>
          <p:spPr>
            <a:xfrm>
              <a:off x="607398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41B43454-060B-429E-99B9-E97E127CB7EF}"/>
                </a:ext>
              </a:extLst>
            </p:cNvPr>
            <p:cNvSpPr/>
            <p:nvPr/>
          </p:nvSpPr>
          <p:spPr>
            <a:xfrm>
              <a:off x="270520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7BABFC08-1F2E-4DCC-8C9B-506A2E042B41}"/>
                </a:ext>
              </a:extLst>
            </p:cNvPr>
            <p:cNvSpPr/>
            <p:nvPr/>
          </p:nvSpPr>
          <p:spPr>
            <a:xfrm>
              <a:off x="944277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E80C362-BDEE-491B-A2D2-D8D77E3F2F0A}"/>
                </a:ext>
              </a:extLst>
            </p:cNvPr>
            <p:cNvSpPr/>
            <p:nvPr/>
          </p:nvSpPr>
          <p:spPr>
            <a:xfrm>
              <a:off x="607398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C569587-A837-4AB4-921D-8F74BFD6B64E}"/>
                </a:ext>
              </a:extLst>
            </p:cNvPr>
            <p:cNvSpPr/>
            <p:nvPr/>
          </p:nvSpPr>
          <p:spPr>
            <a:xfrm>
              <a:off x="270520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664BF90F-1C67-43D5-832A-C487CA6A5F63}"/>
                </a:ext>
              </a:extLst>
            </p:cNvPr>
            <p:cNvSpPr/>
            <p:nvPr/>
          </p:nvSpPr>
          <p:spPr>
            <a:xfrm>
              <a:off x="944277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6D4A7D0A-9053-4C1C-9FED-D0C468F4BEE1}"/>
                </a:ext>
              </a:extLst>
            </p:cNvPr>
            <p:cNvSpPr/>
            <p:nvPr/>
          </p:nvSpPr>
          <p:spPr>
            <a:xfrm>
              <a:off x="607398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4CD3D876-C91D-4B14-9190-9E529D8B73DA}"/>
                </a:ext>
              </a:extLst>
            </p:cNvPr>
            <p:cNvSpPr/>
            <p:nvPr/>
          </p:nvSpPr>
          <p:spPr>
            <a:xfrm>
              <a:off x="270520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289C944C-4D9C-422F-8EB1-C32D6F8891F2}"/>
                </a:ext>
              </a:extLst>
            </p:cNvPr>
            <p:cNvSpPr/>
            <p:nvPr/>
          </p:nvSpPr>
          <p:spPr>
            <a:xfrm>
              <a:off x="94427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8ED1B22-0A79-4597-B3DD-7FD4E6F4EDF5}"/>
                </a:ext>
              </a:extLst>
            </p:cNvPr>
            <p:cNvSpPr/>
            <p:nvPr/>
          </p:nvSpPr>
          <p:spPr>
            <a:xfrm>
              <a:off x="607398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085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9052373-8E49-4969-856D-EBE854FAF114}"/>
              </a:ext>
            </a:extLst>
          </p:cNvPr>
          <p:cNvGrpSpPr/>
          <p:nvPr/>
        </p:nvGrpSpPr>
        <p:grpSpPr>
          <a:xfrm>
            <a:off x="226756" y="240583"/>
            <a:ext cx="1039762" cy="2079522"/>
            <a:chOff x="226756" y="240583"/>
            <a:chExt cx="1039762" cy="20795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0C97A6-1119-4EF2-A48C-094EB2F02850}"/>
                </a:ext>
              </a:extLst>
            </p:cNvPr>
            <p:cNvGrpSpPr/>
            <p:nvPr/>
          </p:nvGrpSpPr>
          <p:grpSpPr>
            <a:xfrm rot="5400000">
              <a:off x="-293124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8A0E1B-8CDA-4BC0-9840-0C09C09C522F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2AE5F0-7245-49FA-BD26-19B225C745CC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48E7BD6-2B97-4F75-8D00-F5A2B244745D}"/>
                </a:ext>
              </a:extLst>
            </p:cNvPr>
            <p:cNvSpPr/>
            <p:nvPr/>
          </p:nvSpPr>
          <p:spPr>
            <a:xfrm>
              <a:off x="270520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71EC83E-5DC9-479F-B69E-C8D688A17BC7}"/>
                </a:ext>
              </a:extLst>
            </p:cNvPr>
            <p:cNvSpPr/>
            <p:nvPr/>
          </p:nvSpPr>
          <p:spPr>
            <a:xfrm>
              <a:off x="944277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864156-7891-405C-A70C-AA9B663FC83D}"/>
                </a:ext>
              </a:extLst>
            </p:cNvPr>
            <p:cNvSpPr/>
            <p:nvPr/>
          </p:nvSpPr>
          <p:spPr>
            <a:xfrm>
              <a:off x="607398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6A229F-71A9-4473-B60B-015A58B9F02C}"/>
                </a:ext>
              </a:extLst>
            </p:cNvPr>
            <p:cNvSpPr/>
            <p:nvPr/>
          </p:nvSpPr>
          <p:spPr>
            <a:xfrm>
              <a:off x="270520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951A0CC-2F43-470F-ABE4-C47905A01512}"/>
                </a:ext>
              </a:extLst>
            </p:cNvPr>
            <p:cNvSpPr/>
            <p:nvPr/>
          </p:nvSpPr>
          <p:spPr>
            <a:xfrm>
              <a:off x="944277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AF417F-887F-4C71-A9FD-F45012498758}"/>
                </a:ext>
              </a:extLst>
            </p:cNvPr>
            <p:cNvSpPr/>
            <p:nvPr/>
          </p:nvSpPr>
          <p:spPr>
            <a:xfrm>
              <a:off x="607398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AD4034-013D-41F9-8C69-40DC53147287}"/>
                </a:ext>
              </a:extLst>
            </p:cNvPr>
            <p:cNvSpPr/>
            <p:nvPr/>
          </p:nvSpPr>
          <p:spPr>
            <a:xfrm>
              <a:off x="270520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64079D-FE1F-4B03-8A59-1CB01333E456}"/>
                </a:ext>
              </a:extLst>
            </p:cNvPr>
            <p:cNvSpPr/>
            <p:nvPr/>
          </p:nvSpPr>
          <p:spPr>
            <a:xfrm>
              <a:off x="944277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B86997C-43C8-41EA-B532-D4F47DB4FED0}"/>
                </a:ext>
              </a:extLst>
            </p:cNvPr>
            <p:cNvSpPr/>
            <p:nvPr/>
          </p:nvSpPr>
          <p:spPr>
            <a:xfrm>
              <a:off x="270520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F134F9-5A40-4B49-B4B7-CB22A3FF6D35}"/>
                </a:ext>
              </a:extLst>
            </p:cNvPr>
            <p:cNvSpPr/>
            <p:nvPr/>
          </p:nvSpPr>
          <p:spPr>
            <a:xfrm>
              <a:off x="944277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16BE9EC-A852-4F8A-BB73-06BE52624C9D}"/>
                </a:ext>
              </a:extLst>
            </p:cNvPr>
            <p:cNvSpPr/>
            <p:nvPr/>
          </p:nvSpPr>
          <p:spPr>
            <a:xfrm>
              <a:off x="607398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64F65D-76DE-4BB0-994B-95CC55F90701}"/>
                </a:ext>
              </a:extLst>
            </p:cNvPr>
            <p:cNvSpPr/>
            <p:nvPr/>
          </p:nvSpPr>
          <p:spPr>
            <a:xfrm>
              <a:off x="270520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6FD99D-1CDD-4161-8D55-F6FD4F5064B3}"/>
                </a:ext>
              </a:extLst>
            </p:cNvPr>
            <p:cNvSpPr/>
            <p:nvPr/>
          </p:nvSpPr>
          <p:spPr>
            <a:xfrm>
              <a:off x="944277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15F2CB-7A9C-4DB0-9D1A-17337664959F}"/>
                </a:ext>
              </a:extLst>
            </p:cNvPr>
            <p:cNvSpPr/>
            <p:nvPr/>
          </p:nvSpPr>
          <p:spPr>
            <a:xfrm>
              <a:off x="607398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820ECB-B92B-4708-B33A-AFE3E311DE45}"/>
                </a:ext>
              </a:extLst>
            </p:cNvPr>
            <p:cNvSpPr/>
            <p:nvPr/>
          </p:nvSpPr>
          <p:spPr>
            <a:xfrm>
              <a:off x="270520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D2991D-45BB-4B5A-89D7-A37744B3274C}"/>
                </a:ext>
              </a:extLst>
            </p:cNvPr>
            <p:cNvSpPr/>
            <p:nvPr/>
          </p:nvSpPr>
          <p:spPr>
            <a:xfrm>
              <a:off x="94427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4594C83-49FF-4B32-BE3B-BF785AE46E36}"/>
                </a:ext>
              </a:extLst>
            </p:cNvPr>
            <p:cNvSpPr/>
            <p:nvPr/>
          </p:nvSpPr>
          <p:spPr>
            <a:xfrm>
              <a:off x="607398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2C948C3-61DC-4BAF-B5DF-8A5725689607}"/>
              </a:ext>
            </a:extLst>
          </p:cNvPr>
          <p:cNvGrpSpPr/>
          <p:nvPr/>
        </p:nvGrpSpPr>
        <p:grpSpPr>
          <a:xfrm>
            <a:off x="1531681" y="240583"/>
            <a:ext cx="1039762" cy="2079522"/>
            <a:chOff x="1531681" y="240583"/>
            <a:chExt cx="1039762" cy="207952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8363AA4-B982-4962-B06F-991854C6375E}"/>
                </a:ext>
              </a:extLst>
            </p:cNvPr>
            <p:cNvGrpSpPr/>
            <p:nvPr/>
          </p:nvGrpSpPr>
          <p:grpSpPr>
            <a:xfrm rot="5400000">
              <a:off x="1011801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5EABC32-E99E-4511-9BCF-023A516F8DB1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ED3AE5-E33C-41A4-AE22-1F58B2D90054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F371801-7E15-4C0B-8952-948DFAF15B4F}"/>
                </a:ext>
              </a:extLst>
            </p:cNvPr>
            <p:cNvSpPr/>
            <p:nvPr/>
          </p:nvSpPr>
          <p:spPr>
            <a:xfrm>
              <a:off x="1575445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24D080B-DFE3-4898-9E62-0ACF06723918}"/>
                </a:ext>
              </a:extLst>
            </p:cNvPr>
            <p:cNvSpPr/>
            <p:nvPr/>
          </p:nvSpPr>
          <p:spPr>
            <a:xfrm>
              <a:off x="2249202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FCF6C4D-65D6-4280-8015-B68DF0776E29}"/>
                </a:ext>
              </a:extLst>
            </p:cNvPr>
            <p:cNvSpPr/>
            <p:nvPr/>
          </p:nvSpPr>
          <p:spPr>
            <a:xfrm>
              <a:off x="1912323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87A46AB-CBF1-4468-91E6-E1C1FFB81B84}"/>
                </a:ext>
              </a:extLst>
            </p:cNvPr>
            <p:cNvSpPr/>
            <p:nvPr/>
          </p:nvSpPr>
          <p:spPr>
            <a:xfrm>
              <a:off x="1575445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FD0473C-602A-439D-93F7-8225004AB522}"/>
                </a:ext>
              </a:extLst>
            </p:cNvPr>
            <p:cNvSpPr/>
            <p:nvPr/>
          </p:nvSpPr>
          <p:spPr>
            <a:xfrm>
              <a:off x="2249202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C2E8D93-E72F-4E6D-B033-F8125CFA557A}"/>
                </a:ext>
              </a:extLst>
            </p:cNvPr>
            <p:cNvSpPr/>
            <p:nvPr/>
          </p:nvSpPr>
          <p:spPr>
            <a:xfrm>
              <a:off x="1912323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DBE39C1-0CE7-46DE-B233-D1DED41719A5}"/>
                </a:ext>
              </a:extLst>
            </p:cNvPr>
            <p:cNvSpPr/>
            <p:nvPr/>
          </p:nvSpPr>
          <p:spPr>
            <a:xfrm>
              <a:off x="1575445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4F11D6E-3D7B-400C-8D2B-5B53674FBDEE}"/>
                </a:ext>
              </a:extLst>
            </p:cNvPr>
            <p:cNvSpPr/>
            <p:nvPr/>
          </p:nvSpPr>
          <p:spPr>
            <a:xfrm>
              <a:off x="2249202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E7AB4E8-A97C-426D-9017-BF18A36C689F}"/>
                </a:ext>
              </a:extLst>
            </p:cNvPr>
            <p:cNvSpPr/>
            <p:nvPr/>
          </p:nvSpPr>
          <p:spPr>
            <a:xfrm>
              <a:off x="1575445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348B625-CBD1-4E1D-9468-7BCA6AA90219}"/>
                </a:ext>
              </a:extLst>
            </p:cNvPr>
            <p:cNvSpPr/>
            <p:nvPr/>
          </p:nvSpPr>
          <p:spPr>
            <a:xfrm>
              <a:off x="2249202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1FFD91-4FB4-46BF-BA2A-51A2C98C9E97}"/>
                </a:ext>
              </a:extLst>
            </p:cNvPr>
            <p:cNvSpPr/>
            <p:nvPr/>
          </p:nvSpPr>
          <p:spPr>
            <a:xfrm>
              <a:off x="1912323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D316630-ED01-4381-8623-D8C5EA06EE58}"/>
                </a:ext>
              </a:extLst>
            </p:cNvPr>
            <p:cNvSpPr/>
            <p:nvPr/>
          </p:nvSpPr>
          <p:spPr>
            <a:xfrm>
              <a:off x="1575445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F7F640-D063-4F45-9593-B002F81BF506}"/>
                </a:ext>
              </a:extLst>
            </p:cNvPr>
            <p:cNvSpPr/>
            <p:nvPr/>
          </p:nvSpPr>
          <p:spPr>
            <a:xfrm>
              <a:off x="2249202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21F7D19-8457-4F6B-99C2-9F0D86435BDE}"/>
                </a:ext>
              </a:extLst>
            </p:cNvPr>
            <p:cNvSpPr/>
            <p:nvPr/>
          </p:nvSpPr>
          <p:spPr>
            <a:xfrm>
              <a:off x="1912323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9F5FBE-DA2D-416D-B61C-931CE012B3F0}"/>
                </a:ext>
              </a:extLst>
            </p:cNvPr>
            <p:cNvSpPr/>
            <p:nvPr/>
          </p:nvSpPr>
          <p:spPr>
            <a:xfrm>
              <a:off x="1575445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B0D6091-8223-4AAC-9694-F593C12B066C}"/>
                </a:ext>
              </a:extLst>
            </p:cNvPr>
            <p:cNvSpPr/>
            <p:nvPr/>
          </p:nvSpPr>
          <p:spPr>
            <a:xfrm>
              <a:off x="2249202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9A42AD8D-D09B-4029-9C1F-55F7735EAFFD}"/>
              </a:ext>
            </a:extLst>
          </p:cNvPr>
          <p:cNvSpPr/>
          <p:nvPr/>
        </p:nvSpPr>
        <p:spPr>
          <a:xfrm>
            <a:off x="2880369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E9FFD97-7D4C-43C4-8AD1-460D5ED62188}"/>
              </a:ext>
            </a:extLst>
          </p:cNvPr>
          <p:cNvSpPr/>
          <p:nvPr/>
        </p:nvSpPr>
        <p:spPr>
          <a:xfrm>
            <a:off x="3554126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8D0AA13-0DED-4BBF-9068-146B63296A2D}"/>
              </a:ext>
            </a:extLst>
          </p:cNvPr>
          <p:cNvSpPr/>
          <p:nvPr/>
        </p:nvSpPr>
        <p:spPr>
          <a:xfrm>
            <a:off x="3217247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5D888AC-CFD7-493A-81B5-1CACF3C30DD3}"/>
              </a:ext>
            </a:extLst>
          </p:cNvPr>
          <p:cNvSpPr/>
          <p:nvPr/>
        </p:nvSpPr>
        <p:spPr>
          <a:xfrm>
            <a:off x="2880369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D0DF8B7-7B0A-4212-B9CE-D768173C63B8}"/>
              </a:ext>
            </a:extLst>
          </p:cNvPr>
          <p:cNvSpPr/>
          <p:nvPr/>
        </p:nvSpPr>
        <p:spPr>
          <a:xfrm>
            <a:off x="3554126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0E1E309-05CD-40B4-9FEC-B63605C12BFF}"/>
              </a:ext>
            </a:extLst>
          </p:cNvPr>
          <p:cNvSpPr/>
          <p:nvPr/>
        </p:nvSpPr>
        <p:spPr>
          <a:xfrm>
            <a:off x="3217247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A71F444-0869-4671-9D6E-CAE92A766755}"/>
              </a:ext>
            </a:extLst>
          </p:cNvPr>
          <p:cNvSpPr/>
          <p:nvPr/>
        </p:nvSpPr>
        <p:spPr>
          <a:xfrm>
            <a:off x="2880369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6C7152C-0AF6-41A5-983C-EA996E95921C}"/>
              </a:ext>
            </a:extLst>
          </p:cNvPr>
          <p:cNvSpPr/>
          <p:nvPr/>
        </p:nvSpPr>
        <p:spPr>
          <a:xfrm>
            <a:off x="3554126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0159B10-F112-4529-9D02-878D8C499A5D}"/>
              </a:ext>
            </a:extLst>
          </p:cNvPr>
          <p:cNvSpPr/>
          <p:nvPr/>
        </p:nvSpPr>
        <p:spPr>
          <a:xfrm>
            <a:off x="3217247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E5B9D1F-3A9A-4C24-B89C-443B78B94947}"/>
              </a:ext>
            </a:extLst>
          </p:cNvPr>
          <p:cNvSpPr/>
          <p:nvPr/>
        </p:nvSpPr>
        <p:spPr>
          <a:xfrm>
            <a:off x="2880369" y="1328835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D7B5458-2421-48AA-9642-9228473F5358}"/>
              </a:ext>
            </a:extLst>
          </p:cNvPr>
          <p:cNvSpPr/>
          <p:nvPr/>
        </p:nvSpPr>
        <p:spPr>
          <a:xfrm>
            <a:off x="3554126" y="1328835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48DFAAA-056D-47C4-92FB-D8147072C4F2}"/>
              </a:ext>
            </a:extLst>
          </p:cNvPr>
          <p:cNvSpPr/>
          <p:nvPr/>
        </p:nvSpPr>
        <p:spPr>
          <a:xfrm>
            <a:off x="2880369" y="198992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866AE92-4927-4D3A-9B97-5F25F232D2D3}"/>
              </a:ext>
            </a:extLst>
          </p:cNvPr>
          <p:cNvSpPr/>
          <p:nvPr/>
        </p:nvSpPr>
        <p:spPr>
          <a:xfrm>
            <a:off x="3554126" y="198992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DA2AB79-832C-40F6-AA56-108E2C2E74C0}"/>
              </a:ext>
            </a:extLst>
          </p:cNvPr>
          <p:cNvSpPr/>
          <p:nvPr/>
        </p:nvSpPr>
        <p:spPr>
          <a:xfrm>
            <a:off x="2880369" y="1659751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52EFBA7-297A-4073-8C27-E1A34D52B86A}"/>
              </a:ext>
            </a:extLst>
          </p:cNvPr>
          <p:cNvSpPr/>
          <p:nvPr/>
        </p:nvSpPr>
        <p:spPr>
          <a:xfrm>
            <a:off x="3554126" y="1659751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4AADA93-F11A-4922-AC71-27F4C5909B53}"/>
              </a:ext>
            </a:extLst>
          </p:cNvPr>
          <p:cNvSpPr/>
          <p:nvPr/>
        </p:nvSpPr>
        <p:spPr>
          <a:xfrm>
            <a:off x="3217247" y="1659751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320DDFF-1F14-4F98-A618-673369DB7F90}"/>
              </a:ext>
            </a:extLst>
          </p:cNvPr>
          <p:cNvSpPr/>
          <p:nvPr/>
        </p:nvSpPr>
        <p:spPr>
          <a:xfrm>
            <a:off x="4185292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963993B-7146-4397-A747-25787CA60ACE}"/>
              </a:ext>
            </a:extLst>
          </p:cNvPr>
          <p:cNvSpPr/>
          <p:nvPr/>
        </p:nvSpPr>
        <p:spPr>
          <a:xfrm>
            <a:off x="4859049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CA3EB54-E992-4572-9959-4E0985F190C0}"/>
              </a:ext>
            </a:extLst>
          </p:cNvPr>
          <p:cNvSpPr/>
          <p:nvPr/>
        </p:nvSpPr>
        <p:spPr>
          <a:xfrm>
            <a:off x="4522170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F32244F-24AE-4C5B-A0E9-9CD21AACE017}"/>
              </a:ext>
            </a:extLst>
          </p:cNvPr>
          <p:cNvSpPr/>
          <p:nvPr/>
        </p:nvSpPr>
        <p:spPr>
          <a:xfrm>
            <a:off x="4185292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173EC0-353D-4275-8702-7AE854A9E506}"/>
              </a:ext>
            </a:extLst>
          </p:cNvPr>
          <p:cNvSpPr/>
          <p:nvPr/>
        </p:nvSpPr>
        <p:spPr>
          <a:xfrm>
            <a:off x="4859049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726187E-2D89-4A00-BA6D-500584AC5C2C}"/>
              </a:ext>
            </a:extLst>
          </p:cNvPr>
          <p:cNvSpPr/>
          <p:nvPr/>
        </p:nvSpPr>
        <p:spPr>
          <a:xfrm>
            <a:off x="4522170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BBA5A21-EED2-446F-AEF6-276D6E8C7F43}"/>
              </a:ext>
            </a:extLst>
          </p:cNvPr>
          <p:cNvSpPr/>
          <p:nvPr/>
        </p:nvSpPr>
        <p:spPr>
          <a:xfrm>
            <a:off x="4185292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EF66CCC-430C-4FD5-A5AB-7824EC7BD67C}"/>
              </a:ext>
            </a:extLst>
          </p:cNvPr>
          <p:cNvSpPr/>
          <p:nvPr/>
        </p:nvSpPr>
        <p:spPr>
          <a:xfrm>
            <a:off x="4859049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D2FC15D-A4FD-46B2-AA7A-1B0B9D346D8E}"/>
              </a:ext>
            </a:extLst>
          </p:cNvPr>
          <p:cNvSpPr/>
          <p:nvPr/>
        </p:nvSpPr>
        <p:spPr>
          <a:xfrm>
            <a:off x="4522170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38F0EFB-02FE-403E-8033-3222148DFDCB}"/>
              </a:ext>
            </a:extLst>
          </p:cNvPr>
          <p:cNvSpPr/>
          <p:nvPr/>
        </p:nvSpPr>
        <p:spPr>
          <a:xfrm>
            <a:off x="4185292" y="1328835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DA7D458-5426-4785-B672-E067E13F2CAE}"/>
              </a:ext>
            </a:extLst>
          </p:cNvPr>
          <p:cNvSpPr/>
          <p:nvPr/>
        </p:nvSpPr>
        <p:spPr>
          <a:xfrm>
            <a:off x="4859049" y="1328835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ECCFAB-2EA9-423E-AFCD-8A52FF304821}"/>
              </a:ext>
            </a:extLst>
          </p:cNvPr>
          <p:cNvSpPr/>
          <p:nvPr/>
        </p:nvSpPr>
        <p:spPr>
          <a:xfrm>
            <a:off x="4185292" y="198992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0E9824A-EDEA-4E6D-9D4A-DCF06A7EA73A}"/>
              </a:ext>
            </a:extLst>
          </p:cNvPr>
          <p:cNvSpPr/>
          <p:nvPr/>
        </p:nvSpPr>
        <p:spPr>
          <a:xfrm>
            <a:off x="4859049" y="198992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3EC4553-AAA6-4FFC-9E6A-600606C12E09}"/>
              </a:ext>
            </a:extLst>
          </p:cNvPr>
          <p:cNvSpPr/>
          <p:nvPr/>
        </p:nvSpPr>
        <p:spPr>
          <a:xfrm>
            <a:off x="4185292" y="1659751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C2167E1-C6D0-432D-852D-F1C3EA744414}"/>
              </a:ext>
            </a:extLst>
          </p:cNvPr>
          <p:cNvSpPr/>
          <p:nvPr/>
        </p:nvSpPr>
        <p:spPr>
          <a:xfrm>
            <a:off x="4859049" y="1659751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3ED8E04-4BB0-48CF-A152-28583E8F2F81}"/>
              </a:ext>
            </a:extLst>
          </p:cNvPr>
          <p:cNvSpPr/>
          <p:nvPr/>
        </p:nvSpPr>
        <p:spPr>
          <a:xfrm>
            <a:off x="5490214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6F9BB97-B07A-494B-ACDB-C3F531C93E0D}"/>
              </a:ext>
            </a:extLst>
          </p:cNvPr>
          <p:cNvSpPr/>
          <p:nvPr/>
        </p:nvSpPr>
        <p:spPr>
          <a:xfrm>
            <a:off x="6163971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6747B09-0677-47C9-AE14-AF79E44B9ED8}"/>
              </a:ext>
            </a:extLst>
          </p:cNvPr>
          <p:cNvSpPr/>
          <p:nvPr/>
        </p:nvSpPr>
        <p:spPr>
          <a:xfrm>
            <a:off x="5827092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458A989-6A0A-44C4-BB82-74DCE6F81B34}"/>
              </a:ext>
            </a:extLst>
          </p:cNvPr>
          <p:cNvSpPr/>
          <p:nvPr/>
        </p:nvSpPr>
        <p:spPr>
          <a:xfrm>
            <a:off x="5490214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E3FCB07-0A4C-4F1B-9199-5BBE92D9F71C}"/>
              </a:ext>
            </a:extLst>
          </p:cNvPr>
          <p:cNvSpPr/>
          <p:nvPr/>
        </p:nvSpPr>
        <p:spPr>
          <a:xfrm>
            <a:off x="6163971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11D4F80-35F6-4864-9AD7-692A5F1C10E0}"/>
              </a:ext>
            </a:extLst>
          </p:cNvPr>
          <p:cNvSpPr/>
          <p:nvPr/>
        </p:nvSpPr>
        <p:spPr>
          <a:xfrm>
            <a:off x="5827092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452CBE4-F023-4DEC-81BD-AF25D88A79E2}"/>
              </a:ext>
            </a:extLst>
          </p:cNvPr>
          <p:cNvSpPr/>
          <p:nvPr/>
        </p:nvSpPr>
        <p:spPr>
          <a:xfrm>
            <a:off x="5490214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BDAF0A6-6C90-4B4D-9C31-A375500B72D0}"/>
              </a:ext>
            </a:extLst>
          </p:cNvPr>
          <p:cNvSpPr/>
          <p:nvPr/>
        </p:nvSpPr>
        <p:spPr>
          <a:xfrm>
            <a:off x="6163971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4ADD33C-B09C-4A85-BFC1-02669A64486A}"/>
              </a:ext>
            </a:extLst>
          </p:cNvPr>
          <p:cNvSpPr/>
          <p:nvPr/>
        </p:nvSpPr>
        <p:spPr>
          <a:xfrm>
            <a:off x="5827092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C1E1E69-4F20-4774-B13D-E0E3F04604D2}"/>
              </a:ext>
            </a:extLst>
          </p:cNvPr>
          <p:cNvSpPr/>
          <p:nvPr/>
        </p:nvSpPr>
        <p:spPr>
          <a:xfrm>
            <a:off x="5490214" y="1328835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048DF43-CBBE-4553-A295-3DF076CDFEF0}"/>
              </a:ext>
            </a:extLst>
          </p:cNvPr>
          <p:cNvSpPr/>
          <p:nvPr/>
        </p:nvSpPr>
        <p:spPr>
          <a:xfrm>
            <a:off x="6163971" y="1328835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8DA78A2-F2A8-4543-8C96-8068AE3FD383}"/>
              </a:ext>
            </a:extLst>
          </p:cNvPr>
          <p:cNvSpPr/>
          <p:nvPr/>
        </p:nvSpPr>
        <p:spPr>
          <a:xfrm>
            <a:off x="5490214" y="198992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1D188B-2F27-4D0F-A99C-36A6FBAE976D}"/>
              </a:ext>
            </a:extLst>
          </p:cNvPr>
          <p:cNvSpPr/>
          <p:nvPr/>
        </p:nvSpPr>
        <p:spPr>
          <a:xfrm>
            <a:off x="6163971" y="198992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0ABE01B-9A45-480C-9547-03C97F5E53F2}"/>
              </a:ext>
            </a:extLst>
          </p:cNvPr>
          <p:cNvSpPr/>
          <p:nvPr/>
        </p:nvSpPr>
        <p:spPr>
          <a:xfrm>
            <a:off x="5827092" y="1659751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903FE21-FE93-47F0-84C6-1DD9A19289EF}"/>
              </a:ext>
            </a:extLst>
          </p:cNvPr>
          <p:cNvSpPr/>
          <p:nvPr/>
        </p:nvSpPr>
        <p:spPr>
          <a:xfrm>
            <a:off x="6795135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AC76AF5-7B99-4307-A9D3-5FA0D63E2ECE}"/>
              </a:ext>
            </a:extLst>
          </p:cNvPr>
          <p:cNvSpPr/>
          <p:nvPr/>
        </p:nvSpPr>
        <p:spPr>
          <a:xfrm>
            <a:off x="7468892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574346E-8C74-42D5-9F60-9459C6E34435}"/>
              </a:ext>
            </a:extLst>
          </p:cNvPr>
          <p:cNvSpPr/>
          <p:nvPr/>
        </p:nvSpPr>
        <p:spPr>
          <a:xfrm>
            <a:off x="7132013" y="28907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F341FBB-EE44-4ACB-AE58-3683A58DFB73}"/>
              </a:ext>
            </a:extLst>
          </p:cNvPr>
          <p:cNvSpPr/>
          <p:nvPr/>
        </p:nvSpPr>
        <p:spPr>
          <a:xfrm>
            <a:off x="6795135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9EFF1C6-4E89-48F5-8A02-0DBC4480A461}"/>
              </a:ext>
            </a:extLst>
          </p:cNvPr>
          <p:cNvSpPr/>
          <p:nvPr/>
        </p:nvSpPr>
        <p:spPr>
          <a:xfrm>
            <a:off x="7468892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09F5287-EB8B-4D68-927B-1A1F3097B4FF}"/>
              </a:ext>
            </a:extLst>
          </p:cNvPr>
          <p:cNvSpPr/>
          <p:nvPr/>
        </p:nvSpPr>
        <p:spPr>
          <a:xfrm>
            <a:off x="7132013" y="95016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4AA9464-A045-474C-BEB8-A8EE523D8A3B}"/>
              </a:ext>
            </a:extLst>
          </p:cNvPr>
          <p:cNvSpPr/>
          <p:nvPr/>
        </p:nvSpPr>
        <p:spPr>
          <a:xfrm>
            <a:off x="6795135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5AD6092-51ED-48C4-8E2C-3E8FFC2D80F8}"/>
              </a:ext>
            </a:extLst>
          </p:cNvPr>
          <p:cNvSpPr/>
          <p:nvPr/>
        </p:nvSpPr>
        <p:spPr>
          <a:xfrm>
            <a:off x="7468892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BA3F894-3485-4EA8-B146-7BE6DED95F7C}"/>
              </a:ext>
            </a:extLst>
          </p:cNvPr>
          <p:cNvSpPr/>
          <p:nvPr/>
        </p:nvSpPr>
        <p:spPr>
          <a:xfrm>
            <a:off x="7132013" y="61999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AC4ACDF-ED59-40EE-BB37-49C7158902B9}"/>
              </a:ext>
            </a:extLst>
          </p:cNvPr>
          <p:cNvSpPr/>
          <p:nvPr/>
        </p:nvSpPr>
        <p:spPr>
          <a:xfrm>
            <a:off x="6795135" y="1328835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6EB8EB2-FEA9-432E-B651-8DD080815E7A}"/>
              </a:ext>
            </a:extLst>
          </p:cNvPr>
          <p:cNvSpPr/>
          <p:nvPr/>
        </p:nvSpPr>
        <p:spPr>
          <a:xfrm>
            <a:off x="7468892" y="1328835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61035E0-9E17-49D5-B1C1-8070F2AE104C}"/>
              </a:ext>
            </a:extLst>
          </p:cNvPr>
          <p:cNvSpPr/>
          <p:nvPr/>
        </p:nvSpPr>
        <p:spPr>
          <a:xfrm>
            <a:off x="6795135" y="198992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E2DECC7-CDA2-4FD9-994C-8D9642677D7A}"/>
              </a:ext>
            </a:extLst>
          </p:cNvPr>
          <p:cNvSpPr/>
          <p:nvPr/>
        </p:nvSpPr>
        <p:spPr>
          <a:xfrm>
            <a:off x="7468892" y="198992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8B118A7-67AA-459B-9B07-BAE452A5F8D2}"/>
              </a:ext>
            </a:extLst>
          </p:cNvPr>
          <p:cNvSpPr/>
          <p:nvPr/>
        </p:nvSpPr>
        <p:spPr>
          <a:xfrm>
            <a:off x="8100055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EDDCE1A-9D03-425B-A27B-4CA9B80F8822}"/>
              </a:ext>
            </a:extLst>
          </p:cNvPr>
          <p:cNvSpPr/>
          <p:nvPr/>
        </p:nvSpPr>
        <p:spPr>
          <a:xfrm>
            <a:off x="8773812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DB7E2263-86EA-4934-9B57-C0A6F6B68374}"/>
              </a:ext>
            </a:extLst>
          </p:cNvPr>
          <p:cNvSpPr/>
          <p:nvPr/>
        </p:nvSpPr>
        <p:spPr>
          <a:xfrm>
            <a:off x="8436933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C608965-9119-4B8B-9764-3D8B4F606EFF}"/>
              </a:ext>
            </a:extLst>
          </p:cNvPr>
          <p:cNvSpPr/>
          <p:nvPr/>
        </p:nvSpPr>
        <p:spPr>
          <a:xfrm>
            <a:off x="8100055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FA1C803-E68B-4BD2-AFAC-CCCD765891EF}"/>
              </a:ext>
            </a:extLst>
          </p:cNvPr>
          <p:cNvSpPr/>
          <p:nvPr/>
        </p:nvSpPr>
        <p:spPr>
          <a:xfrm>
            <a:off x="8773812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6B3FBD0-542D-4ED3-8273-0DF1BB28927D}"/>
              </a:ext>
            </a:extLst>
          </p:cNvPr>
          <p:cNvSpPr/>
          <p:nvPr/>
        </p:nvSpPr>
        <p:spPr>
          <a:xfrm>
            <a:off x="8436933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5D6804F-E6BF-4ED8-BE17-E4A74692B6E8}"/>
              </a:ext>
            </a:extLst>
          </p:cNvPr>
          <p:cNvSpPr/>
          <p:nvPr/>
        </p:nvSpPr>
        <p:spPr>
          <a:xfrm>
            <a:off x="8100055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62F9EEA-94A7-48A5-A026-298A009CC048}"/>
              </a:ext>
            </a:extLst>
          </p:cNvPr>
          <p:cNvSpPr/>
          <p:nvPr/>
        </p:nvSpPr>
        <p:spPr>
          <a:xfrm>
            <a:off x="8773812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A3D5560-6561-4E74-BE27-228897B2118D}"/>
              </a:ext>
            </a:extLst>
          </p:cNvPr>
          <p:cNvSpPr/>
          <p:nvPr/>
        </p:nvSpPr>
        <p:spPr>
          <a:xfrm>
            <a:off x="8436933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F537987-811E-4719-9A80-9B84665158F5}"/>
              </a:ext>
            </a:extLst>
          </p:cNvPr>
          <p:cNvSpPr/>
          <p:nvPr/>
        </p:nvSpPr>
        <p:spPr>
          <a:xfrm>
            <a:off x="8773812" y="132458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D5E6CD08-047E-400A-9702-D4220C391973}"/>
              </a:ext>
            </a:extLst>
          </p:cNvPr>
          <p:cNvSpPr/>
          <p:nvPr/>
        </p:nvSpPr>
        <p:spPr>
          <a:xfrm>
            <a:off x="8100055" y="1985681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C0B12E1-0249-4FE4-B3FF-E8BDC762772A}"/>
              </a:ext>
            </a:extLst>
          </p:cNvPr>
          <p:cNvSpPr/>
          <p:nvPr/>
        </p:nvSpPr>
        <p:spPr>
          <a:xfrm>
            <a:off x="8436933" y="165550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19BED7E-0DE0-4203-BE1A-CF2A497B533F}"/>
              </a:ext>
            </a:extLst>
          </p:cNvPr>
          <p:cNvSpPr/>
          <p:nvPr/>
        </p:nvSpPr>
        <p:spPr>
          <a:xfrm>
            <a:off x="9399158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AE311B7-2A23-43C9-B5FC-4D82A77BFABD}"/>
              </a:ext>
            </a:extLst>
          </p:cNvPr>
          <p:cNvSpPr/>
          <p:nvPr/>
        </p:nvSpPr>
        <p:spPr>
          <a:xfrm>
            <a:off x="10072915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D9BE32C-4AEA-4A95-BE4E-D9ABB3F1D3E1}"/>
              </a:ext>
            </a:extLst>
          </p:cNvPr>
          <p:cNvSpPr/>
          <p:nvPr/>
        </p:nvSpPr>
        <p:spPr>
          <a:xfrm>
            <a:off x="9736036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EDCC782-2600-412F-A7CE-7EBDAA5A46DF}"/>
              </a:ext>
            </a:extLst>
          </p:cNvPr>
          <p:cNvSpPr/>
          <p:nvPr/>
        </p:nvSpPr>
        <p:spPr>
          <a:xfrm>
            <a:off x="9399158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A544AA8F-E138-44FD-9DAF-4A2097967F65}"/>
              </a:ext>
            </a:extLst>
          </p:cNvPr>
          <p:cNvSpPr/>
          <p:nvPr/>
        </p:nvSpPr>
        <p:spPr>
          <a:xfrm>
            <a:off x="10072915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300621A6-7685-4496-A63D-226CCC84131D}"/>
              </a:ext>
            </a:extLst>
          </p:cNvPr>
          <p:cNvSpPr/>
          <p:nvPr/>
        </p:nvSpPr>
        <p:spPr>
          <a:xfrm>
            <a:off x="9736036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54B936C-95B2-4684-97BB-A5C0B0203BE1}"/>
              </a:ext>
            </a:extLst>
          </p:cNvPr>
          <p:cNvSpPr/>
          <p:nvPr/>
        </p:nvSpPr>
        <p:spPr>
          <a:xfrm>
            <a:off x="9399158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F11ABCE-83B5-42C7-9A9A-0F66275876AE}"/>
              </a:ext>
            </a:extLst>
          </p:cNvPr>
          <p:cNvSpPr/>
          <p:nvPr/>
        </p:nvSpPr>
        <p:spPr>
          <a:xfrm>
            <a:off x="10072915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C15FAE97-4F72-4019-9243-272C74082897}"/>
              </a:ext>
            </a:extLst>
          </p:cNvPr>
          <p:cNvSpPr/>
          <p:nvPr/>
        </p:nvSpPr>
        <p:spPr>
          <a:xfrm>
            <a:off x="9736036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34B27F5-C193-4826-8C97-7284A6F56407}"/>
              </a:ext>
            </a:extLst>
          </p:cNvPr>
          <p:cNvSpPr/>
          <p:nvPr/>
        </p:nvSpPr>
        <p:spPr>
          <a:xfrm>
            <a:off x="10072915" y="1324588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2DD8FCE-C7DB-4D5E-BC7B-E26138511090}"/>
              </a:ext>
            </a:extLst>
          </p:cNvPr>
          <p:cNvSpPr/>
          <p:nvPr/>
        </p:nvSpPr>
        <p:spPr>
          <a:xfrm>
            <a:off x="9399158" y="1985681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6565036-99D0-4D9F-85B8-2203422E220A}"/>
              </a:ext>
            </a:extLst>
          </p:cNvPr>
          <p:cNvSpPr/>
          <p:nvPr/>
        </p:nvSpPr>
        <p:spPr>
          <a:xfrm>
            <a:off x="10698260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7B8A024-271D-4F95-B939-208BAD15127D}"/>
              </a:ext>
            </a:extLst>
          </p:cNvPr>
          <p:cNvSpPr/>
          <p:nvPr/>
        </p:nvSpPr>
        <p:spPr>
          <a:xfrm>
            <a:off x="11372017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79386F4-1714-4C4A-852F-E6332E920EB1}"/>
              </a:ext>
            </a:extLst>
          </p:cNvPr>
          <p:cNvSpPr/>
          <p:nvPr/>
        </p:nvSpPr>
        <p:spPr>
          <a:xfrm>
            <a:off x="11035138" y="284827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C1549EA-3BEB-4CD0-8F32-B626951CE013}"/>
              </a:ext>
            </a:extLst>
          </p:cNvPr>
          <p:cNvSpPr/>
          <p:nvPr/>
        </p:nvSpPr>
        <p:spPr>
          <a:xfrm>
            <a:off x="10698260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DE0B9DF-B914-482D-A3F3-14B734A7F334}"/>
              </a:ext>
            </a:extLst>
          </p:cNvPr>
          <p:cNvSpPr/>
          <p:nvPr/>
        </p:nvSpPr>
        <p:spPr>
          <a:xfrm>
            <a:off x="11372017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BDE6426-9CC5-4A2A-AC61-EBFA0D1B3F0B}"/>
              </a:ext>
            </a:extLst>
          </p:cNvPr>
          <p:cNvSpPr/>
          <p:nvPr/>
        </p:nvSpPr>
        <p:spPr>
          <a:xfrm>
            <a:off x="11035138" y="945920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F0F9C11-0B38-4CDD-8C8A-1608081345C4}"/>
              </a:ext>
            </a:extLst>
          </p:cNvPr>
          <p:cNvSpPr/>
          <p:nvPr/>
        </p:nvSpPr>
        <p:spPr>
          <a:xfrm>
            <a:off x="10698260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C3DBC900-BEA5-4F23-9BC3-4EAF7004BA66}"/>
              </a:ext>
            </a:extLst>
          </p:cNvPr>
          <p:cNvSpPr/>
          <p:nvPr/>
        </p:nvSpPr>
        <p:spPr>
          <a:xfrm>
            <a:off x="11372017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B02B17E-E03D-4825-9A78-A32E03B5984B}"/>
              </a:ext>
            </a:extLst>
          </p:cNvPr>
          <p:cNvSpPr/>
          <p:nvPr/>
        </p:nvSpPr>
        <p:spPr>
          <a:xfrm>
            <a:off x="11035138" y="615743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EA9FA9C-61FC-43C9-ACB6-EFAE79DD1876}"/>
              </a:ext>
            </a:extLst>
          </p:cNvPr>
          <p:cNvSpPr/>
          <p:nvPr/>
        </p:nvSpPr>
        <p:spPr>
          <a:xfrm>
            <a:off x="11035138" y="1655504"/>
            <a:ext cx="282426" cy="2824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286096C-4122-4F9D-AF88-C5B9157FEF37}"/>
              </a:ext>
            </a:extLst>
          </p:cNvPr>
          <p:cNvGrpSpPr/>
          <p:nvPr/>
        </p:nvGrpSpPr>
        <p:grpSpPr>
          <a:xfrm rot="10800000">
            <a:off x="226756" y="2729427"/>
            <a:ext cx="1039762" cy="2079522"/>
            <a:chOff x="226756" y="240583"/>
            <a:chExt cx="1039762" cy="2079522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F8E3B6A4-5CBC-494F-B0AB-F0321722F973}"/>
                </a:ext>
              </a:extLst>
            </p:cNvPr>
            <p:cNvGrpSpPr/>
            <p:nvPr/>
          </p:nvGrpSpPr>
          <p:grpSpPr>
            <a:xfrm rot="5400000">
              <a:off x="-293124" y="760463"/>
              <a:ext cx="2079522" cy="1039762"/>
              <a:chOff x="1897626" y="2389238"/>
              <a:chExt cx="2079522" cy="1039762"/>
            </a:xfrm>
            <a:solidFill>
              <a:schemeClr val="tx1"/>
            </a:solidFill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4FD7E95-983B-4F73-82E6-81CD2538AF17}"/>
                  </a:ext>
                </a:extLst>
              </p:cNvPr>
              <p:cNvSpPr/>
              <p:nvPr/>
            </p:nvSpPr>
            <p:spPr>
              <a:xfrm>
                <a:off x="1897626" y="2389239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873B25F1-7D80-4362-AF06-2DED262E15C0}"/>
                  </a:ext>
                </a:extLst>
              </p:cNvPr>
              <p:cNvSpPr/>
              <p:nvPr/>
            </p:nvSpPr>
            <p:spPr>
              <a:xfrm>
                <a:off x="2937387" y="2389238"/>
                <a:ext cx="1039761" cy="10397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46DA856-26B5-42F6-8FE5-0EF1675C4C21}"/>
                </a:ext>
              </a:extLst>
            </p:cNvPr>
            <p:cNvSpPr/>
            <p:nvPr/>
          </p:nvSpPr>
          <p:spPr>
            <a:xfrm>
              <a:off x="270520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DF65392A-79EA-4DDA-87A8-D99009B75250}"/>
                </a:ext>
              </a:extLst>
            </p:cNvPr>
            <p:cNvSpPr/>
            <p:nvPr/>
          </p:nvSpPr>
          <p:spPr>
            <a:xfrm>
              <a:off x="944277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8FA20979-2376-4F43-A04E-108F5F865238}"/>
                </a:ext>
              </a:extLst>
            </p:cNvPr>
            <p:cNvSpPr/>
            <p:nvPr/>
          </p:nvSpPr>
          <p:spPr>
            <a:xfrm>
              <a:off x="607398" y="289074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C67C3F2-70B5-4630-AE65-10C5B4A736D8}"/>
                </a:ext>
              </a:extLst>
            </p:cNvPr>
            <p:cNvSpPr/>
            <p:nvPr/>
          </p:nvSpPr>
          <p:spPr>
            <a:xfrm>
              <a:off x="270520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E8E16F7-6DDC-49F9-BC8F-02A4B2D81753}"/>
                </a:ext>
              </a:extLst>
            </p:cNvPr>
            <p:cNvSpPr/>
            <p:nvPr/>
          </p:nvSpPr>
          <p:spPr>
            <a:xfrm>
              <a:off x="944277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457396CB-C2D0-4851-942A-C69079F2387B}"/>
                </a:ext>
              </a:extLst>
            </p:cNvPr>
            <p:cNvSpPr/>
            <p:nvPr/>
          </p:nvSpPr>
          <p:spPr>
            <a:xfrm>
              <a:off x="607398" y="950167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073F7C5-C4F2-4EB7-A24C-31DD55039716}"/>
                </a:ext>
              </a:extLst>
            </p:cNvPr>
            <p:cNvSpPr/>
            <p:nvPr/>
          </p:nvSpPr>
          <p:spPr>
            <a:xfrm>
              <a:off x="270520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19F793F-764E-4E9E-B7BB-62EFC0AD51C3}"/>
                </a:ext>
              </a:extLst>
            </p:cNvPr>
            <p:cNvSpPr/>
            <p:nvPr/>
          </p:nvSpPr>
          <p:spPr>
            <a:xfrm>
              <a:off x="944277" y="619990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DE0F208-A70E-4E95-96B7-4C0368306233}"/>
                </a:ext>
              </a:extLst>
            </p:cNvPr>
            <p:cNvSpPr/>
            <p:nvPr/>
          </p:nvSpPr>
          <p:spPr>
            <a:xfrm>
              <a:off x="270520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A48ACFB-ED0B-45EA-B580-8DFA5AB3A5CD}"/>
                </a:ext>
              </a:extLst>
            </p:cNvPr>
            <p:cNvSpPr/>
            <p:nvPr/>
          </p:nvSpPr>
          <p:spPr>
            <a:xfrm>
              <a:off x="944277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7555317-8DE8-495C-9F66-66B23BAE136C}"/>
                </a:ext>
              </a:extLst>
            </p:cNvPr>
            <p:cNvSpPr/>
            <p:nvPr/>
          </p:nvSpPr>
          <p:spPr>
            <a:xfrm>
              <a:off x="607398" y="1328835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D99C00DF-3D5B-4338-B757-90AA0826C508}"/>
                </a:ext>
              </a:extLst>
            </p:cNvPr>
            <p:cNvSpPr/>
            <p:nvPr/>
          </p:nvSpPr>
          <p:spPr>
            <a:xfrm>
              <a:off x="270520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2F2C314-9251-4917-84AD-141B2E7A0375}"/>
                </a:ext>
              </a:extLst>
            </p:cNvPr>
            <p:cNvSpPr/>
            <p:nvPr/>
          </p:nvSpPr>
          <p:spPr>
            <a:xfrm>
              <a:off x="944277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52BCABBB-C8D4-4150-BD88-244F5DE1E2E2}"/>
                </a:ext>
              </a:extLst>
            </p:cNvPr>
            <p:cNvSpPr/>
            <p:nvPr/>
          </p:nvSpPr>
          <p:spPr>
            <a:xfrm>
              <a:off x="607398" y="1989928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7816AF8-9D85-45B3-80EE-2C231057BBC3}"/>
                </a:ext>
              </a:extLst>
            </p:cNvPr>
            <p:cNvSpPr/>
            <p:nvPr/>
          </p:nvSpPr>
          <p:spPr>
            <a:xfrm>
              <a:off x="270520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A1DB3965-2740-40C2-AB43-2380B703C5FD}"/>
                </a:ext>
              </a:extLst>
            </p:cNvPr>
            <p:cNvSpPr/>
            <p:nvPr/>
          </p:nvSpPr>
          <p:spPr>
            <a:xfrm>
              <a:off x="944277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D7C2AAF-4B45-48A4-B24E-F585E123207A}"/>
                </a:ext>
              </a:extLst>
            </p:cNvPr>
            <p:cNvSpPr/>
            <p:nvPr/>
          </p:nvSpPr>
          <p:spPr>
            <a:xfrm>
              <a:off x="607398" y="1659751"/>
              <a:ext cx="282426" cy="2824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88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Adams</dc:creator>
  <cp:lastModifiedBy>Katherine Adams</cp:lastModifiedBy>
  <cp:revision>6</cp:revision>
  <dcterms:created xsi:type="dcterms:W3CDTF">2022-04-21T23:02:42Z</dcterms:created>
  <dcterms:modified xsi:type="dcterms:W3CDTF">2022-04-22T02:03:29Z</dcterms:modified>
</cp:coreProperties>
</file>