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7" r:id="rId8"/>
    <p:sldId id="278" r:id="rId9"/>
    <p:sldId id="281" r:id="rId10"/>
    <p:sldId id="279" r:id="rId11"/>
    <p:sldId id="276" r:id="rId12"/>
    <p:sldId id="280" r:id="rId13"/>
    <p:sldId id="282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13/02/2019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13/02/2019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7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48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5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/>
              <a:t>Inserte la foto del producto aquí.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13/02/2019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PROTOCOLO DE ENCUADRE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MSC ERIC VELAZQUEZ CRUZ</a:t>
            </a:r>
          </a:p>
        </p:txBody>
      </p:sp>
      <p:pic>
        <p:nvPicPr>
          <p:cNvPr id="6" name="Imagen 5" descr="Descripción: Descripción: C:\Users\SSocial\Downloads\WhatsApp Image 2018-10-02 at 3.34.48 PM.jpeg">
            <a:extLst>
              <a:ext uri="{FF2B5EF4-FFF2-40B4-BE49-F238E27FC236}">
                <a16:creationId xmlns:a16="http://schemas.microsoft.com/office/drawing/2014/main" id="{FF6033FE-3D3C-4A4E-BBF4-318A7FC37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72" y="610786"/>
            <a:ext cx="1979807" cy="110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tec de zongolica campus">
            <a:extLst>
              <a:ext uri="{FF2B5EF4-FFF2-40B4-BE49-F238E27FC236}">
                <a16:creationId xmlns:a16="http://schemas.microsoft.com/office/drawing/2014/main" id="{FC1F32C4-EDE9-427C-B930-2082615AA0B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b="1821"/>
          <a:stretch>
            <a:fillRect/>
          </a:stretch>
        </p:blipFill>
        <p:spPr bwMode="auto">
          <a:xfrm>
            <a:off x="7571338" y="401337"/>
            <a:ext cx="1892702" cy="1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7FD1-F3B5-4062-AC81-147CAFE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1A1F-84F1-4E73-A422-5BAC5F7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Impuntualidad (llegar 10 minutos, o media hora tarde sin justificación alguna).</a:t>
            </a:r>
          </a:p>
          <a:p>
            <a:r>
              <a:rPr lang="es-MX" dirty="0"/>
              <a:t>Dañar el mobiliario del salón</a:t>
            </a:r>
          </a:p>
          <a:p>
            <a:r>
              <a:rPr lang="es-MX" dirty="0"/>
              <a:t>Consumir alimentos o bebidas en el salón de clases.</a:t>
            </a:r>
          </a:p>
          <a:p>
            <a:r>
              <a:rPr lang="es-MX" dirty="0"/>
              <a:t>La falta de respeto hacia los demás.</a:t>
            </a:r>
          </a:p>
          <a:p>
            <a:r>
              <a:rPr lang="es-MX" dirty="0"/>
              <a:t>Hablar por teléfono o estar utilizando el celular en clase.</a:t>
            </a:r>
          </a:p>
          <a:p>
            <a:r>
              <a:rPr lang="es-MX" dirty="0"/>
              <a:t>Demostraciones exageradas de afecto entre compañeros</a:t>
            </a:r>
          </a:p>
        </p:txBody>
      </p:sp>
    </p:spTree>
    <p:extLst>
      <p:ext uri="{BB962C8B-B14F-4D97-AF65-F5344CB8AC3E}">
        <p14:creationId xmlns:p14="http://schemas.microsoft.com/office/powerpoint/2010/main" val="32391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1338628" cy="5035191"/>
          </a:xfrm>
        </p:spPr>
        <p:txBody>
          <a:bodyPr vert="wordArtVert" rtlCol="0"/>
          <a:lstStyle/>
          <a:p>
            <a:pPr rtl="0"/>
            <a:r>
              <a:rPr lang="es-ES" dirty="0"/>
              <a:t>Temario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877D69-1E21-4796-AAEE-D4763CC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32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B2B735-3938-4675-8002-DD93FFC72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92" t="11575" r="20218" b="9932"/>
          <a:stretch/>
        </p:blipFill>
        <p:spPr>
          <a:xfrm>
            <a:off x="2729948" y="795132"/>
            <a:ext cx="6997148" cy="53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D12B-5369-4F96-BB18-1E3ED74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38F16-7CB8-48A9-91DD-01DDF35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08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AF9E-B355-4BC2-B5B9-8558D174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14" y="477078"/>
            <a:ext cx="795289" cy="6109252"/>
          </a:xfrm>
        </p:spPr>
        <p:txBody>
          <a:bodyPr vert="wordArtVert">
            <a:noAutofit/>
          </a:bodyPr>
          <a:lstStyle/>
          <a:p>
            <a:r>
              <a:rPr lang="es-MX" sz="2800" dirty="0"/>
              <a:t>Bibliografía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DDC8E1-8347-4E27-B51B-9DEF4C24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70" t="16507" r="10527" b="16380"/>
          <a:stretch/>
        </p:blipFill>
        <p:spPr>
          <a:xfrm>
            <a:off x="2016121" y="1027664"/>
            <a:ext cx="9295138" cy="49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Presentación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8580" indent="0" rtl="0">
              <a:buNone/>
            </a:pPr>
            <a:r>
              <a:rPr lang="es-ES" b="1" dirty="0"/>
              <a:t>LSCA Eric Velazquez Cruz</a:t>
            </a:r>
          </a:p>
          <a:p>
            <a:pPr rtl="0"/>
            <a:r>
              <a:rPr lang="es-ES" dirty="0"/>
              <a:t>Estudió Licenciatura en Sistemas Computacionales Administrativos en la Universidad Veracruzana y la maestría en Sistemas Computacionales  en la Universidad del Valle de Orizaba.</a:t>
            </a:r>
          </a:p>
          <a:p>
            <a:pPr rtl="0"/>
            <a:r>
              <a:rPr lang="es-ES" dirty="0"/>
              <a:t>Cuenta con 1 año y medio de experiencia en el nivel de Educación Superior, 1 año en educación media superior.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Integración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Listas provisional.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DC9AF-39D2-44E0-96F4-6F5793EF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3" y="3137668"/>
            <a:ext cx="2710038" cy="30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Intención didáctica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La asignatura debe ser teórico-práctico, y capaz de desarrollar en el estudiante la habilidad para la aplicación de las diferentes técnicas en el desarrollo de software</a:t>
            </a:r>
          </a:p>
          <a:p>
            <a:pPr lvl="1"/>
            <a:r>
              <a:rPr lang="es-ES" dirty="0"/>
              <a:t>Modelo de Análisis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Desarrollo</a:t>
            </a:r>
          </a:p>
          <a:p>
            <a:pPr lvl="1"/>
            <a:r>
              <a:rPr lang="es-ES" dirty="0"/>
              <a:t>Pruebas e Implantación</a:t>
            </a:r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Competencia(s) a desarrollar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Desarrolla soluciones de software, considerando la metodología y herramientas para la elaboración de un proyecto aplicativo en diferentes escenarios</a:t>
            </a:r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Diseña y desarrolla programas para la solución de problemas computacionales utilizando el paradigma orientado a objetos</a:t>
            </a:r>
          </a:p>
          <a:p>
            <a:pPr lvl="0" rtl="0"/>
            <a:r>
              <a:rPr lang="es-ES" dirty="0"/>
              <a:t>Desarrolla soluciones de software para resolver problemas en diversos contextos utilizando programación concurrente, acceso a datos, que soporten interfaz gráfica de usuario y consideren 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Crea y gestiona bases de datos para resolver problemas del contexto considerando la concurrencia e interoperabilidad de los datos</a:t>
            </a:r>
          </a:p>
          <a:p>
            <a:pPr lvl="0" rtl="0"/>
            <a:r>
              <a:rPr lang="es-ES" dirty="0"/>
              <a:t>Realiza el análisis de un proyecto de software, a partir de la identificación del modelo de negocios de la organización que permitan alcanzar estándares y métricas de calidad</a:t>
            </a:r>
          </a:p>
        </p:txBody>
      </p:sp>
    </p:spTree>
    <p:extLst>
      <p:ext uri="{BB962C8B-B14F-4D97-AF65-F5344CB8AC3E}">
        <p14:creationId xmlns:p14="http://schemas.microsoft.com/office/powerpoint/2010/main" val="12232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30B9-6247-4B37-956C-DB08EACA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Expectativa acerca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28865-2E9E-4D86-BF95-74F2DC3B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811780"/>
            <a:ext cx="9390977" cy="3020849"/>
          </a:xfrm>
        </p:spPr>
        <p:txBody>
          <a:bodyPr/>
          <a:lstStyle/>
          <a:p>
            <a:r>
              <a:rPr lang="es-MX" dirty="0"/>
              <a:t>¿Qué me gustaría aprender durante el curso?, ¿Cuáles son mis metas?, ¿Cómo lo lograré?</a:t>
            </a:r>
          </a:p>
        </p:txBody>
      </p:sp>
    </p:spTree>
    <p:extLst>
      <p:ext uri="{BB962C8B-B14F-4D97-AF65-F5344CB8AC3E}">
        <p14:creationId xmlns:p14="http://schemas.microsoft.com/office/powerpoint/2010/main" val="14215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3AC99-2630-4DF1-866B-38A80E0B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Diagnóstico escrito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C9F5F-A606-4935-81E7-3F412690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35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1507</TotalTime>
  <Words>317</Words>
  <Application>Microsoft Office PowerPoint</Application>
  <PresentationFormat>Panorámica</PresentationFormat>
  <Paragraphs>44</Paragraphs>
  <Slides>13</Slides>
  <Notes>8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Presentación de información general sobre un producto</vt:lpstr>
      <vt:lpstr>PROTOCOLO DE ENCUADRE</vt:lpstr>
      <vt:lpstr>Presentación</vt:lpstr>
      <vt:lpstr>Integración</vt:lpstr>
      <vt:lpstr>Intención didáctica</vt:lpstr>
      <vt:lpstr>Competencia(s) a desarrollar</vt:lpstr>
      <vt:lpstr>Competencias previas</vt:lpstr>
      <vt:lpstr>Competencias previas</vt:lpstr>
      <vt:lpstr>Expectativa acerca del curso</vt:lpstr>
      <vt:lpstr>Diagnóstico escrito</vt:lpstr>
      <vt:lpstr>Normas de trabajo</vt:lpstr>
      <vt:lpstr>Temario</vt:lpstr>
      <vt:lpstr>Criterios de evaluación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ENCUADRE</dc:title>
  <dc:creator>Eric Velazquez</dc:creator>
  <cp:lastModifiedBy>Eric Velazquez</cp:lastModifiedBy>
  <cp:revision>8</cp:revision>
  <dcterms:created xsi:type="dcterms:W3CDTF">2019-02-13T21:17:52Z</dcterms:created>
  <dcterms:modified xsi:type="dcterms:W3CDTF">2019-02-14T22:25:50Z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