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1" r:id="rId3"/>
    <p:sldId id="272" r:id="rId4"/>
    <p:sldId id="273" r:id="rId5"/>
    <p:sldId id="274" r:id="rId6"/>
    <p:sldId id="275" r:id="rId7"/>
    <p:sldId id="283" r:id="rId8"/>
    <p:sldId id="278" r:id="rId9"/>
    <p:sldId id="281" r:id="rId10"/>
    <p:sldId id="279" r:id="rId11"/>
    <p:sldId id="276" r:id="rId12"/>
    <p:sldId id="280" r:id="rId13"/>
    <p:sldId id="282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822" y="0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325D1-81DF-45D1-8E1A-D3725864B17F}" type="datetime1">
              <a:rPr lang="es-ES" smtClean="0"/>
              <a:t>18/02/2019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B13D17-9E25-44E1-B8B3-62759E93251F}" type="datetime1">
              <a:rPr lang="es-ES" noProof="0" smtClean="0"/>
              <a:t>18/02/2019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19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8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75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48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416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ángulo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6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7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1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ángulo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1" name="Rectángulo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5" name="Forma libre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Forma libre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Forma libre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Forma libre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Forma libre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0" name="Rectángulo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9" name="Rectángulo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47" name="Rectángulo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posición de imagen 7" descr="Marcador de posición vacío para agregar una imagen. Haga clic en el marcador de posición y seleccione la imagen que quiera agrega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es-ES" noProof="0" dirty="0"/>
              <a:t>Inserte la foto del producto aquí.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7BF30D4E-280F-4C00-8C7E-4699C5C71E32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8C025-CDEA-41F6-B679-555BF9E2513D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B7462-D3FE-48FB-861C-97186F63B015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29A76-8886-4649-BA89-8B073DA27D79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10B65-6520-4FDD-ABCF-32310F99FEF2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contenido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04E6D-F9BC-474E-8EBD-CF0863509F54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89600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2000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D4C90-8986-4A92-A912-724AE3168C37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99A5D-B69F-4BAF-87DA-6CC1784EB110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D3856-5DB5-4113-8260-CF958E31DBF0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4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0" name="Rectángulo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7" name="Forma libre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Forma libre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Forma libre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Forma libre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7" name="Rectángulo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8" name="Rectángulo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1" name="Rectángulo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9EB2A-7DB6-402B-AF32-4D59AE4B5144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ángulo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8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9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6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7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8" name="Rectángulo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9" name="Rectángulo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80" name="Rectángulo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6" name="Forma libre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Forma libre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Hexágono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Hexágono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2" name="Hexágono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3" name="Forma libre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4" name="Forma libre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94" name="Rectángulo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1" name="Rectángulo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2" name="Rectángulo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5" name="Rectángulo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5DBFE-8634-413D-88F4-99D77E75249B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ángulo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5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2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ángulo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1" name="Rectángulo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2" name="Rectángulo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ángulo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8" name="Rectángulo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9" name="Rectángulo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104" name="Rectángulo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5" name="Rectángulo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6" name="Rectángulo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4" name="Forma libre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5" name="Forma libre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6" name="Forma libre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Hexágono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Forma libre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Hexágono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5" name="Hexágono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6" name="Hexágono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7" name="Hexágono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8" name="Hexágono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9" name="Forma libre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0" name="Forma libre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0" name="Rectángulo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1" name="Rectángulo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9C7AD01D-B6E3-47D5-A6AF-C3E2E7857B4E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PROTOCOLO DE ENCUADRE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MSC ERIC VELAZQUEZ CRUZ</a:t>
            </a:r>
          </a:p>
        </p:txBody>
      </p:sp>
      <p:pic>
        <p:nvPicPr>
          <p:cNvPr id="6" name="Imagen 5" descr="Descripción: Descripción: C:\Users\SSocial\Downloads\WhatsApp Image 2018-10-02 at 3.34.48 PM.jpeg">
            <a:extLst>
              <a:ext uri="{FF2B5EF4-FFF2-40B4-BE49-F238E27FC236}">
                <a16:creationId xmlns:a16="http://schemas.microsoft.com/office/drawing/2014/main" id="{FF6033FE-3D3C-4A4E-BBF4-318A7FC37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72" y="610786"/>
            <a:ext cx="1979807" cy="110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sultado de imagen para tec de zongolica campus">
            <a:extLst>
              <a:ext uri="{FF2B5EF4-FFF2-40B4-BE49-F238E27FC236}">
                <a16:creationId xmlns:a16="http://schemas.microsoft.com/office/drawing/2014/main" id="{FC1F32C4-EDE9-427C-B930-2082615AA0B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" b="1821"/>
          <a:stretch>
            <a:fillRect/>
          </a:stretch>
        </p:blipFill>
        <p:spPr bwMode="auto">
          <a:xfrm>
            <a:off x="7571338" y="401337"/>
            <a:ext cx="1892702" cy="15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7FD1-F3B5-4062-AC81-147CAFE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E1A1F-84F1-4E73-A422-5BAC5F7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Impuntualidad (llegar 10 minutos, o media hora tarde sin justificación alguna).</a:t>
            </a:r>
          </a:p>
          <a:p>
            <a:r>
              <a:rPr lang="es-MX" dirty="0"/>
              <a:t>Dañar el mobiliario del salón</a:t>
            </a:r>
          </a:p>
          <a:p>
            <a:r>
              <a:rPr lang="es-MX" dirty="0"/>
              <a:t>Consumir alimentos o bebidas en el salón de clases.</a:t>
            </a:r>
          </a:p>
          <a:p>
            <a:r>
              <a:rPr lang="es-MX" dirty="0"/>
              <a:t>La falta de respeto hacia los demás.</a:t>
            </a:r>
          </a:p>
          <a:p>
            <a:r>
              <a:rPr lang="es-MX" dirty="0"/>
              <a:t>Hablar por teléfono o estar utilizando el celular en clase.</a:t>
            </a:r>
          </a:p>
          <a:p>
            <a:r>
              <a:rPr lang="es-MX" dirty="0"/>
              <a:t>Demostraciones exageradas de afecto entre compañeros</a:t>
            </a:r>
          </a:p>
        </p:txBody>
      </p:sp>
    </p:spTree>
    <p:extLst>
      <p:ext uri="{BB962C8B-B14F-4D97-AF65-F5344CB8AC3E}">
        <p14:creationId xmlns:p14="http://schemas.microsoft.com/office/powerpoint/2010/main" val="32391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1321" y="1027663"/>
            <a:ext cx="1338628" cy="5035191"/>
          </a:xfrm>
        </p:spPr>
        <p:txBody>
          <a:bodyPr vert="wordArtVert" rtlCol="0"/>
          <a:lstStyle/>
          <a:p>
            <a:pPr rtl="0"/>
            <a:r>
              <a:rPr lang="es-ES" dirty="0"/>
              <a:t>Temario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877D69-1E21-4796-AAEE-D4763CC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2324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D12B-5369-4F96-BB18-1E3ED748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38F16-7CB8-48A9-91DD-01DDF35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0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AAF9E-B355-4BC2-B5B9-8558D174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14" y="477078"/>
            <a:ext cx="795289" cy="6109252"/>
          </a:xfrm>
        </p:spPr>
        <p:txBody>
          <a:bodyPr vert="wordArtVert">
            <a:noAutofit/>
          </a:bodyPr>
          <a:lstStyle/>
          <a:p>
            <a:r>
              <a:rPr lang="es-MX" sz="2800" dirty="0"/>
              <a:t>Bibliografía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A5588-5217-44EB-8DB2-007AF9BD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7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Presentación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68580" indent="0" rtl="0">
              <a:buNone/>
            </a:pPr>
            <a:r>
              <a:rPr lang="es-ES" b="1" dirty="0"/>
              <a:t>LSCA Eric Velazquez Cruz</a:t>
            </a:r>
          </a:p>
          <a:p>
            <a:pPr rtl="0"/>
            <a:r>
              <a:rPr lang="es-ES" dirty="0"/>
              <a:t>Estudió Licenciatura en Sistemas Computacionales Administrativos en la Universidad Veracruzana y la maestría en Sistemas Computacionales  en la Universidad del Valle de Orizaba.</a:t>
            </a:r>
          </a:p>
          <a:p>
            <a:pPr rtl="0"/>
            <a:r>
              <a:rPr lang="es-ES" dirty="0"/>
              <a:t>Cuenta con 1 año y medio de experiencia en el nivel de Educación Superior, 1 año en educación media superior.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Integración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Listas provisional.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EDC9AF-39D2-44E0-96F4-6F5793EF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63" y="3137668"/>
            <a:ext cx="2710038" cy="30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Intención didáctica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Competencia(s) a desarrollar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Seleccionar, conocer y usar adecuadamente diferentes sistemas operativos para lograr un uso eficiente así como diferenciar y aplicar las técnicas de manejo de recursos para el diseño, organización, utilización y optimización de estos.</a:t>
            </a:r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Competencias previas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Conocer, analizar e interpretar la filosofía de diseño de los sistemas operativos actuales y proponer aplicaciones para el manejo de los recursos del sistema</a:t>
            </a:r>
          </a:p>
          <a:p>
            <a:pPr lvl="0" rtl="0"/>
            <a:r>
              <a:rPr lang="es-ES" dirty="0"/>
              <a:t>Conocer los conceptos fundamentales de los modelos de arquitecturas de cómputo</a:t>
            </a:r>
          </a:p>
          <a:p>
            <a:pPr lvl="0" rtl="0"/>
            <a:r>
              <a:rPr lang="es-ES" dirty="0"/>
              <a:t>Conocer y analizar los bloques que conforman un sistema de cómputo</a:t>
            </a:r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Competencias previas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Elegir componentes y ensamblar equipos de cómputo</a:t>
            </a:r>
          </a:p>
          <a:p>
            <a:pPr lvl="0" rtl="0"/>
            <a:r>
              <a:rPr lang="es-ES" dirty="0"/>
              <a:t>Identificar las diferencias de los sistemas de memoria compartida y los sistemas de memoria distribuida</a:t>
            </a:r>
          </a:p>
        </p:txBody>
      </p:sp>
    </p:spTree>
    <p:extLst>
      <p:ext uri="{BB962C8B-B14F-4D97-AF65-F5344CB8AC3E}">
        <p14:creationId xmlns:p14="http://schemas.microsoft.com/office/powerpoint/2010/main" val="119456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330B9-6247-4B37-956C-DB08EACA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Expectativa acerca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28865-2E9E-4D86-BF95-74F2DC3B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811780"/>
            <a:ext cx="9390977" cy="3020849"/>
          </a:xfrm>
        </p:spPr>
        <p:txBody>
          <a:bodyPr/>
          <a:lstStyle/>
          <a:p>
            <a:r>
              <a:rPr lang="es-MX" dirty="0"/>
              <a:t>¿Qué me gustaría aprender durante el curso?, ¿Cuáles son mis metas?, ¿Cómo lo lograré?</a:t>
            </a:r>
          </a:p>
        </p:txBody>
      </p:sp>
    </p:spTree>
    <p:extLst>
      <p:ext uri="{BB962C8B-B14F-4D97-AF65-F5344CB8AC3E}">
        <p14:creationId xmlns:p14="http://schemas.microsoft.com/office/powerpoint/2010/main" val="14215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3AC99-2630-4DF1-866B-38A80E0B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Diagnóstico escrito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5C9F5F-A606-4935-81E7-3F412690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3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sobre un product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54_TF03460543.potx" id="{60FE63A2-C1A6-4B9A-813C-CBDFDAA01586}" vid="{F298E29C-6342-45E6-A803-C53CB39DE8B6}"/>
    </a:ext>
  </a:extLst>
</a:theme>
</file>

<file path=ppt/theme/theme2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información general sobre un producto empresarial</Template>
  <TotalTime>2996</TotalTime>
  <Words>276</Words>
  <Application>Microsoft Office PowerPoint</Application>
  <PresentationFormat>Widescreen</PresentationFormat>
  <Paragraphs>40</Paragraphs>
  <Slides>13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Presentación de información general sobre un producto</vt:lpstr>
      <vt:lpstr>PROTOCOLO DE ENCUADRE</vt:lpstr>
      <vt:lpstr>Presentación</vt:lpstr>
      <vt:lpstr>Integración</vt:lpstr>
      <vt:lpstr>Intención didáctica</vt:lpstr>
      <vt:lpstr>Competencia(s) a desarrollar</vt:lpstr>
      <vt:lpstr>Competencias previas</vt:lpstr>
      <vt:lpstr>Competencias previas</vt:lpstr>
      <vt:lpstr>Expectativa acerca del curso</vt:lpstr>
      <vt:lpstr>Diagnóstico escrito</vt:lpstr>
      <vt:lpstr>Normas de trabajo</vt:lpstr>
      <vt:lpstr>Temario</vt:lpstr>
      <vt:lpstr>Criterios de evaluación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DE ENCUADRE</dc:title>
  <dc:creator>Eric Velazquez</dc:creator>
  <cp:lastModifiedBy>Eric Velazquez</cp:lastModifiedBy>
  <cp:revision>14</cp:revision>
  <dcterms:created xsi:type="dcterms:W3CDTF">2019-02-13T21:17:52Z</dcterms:created>
  <dcterms:modified xsi:type="dcterms:W3CDTF">2019-02-18T20:37:00Z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