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ABBE-7AB3-402C-A429-7943B8D77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EXAMEN DIAGNOSTICO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5CAAB-F231-4F8F-A853-1A3CAF707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756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12F6-6713-4B01-8C87-82C38F28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472223"/>
          </a:xfrm>
        </p:spPr>
        <p:txBody>
          <a:bodyPr/>
          <a:lstStyle/>
          <a:p>
            <a:r>
              <a:rPr lang="es-MX" dirty="0"/>
              <a:t>¿Qué es una computadora?</a:t>
            </a:r>
            <a:br>
              <a:rPr lang="es-MX" dirty="0"/>
            </a:br>
            <a:br>
              <a:rPr lang="es-MX" dirty="0"/>
            </a:br>
            <a:r>
              <a:rPr lang="es-MX" dirty="0"/>
              <a:t>¿cuales son las partes que la conforman?</a:t>
            </a:r>
            <a:br>
              <a:rPr lang="es-MX" dirty="0"/>
            </a:br>
            <a:br>
              <a:rPr lang="es-MX" dirty="0"/>
            </a:br>
            <a:r>
              <a:rPr lang="es-MX" dirty="0"/>
              <a:t>¿que programas informáticos conoces?</a:t>
            </a:r>
            <a:br>
              <a:rPr lang="es-MX" dirty="0"/>
            </a:br>
            <a:br>
              <a:rPr lang="es-MX" dirty="0"/>
            </a:br>
            <a:r>
              <a:rPr lang="es-MX" dirty="0"/>
              <a:t>¿qué es internet?</a:t>
            </a:r>
            <a:br>
              <a:rPr lang="es-MX" dirty="0"/>
            </a:br>
            <a:br>
              <a:rPr lang="es-MX" dirty="0"/>
            </a:br>
            <a:r>
              <a:rPr lang="es-MX" dirty="0"/>
              <a:t>¿Qué uso le das a internet?</a:t>
            </a:r>
          </a:p>
        </p:txBody>
      </p:sp>
    </p:spTree>
    <p:extLst>
      <p:ext uri="{BB962C8B-B14F-4D97-AF65-F5344CB8AC3E}">
        <p14:creationId xmlns:p14="http://schemas.microsoft.com/office/powerpoint/2010/main" val="394012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12F6-6713-4B01-8C87-82C38F28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060" y="297713"/>
            <a:ext cx="10353761" cy="6095998"/>
          </a:xfrm>
        </p:spPr>
        <p:txBody>
          <a:bodyPr>
            <a:normAutofit/>
          </a:bodyPr>
          <a:lstStyle/>
          <a:p>
            <a:r>
              <a:rPr lang="es-MX" dirty="0"/>
              <a:t>¿qué programas has utilizado?</a:t>
            </a:r>
            <a:br>
              <a:rPr lang="es-MX" dirty="0"/>
            </a:br>
            <a:br>
              <a:rPr lang="es-MX" dirty="0"/>
            </a:br>
            <a:r>
              <a:rPr lang="es-MX" dirty="0"/>
              <a:t>¿qué dispositivos de entrada conoces?</a:t>
            </a:r>
            <a:br>
              <a:rPr lang="es-MX" dirty="0"/>
            </a:br>
            <a:br>
              <a:rPr lang="es-MX" dirty="0"/>
            </a:br>
            <a:r>
              <a:rPr lang="es-MX" dirty="0"/>
              <a:t>¿ qué dispositivos de salida conoces?</a:t>
            </a:r>
            <a:br>
              <a:rPr lang="es-MX" dirty="0"/>
            </a:br>
            <a:br>
              <a:rPr lang="es-MX" dirty="0"/>
            </a:br>
            <a:r>
              <a:rPr lang="es-MX" dirty="0"/>
              <a:t>¿que es tecnología?</a:t>
            </a:r>
            <a:br>
              <a:rPr lang="es-MX" dirty="0"/>
            </a:br>
            <a:br>
              <a:rPr lang="es-MX" dirty="0"/>
            </a:br>
            <a:r>
              <a:rPr lang="es-MX" dirty="0"/>
              <a:t>¿qué es la comunicación?</a:t>
            </a:r>
            <a:br>
              <a:rPr lang="es-MX" dirty="0"/>
            </a:br>
            <a:br>
              <a:rPr lang="es-MX" dirty="0"/>
            </a:br>
            <a:r>
              <a:rPr lang="es-MX" dirty="0"/>
              <a:t>¿qué es información?</a:t>
            </a:r>
          </a:p>
        </p:txBody>
      </p:sp>
    </p:spTree>
    <p:extLst>
      <p:ext uri="{BB962C8B-B14F-4D97-AF65-F5344CB8AC3E}">
        <p14:creationId xmlns:p14="http://schemas.microsoft.com/office/powerpoint/2010/main" val="9375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137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Rockwell</vt:lpstr>
      <vt:lpstr>Damask</vt:lpstr>
      <vt:lpstr>EXAMEN DIAGNOSTICO</vt:lpstr>
      <vt:lpstr>¿Qué es una computadora?  ¿cuales son las partes que la conforman?  ¿que programas informáticos conoces?  ¿qué es internet?  ¿Qué uso le das a internet?</vt:lpstr>
      <vt:lpstr>¿qué programas has utilizado?  ¿qué dispositivos de entrada conoces?  ¿ qué dispositivos de salida conoces?  ¿que es tecnología?  ¿qué es la comunicación?  ¿qué es información?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DIAGNOSTICO</dc:title>
  <dc:creator>Eric Velazquez</dc:creator>
  <cp:lastModifiedBy>Eric Velazquez</cp:lastModifiedBy>
  <cp:revision>2</cp:revision>
  <dcterms:created xsi:type="dcterms:W3CDTF">2019-02-18T18:20:11Z</dcterms:created>
  <dcterms:modified xsi:type="dcterms:W3CDTF">2019-02-18T20:37:58Z</dcterms:modified>
</cp:coreProperties>
</file>