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6"/>
  </p:notesMasterIdLst>
  <p:handoutMasterIdLst>
    <p:handoutMasterId r:id="rId17"/>
  </p:handoutMasterIdLst>
  <p:sldIdLst>
    <p:sldId id="270" r:id="rId2"/>
    <p:sldId id="271" r:id="rId3"/>
    <p:sldId id="272" r:id="rId4"/>
    <p:sldId id="273" r:id="rId5"/>
    <p:sldId id="284" r:id="rId6"/>
    <p:sldId id="285" r:id="rId7"/>
    <p:sldId id="274" r:id="rId8"/>
    <p:sldId id="275" r:id="rId9"/>
    <p:sldId id="278" r:id="rId10"/>
    <p:sldId id="281" r:id="rId11"/>
    <p:sldId id="279" r:id="rId12"/>
    <p:sldId id="276" r:id="rId13"/>
    <p:sldId id="280" r:id="rId14"/>
    <p:sldId id="282" r:id="rId1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58" d="100"/>
          <a:sy n="58" d="100"/>
        </p:scale>
        <p:origin x="96" y="1260"/>
      </p:cViewPr>
      <p:guideLst>
        <p:guide orient="horz" pos="2160"/>
        <p:guide pos="3840"/>
        <p:guide orient="horz" pos="3960"/>
      </p:guideLst>
    </p:cSldViewPr>
  </p:slideViewPr>
  <p:notesTextViewPr>
    <p:cViewPr>
      <p:scale>
        <a:sx n="3" d="2"/>
        <a:sy n="3" d="2"/>
      </p:scale>
      <p:origin x="0" y="0"/>
    </p:cViewPr>
  </p:notesTextViewPr>
  <p:notesViewPr>
    <p:cSldViewPr snapToGrid="0" showGuides="1">
      <p:cViewPr varScale="1">
        <p:scale>
          <a:sx n="72" d="100"/>
          <a:sy n="72" d="100"/>
        </p:scale>
        <p:origin x="414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CD325D1-81DF-45D1-8E1A-D3725864B17F}" type="datetime1">
              <a:rPr lang="es-ES" smtClean="0"/>
              <a:t>22/05/2021</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6B2D29-8AC0-4FB1-933D-AD24ECC4354D}" type="slidenum">
              <a:rPr lang="es-ES" smtClean="0"/>
              <a:t>‹Nº›</a:t>
            </a:fld>
            <a:endParaRPr lang="es-ES" dirty="0"/>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DB13D17-9E25-44E1-B8B3-62759E93251F}" type="datetime1">
              <a:rPr lang="es-ES" noProof="0" smtClean="0"/>
              <a:t>22/05/2021</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FA2C895-EB1C-4157-9E46-0DF3298BA9C2}" type="slidenum">
              <a:rPr lang="es-ES" noProof="0" smtClean="0"/>
              <a:t>‹Nº›</a:t>
            </a:fld>
            <a:endParaRPr lang="es-ES" noProof="0" dirty="0"/>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FA2C895-EB1C-4157-9E46-0DF3298BA9C2}" type="slidenum">
              <a:rPr lang="es-ES" smtClean="0"/>
              <a:t>1</a:t>
            </a:fld>
            <a:endParaRPr lang="es-ES" dirty="0"/>
          </a:p>
        </p:txBody>
      </p:sp>
    </p:spTree>
    <p:extLst>
      <p:ext uri="{BB962C8B-B14F-4D97-AF65-F5344CB8AC3E}">
        <p14:creationId xmlns:p14="http://schemas.microsoft.com/office/powerpoint/2010/main" val="2028196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3FA2C895-EB1C-4157-9E46-0DF3298BA9C2}" type="slidenum">
              <a:rPr lang="es-ES" smtClean="0"/>
              <a:t>2</a:t>
            </a:fld>
            <a:endParaRPr lang="es-ES" dirty="0"/>
          </a:p>
        </p:txBody>
      </p:sp>
    </p:spTree>
    <p:extLst>
      <p:ext uri="{BB962C8B-B14F-4D97-AF65-F5344CB8AC3E}">
        <p14:creationId xmlns:p14="http://schemas.microsoft.com/office/powerpoint/2010/main" val="3938237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FA2C895-EB1C-4157-9E46-0DF3298BA9C2}" type="slidenum">
              <a:rPr lang="es-ES" smtClean="0"/>
              <a:t>3</a:t>
            </a:fld>
            <a:endParaRPr lang="es-ES" dirty="0"/>
          </a:p>
        </p:txBody>
      </p:sp>
    </p:spTree>
    <p:extLst>
      <p:ext uri="{BB962C8B-B14F-4D97-AF65-F5344CB8AC3E}">
        <p14:creationId xmlns:p14="http://schemas.microsoft.com/office/powerpoint/2010/main" val="13481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FA2C895-EB1C-4157-9E46-0DF3298BA9C2}" type="slidenum">
              <a:rPr lang="es-ES" smtClean="0"/>
              <a:t>4</a:t>
            </a:fld>
            <a:endParaRPr lang="es-ES" dirty="0"/>
          </a:p>
        </p:txBody>
      </p:sp>
    </p:spTree>
    <p:extLst>
      <p:ext uri="{BB962C8B-B14F-4D97-AF65-F5344CB8AC3E}">
        <p14:creationId xmlns:p14="http://schemas.microsoft.com/office/powerpoint/2010/main" val="2269830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FA2C895-EB1C-4157-9E46-0DF3298BA9C2}" type="slidenum">
              <a:rPr lang="es-ES" smtClean="0"/>
              <a:t>5</a:t>
            </a:fld>
            <a:endParaRPr lang="es-ES" dirty="0"/>
          </a:p>
        </p:txBody>
      </p:sp>
    </p:spTree>
    <p:extLst>
      <p:ext uri="{BB962C8B-B14F-4D97-AF65-F5344CB8AC3E}">
        <p14:creationId xmlns:p14="http://schemas.microsoft.com/office/powerpoint/2010/main" val="2111986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FA2C895-EB1C-4157-9E46-0DF3298BA9C2}" type="slidenum">
              <a:rPr lang="es-ES" smtClean="0"/>
              <a:t>6</a:t>
            </a:fld>
            <a:endParaRPr lang="es-ES" dirty="0"/>
          </a:p>
        </p:txBody>
      </p:sp>
    </p:spTree>
    <p:extLst>
      <p:ext uri="{BB962C8B-B14F-4D97-AF65-F5344CB8AC3E}">
        <p14:creationId xmlns:p14="http://schemas.microsoft.com/office/powerpoint/2010/main" val="433195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FA2C895-EB1C-4157-9E46-0DF3298BA9C2}" type="slidenum">
              <a:rPr lang="es-ES" smtClean="0"/>
              <a:t>7</a:t>
            </a:fld>
            <a:endParaRPr lang="es-ES" dirty="0"/>
          </a:p>
        </p:txBody>
      </p:sp>
    </p:spTree>
    <p:extLst>
      <p:ext uri="{BB962C8B-B14F-4D97-AF65-F5344CB8AC3E}">
        <p14:creationId xmlns:p14="http://schemas.microsoft.com/office/powerpoint/2010/main" val="3820752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FA2C895-EB1C-4157-9E46-0DF3298BA9C2}" type="slidenum">
              <a:rPr lang="es-ES" smtClean="0"/>
              <a:t>8</a:t>
            </a:fld>
            <a:endParaRPr lang="es-ES" dirty="0"/>
          </a:p>
        </p:txBody>
      </p:sp>
    </p:spTree>
    <p:extLst>
      <p:ext uri="{BB962C8B-B14F-4D97-AF65-F5344CB8AC3E}">
        <p14:creationId xmlns:p14="http://schemas.microsoft.com/office/powerpoint/2010/main" val="2192480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3FA2C895-EB1C-4157-9E46-0DF3298BA9C2}" type="slidenum">
              <a:rPr lang="es-ES" smtClean="0"/>
              <a:t>12</a:t>
            </a:fld>
            <a:endParaRPr lang="es-ES" dirty="0"/>
          </a:p>
        </p:txBody>
      </p:sp>
    </p:spTree>
    <p:extLst>
      <p:ext uri="{BB962C8B-B14F-4D97-AF65-F5344CB8AC3E}">
        <p14:creationId xmlns:p14="http://schemas.microsoft.com/office/powerpoint/2010/main" val="1639685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a de título">
    <p:bg>
      <p:bgPr>
        <a:gradFill rotWithShape="1">
          <a:gsLst>
            <a:gs pos="0">
              <a:schemeClr val="bg2"/>
            </a:gs>
            <a:gs pos="62000">
              <a:schemeClr val="bg2">
                <a:tint val="92000"/>
                <a:shade val="66000"/>
                <a:satMod val="110000"/>
                <a:lumMod val="80000"/>
              </a:schemeClr>
            </a:gs>
            <a:gs pos="100000">
              <a:schemeClr val="accent3"/>
            </a:gs>
          </a:gsLst>
          <a:lin ang="5400000" scaled="0"/>
        </a:gradFill>
        <a:effectLst/>
      </p:bgPr>
    </p:bg>
    <p:spTree>
      <p:nvGrpSpPr>
        <p:cNvPr id="1" name=""/>
        <p:cNvGrpSpPr/>
        <p:nvPr/>
      </p:nvGrpSpPr>
      <p:grpSpPr>
        <a:xfrm>
          <a:off x="0" y="0"/>
          <a:ext cx="0" cy="0"/>
          <a:chOff x="0" y="0"/>
          <a:chExt cx="0" cy="0"/>
        </a:xfrm>
      </p:grpSpPr>
      <p:grpSp>
        <p:nvGrpSpPr>
          <p:cNvPr id="43" name="Grupo 42"/>
          <p:cNvGrpSpPr/>
          <p:nvPr/>
        </p:nvGrpSpPr>
        <p:grpSpPr bwMode="invGray">
          <a:xfrm>
            <a:off x="-509872" y="0"/>
            <a:ext cx="13243109" cy="6858000"/>
            <a:chOff x="-382404" y="0"/>
            <a:chExt cx="9932332" cy="6858000"/>
          </a:xfrm>
        </p:grpSpPr>
        <p:grpSp>
          <p:nvGrpSpPr>
            <p:cNvPr id="44" name="Grupo 44"/>
            <p:cNvGrpSpPr/>
            <p:nvPr/>
          </p:nvGrpSpPr>
          <p:grpSpPr bwMode="invGray">
            <a:xfrm>
              <a:off x="0" y="0"/>
              <a:ext cx="9144000" cy="6858000"/>
              <a:chOff x="0" y="0"/>
              <a:chExt cx="9144000" cy="6858000"/>
            </a:xfrm>
          </p:grpSpPr>
          <p:grpSp>
            <p:nvGrpSpPr>
              <p:cNvPr id="70" name="Grupo 4"/>
              <p:cNvGrpSpPr/>
              <p:nvPr/>
            </p:nvGrpSpPr>
            <p:grpSpPr bwMode="invGray">
              <a:xfrm>
                <a:off x="0" y="0"/>
                <a:ext cx="2514600" cy="6858000"/>
                <a:chOff x="0" y="0"/>
                <a:chExt cx="2514600" cy="6858000"/>
              </a:xfrm>
            </p:grpSpPr>
            <p:sp>
              <p:nvSpPr>
                <p:cNvPr id="115" name="Rectángulo 11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16" name="Rectángulo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17" name="Rectángulo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grpSp>
            <p:nvGrpSpPr>
              <p:cNvPr id="71" name="Grupo 5"/>
              <p:cNvGrpSpPr/>
              <p:nvPr/>
            </p:nvGrpSpPr>
            <p:grpSpPr bwMode="invGray">
              <a:xfrm>
                <a:off x="422910" y="0"/>
                <a:ext cx="2514600" cy="6858000"/>
                <a:chOff x="0" y="0"/>
                <a:chExt cx="2514600" cy="6858000"/>
              </a:xfrm>
            </p:grpSpPr>
            <p:sp>
              <p:nvSpPr>
                <p:cNvPr id="85" name="Rectángulo 8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6" name="Rectángulo 85"/>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14" name="Rectángulo 11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grpSp>
            <p:nvGrpSpPr>
              <p:cNvPr id="73" name="Grupo 9"/>
              <p:cNvGrpSpPr/>
              <p:nvPr/>
            </p:nvGrpSpPr>
            <p:grpSpPr bwMode="invGray">
              <a:xfrm rot="10800000">
                <a:off x="6629400" y="0"/>
                <a:ext cx="2514600" cy="6858000"/>
                <a:chOff x="0" y="0"/>
                <a:chExt cx="2514600" cy="6858000"/>
              </a:xfrm>
            </p:grpSpPr>
            <p:sp>
              <p:nvSpPr>
                <p:cNvPr id="78" name="Rectángulo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9" name="Rectángulo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1" name="Rectángulo 80"/>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75" name="Rectángulo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6" name="Rectángulo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7" name="Rectángulo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45" name="Forma libre 44"/>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8" name="Forma libre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9" name="Forma libre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51" name="Forma libre 50"/>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52" name="Forma libre 51"/>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53" name="Hexágono 52"/>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4" name="Hexágono 53"/>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5" name="Hexágono 54"/>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6" name="Hexágono 55"/>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7" name="Hexágono 56"/>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8" name="Forma libre 57"/>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9" name="Hexágono 58"/>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0" name="Hexágono 59"/>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1" name="Hexágono 60"/>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2" name="Hexágono 61"/>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3" name="Hexágono 62"/>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4" name="Hexágono 63"/>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5" name="Hexágono 64"/>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6" name="Hexágono 65"/>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7" name="Hexágono 66"/>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8" name="Forma libre 67"/>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9" name="Forma libre 68"/>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46" name="Rectángulo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0" name="Rectángulo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9" name="Rectángulo 88"/>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47" name="Rectángulo 46"/>
          <p:cNvSpPr/>
          <p:nvPr/>
        </p:nvSpPr>
        <p:spPr bwMode="ltGray">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2" name="Título 1"/>
          <p:cNvSpPr>
            <a:spLocks noGrp="1"/>
          </p:cNvSpPr>
          <p:nvPr>
            <p:ph type="ctrTitle"/>
          </p:nvPr>
        </p:nvSpPr>
        <p:spPr>
          <a:xfrm>
            <a:off x="6311154" y="2708476"/>
            <a:ext cx="4417807" cy="1702160"/>
          </a:xfrm>
        </p:spPr>
        <p:txBody>
          <a:bodyPr rtlCol="0">
            <a:normAutofit/>
          </a:bodyPr>
          <a:lstStyle>
            <a:lvl1pPr>
              <a:defRPr sz="3600"/>
            </a:lvl1pPr>
          </a:lstStyle>
          <a:p>
            <a:pPr rtl="0"/>
            <a:r>
              <a:rPr lang="es-ES" noProof="0"/>
              <a:t>Haga clic para modificar el estilo de título del patrón</a:t>
            </a:r>
            <a:endParaRPr lang="es-ES" noProof="0" dirty="0"/>
          </a:p>
        </p:txBody>
      </p:sp>
      <p:sp>
        <p:nvSpPr>
          <p:cNvPr id="8" name="Marcador de posición de imagen 7" descr="Marcador de posición vacío para agregar una imagen. Haga clic en el marcador de posición y seleccione la imagen que quiera agregar"/>
          <p:cNvSpPr>
            <a:spLocks noGrp="1"/>
          </p:cNvSpPr>
          <p:nvPr>
            <p:ph type="pic" sz="quarter" idx="13" hasCustomPrompt="1"/>
          </p:nvPr>
        </p:nvSpPr>
        <p:spPr>
          <a:xfrm>
            <a:off x="1195939" y="2695635"/>
            <a:ext cx="4414838" cy="3551578"/>
          </a:xfrm>
        </p:spPr>
        <p:txBody>
          <a:bodyPr rtlCol="0"/>
          <a:lstStyle>
            <a:lvl1pPr marL="68580" indent="0">
              <a:buNone/>
              <a:defRPr/>
            </a:lvl1pPr>
          </a:lstStyle>
          <a:p>
            <a:pPr rtl="0"/>
            <a:r>
              <a:rPr lang="es-ES" noProof="0" dirty="0"/>
              <a:t>Inserte la foto del producto aquí.</a:t>
            </a:r>
          </a:p>
        </p:txBody>
      </p:sp>
      <p:sp>
        <p:nvSpPr>
          <p:cNvPr id="3" name="Subtítulo 2"/>
          <p:cNvSpPr>
            <a:spLocks noGrp="1"/>
          </p:cNvSpPr>
          <p:nvPr>
            <p:ph type="subTitle" idx="1"/>
          </p:nvPr>
        </p:nvSpPr>
        <p:spPr>
          <a:xfrm>
            <a:off x="6311154" y="4421081"/>
            <a:ext cx="4413071" cy="1260629"/>
          </a:xfrm>
        </p:spPr>
        <p:txBody>
          <a:bodyPr rtlCol="0">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6" name="Marcador de posición de número de diapositiva 5"/>
          <p:cNvSpPr>
            <a:spLocks noGrp="1"/>
          </p:cNvSpPr>
          <p:nvPr>
            <p:ph type="sldNum" sz="quarter" idx="12"/>
          </p:nvPr>
        </p:nvSpPr>
        <p:spPr>
          <a:xfrm>
            <a:off x="6198795" y="5719967"/>
            <a:ext cx="858221" cy="365125"/>
          </a:xfrm>
        </p:spPr>
        <p:txBody>
          <a:bodyPr rtlCol="0"/>
          <a:lstStyle>
            <a:lvl1pPr>
              <a:defRPr>
                <a:solidFill>
                  <a:schemeClr val="accent1">
                    <a:lumMod val="50000"/>
                  </a:schemeClr>
                </a:solidFill>
              </a:defRPr>
            </a:lvl1pPr>
          </a:lstStyle>
          <a:p>
            <a:pPr rtl="0"/>
            <a:fld id="{401CF334-2D5C-4859-84A6-CA7E6E43FAEB}" type="slidenum">
              <a:rPr lang="es-ES" noProof="0" smtClean="0"/>
              <a:pPr rtl="0"/>
              <a:t>‹Nº›</a:t>
            </a:fld>
            <a:endParaRPr lang="es-ES" noProof="0" dirty="0"/>
          </a:p>
        </p:txBody>
      </p:sp>
      <p:sp>
        <p:nvSpPr>
          <p:cNvPr id="5" name="Marcador de posición de pie de página 4"/>
          <p:cNvSpPr>
            <a:spLocks noGrp="1"/>
          </p:cNvSpPr>
          <p:nvPr>
            <p:ph type="ftr" sz="quarter" idx="11"/>
          </p:nvPr>
        </p:nvSpPr>
        <p:spPr>
          <a:xfrm>
            <a:off x="7071360" y="5719967"/>
            <a:ext cx="3775456" cy="365125"/>
          </a:xfrm>
        </p:spPr>
        <p:txBody>
          <a:bodyPr rtlCol="0">
            <a:normAutofit/>
          </a:bodyPr>
          <a:lstStyle>
            <a:lvl1pPr>
              <a:defRPr>
                <a:solidFill>
                  <a:schemeClr val="accent1">
                    <a:lumMod val="50000"/>
                  </a:schemeClr>
                </a:solidFill>
              </a:defRPr>
            </a:lvl1pPr>
          </a:lstStyle>
          <a:p>
            <a:pPr rtl="0"/>
            <a:r>
              <a:rPr lang="es-ES" noProof="0" dirty="0"/>
              <a:t>Agregar un pie de página</a:t>
            </a:r>
          </a:p>
        </p:txBody>
      </p:sp>
      <p:sp>
        <p:nvSpPr>
          <p:cNvPr id="4" name="Marcador de posición de fecha 3"/>
          <p:cNvSpPr>
            <a:spLocks noGrp="1"/>
          </p:cNvSpPr>
          <p:nvPr>
            <p:ph type="dt" sz="half" idx="10"/>
          </p:nvPr>
        </p:nvSpPr>
        <p:spPr>
          <a:xfrm>
            <a:off x="6318325" y="1516829"/>
            <a:ext cx="2844800" cy="750981"/>
          </a:xfrm>
        </p:spPr>
        <p:txBody>
          <a:bodyPr rtlCol="0" anchor="b"/>
          <a:lstStyle>
            <a:lvl1pPr algn="l">
              <a:defRPr sz="2400"/>
            </a:lvl1pPr>
          </a:lstStyle>
          <a:p>
            <a:pPr rtl="0"/>
            <a:fld id="{7BF30D4E-280F-4C00-8C7E-4699C5C71E32}" type="datetime1">
              <a:rPr lang="es-ES" noProof="0" smtClean="0"/>
              <a:t>22/05/2021</a:t>
            </a:fld>
            <a:endParaRPr lang="es-ES" noProof="0" dirty="0"/>
          </a:p>
        </p:txBody>
      </p:sp>
    </p:spTree>
    <p:extLst>
      <p:ext uri="{BB962C8B-B14F-4D97-AF65-F5344CB8AC3E}">
        <p14:creationId xmlns:p14="http://schemas.microsoft.com/office/powerpoint/2010/main" val="40354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4" name="Marcador de posición de fecha 3"/>
          <p:cNvSpPr>
            <a:spLocks noGrp="1"/>
          </p:cNvSpPr>
          <p:nvPr>
            <p:ph type="dt" sz="half" idx="10"/>
          </p:nvPr>
        </p:nvSpPr>
        <p:spPr/>
        <p:txBody>
          <a:bodyPr rtlCol="0"/>
          <a:lstStyle/>
          <a:p>
            <a:pPr rtl="0"/>
            <a:fld id="{E6C8C025-CDEA-41F6-B679-555BF9E2513D}" type="datetime1">
              <a:rPr lang="es-ES" noProof="0" smtClean="0"/>
              <a:t>22/05/2021</a:t>
            </a:fld>
            <a:endParaRPr lang="es-ES" noProof="0" dirty="0"/>
          </a:p>
        </p:txBody>
      </p:sp>
    </p:spTree>
    <p:extLst>
      <p:ext uri="{BB962C8B-B14F-4D97-AF65-F5344CB8AC3E}">
        <p14:creationId xmlns:p14="http://schemas.microsoft.com/office/powerpoint/2010/main" val="385731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1" y="1030147"/>
            <a:ext cx="1979271" cy="4780344"/>
          </a:xfrm>
        </p:spPr>
        <p:txBody>
          <a:bodyPr vert="eaVert" rtlCol="0" anchor="ct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404395" y="1030147"/>
            <a:ext cx="7231605" cy="4780344"/>
          </a:xfrm>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4" name="Marcador de posición de fecha 3"/>
          <p:cNvSpPr>
            <a:spLocks noGrp="1"/>
          </p:cNvSpPr>
          <p:nvPr>
            <p:ph type="dt" sz="half" idx="10"/>
          </p:nvPr>
        </p:nvSpPr>
        <p:spPr/>
        <p:txBody>
          <a:bodyPr rtlCol="0"/>
          <a:lstStyle/>
          <a:p>
            <a:pPr rtl="0"/>
            <a:fld id="{FB6B7462-D3FE-48FB-861C-97186F63B015}" type="datetime1">
              <a:rPr lang="es-ES" noProof="0" smtClean="0"/>
              <a:t>22/05/2021</a:t>
            </a:fld>
            <a:endParaRPr lang="es-ES" noProof="0" dirty="0"/>
          </a:p>
        </p:txBody>
      </p:sp>
    </p:spTree>
    <p:extLst>
      <p:ext uri="{BB962C8B-B14F-4D97-AF65-F5344CB8AC3E}">
        <p14:creationId xmlns:p14="http://schemas.microsoft.com/office/powerpoint/2010/main" val="378123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4" name="Marcador de posición de fecha 3"/>
          <p:cNvSpPr>
            <a:spLocks noGrp="1"/>
          </p:cNvSpPr>
          <p:nvPr>
            <p:ph type="dt" sz="half" idx="10"/>
          </p:nvPr>
        </p:nvSpPr>
        <p:spPr/>
        <p:txBody>
          <a:bodyPr rtlCol="0"/>
          <a:lstStyle/>
          <a:p>
            <a:pPr rtl="0"/>
            <a:fld id="{26129A76-8886-4649-BA89-8B073DA27D79}" type="datetime1">
              <a:rPr lang="es-ES" noProof="0" smtClean="0"/>
              <a:t>22/05/2021</a:t>
            </a:fld>
            <a:endParaRPr lang="es-ES" noProof="0" dirty="0"/>
          </a:p>
        </p:txBody>
      </p:sp>
    </p:spTree>
    <p:extLst>
      <p:ext uri="{BB962C8B-B14F-4D97-AF65-F5344CB8AC3E}">
        <p14:creationId xmlns:p14="http://schemas.microsoft.com/office/powerpoint/2010/main" val="196381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678194" y="2900830"/>
            <a:ext cx="8849957" cy="1362075"/>
          </a:xfrm>
        </p:spPr>
        <p:txBody>
          <a:bodyPr rtlCol="0" anchor="b"/>
          <a:lstStyle>
            <a:lvl1pPr algn="l">
              <a:defRPr sz="40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78194" y="4267201"/>
            <a:ext cx="8849956" cy="1520413"/>
          </a:xfrm>
        </p:spPr>
        <p:txBody>
          <a:bodyPr rtlCol="0"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los estilos de texto del patrón</a:t>
            </a:r>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4" name="Marcador de posición de fecha 3"/>
          <p:cNvSpPr>
            <a:spLocks noGrp="1"/>
          </p:cNvSpPr>
          <p:nvPr>
            <p:ph type="dt" sz="half" idx="10"/>
          </p:nvPr>
        </p:nvSpPr>
        <p:spPr/>
        <p:txBody>
          <a:bodyPr rtlCol="0"/>
          <a:lstStyle/>
          <a:p>
            <a:pPr rtl="0"/>
            <a:fld id="{E6510B65-6520-4FDD-ABCF-32310F99FEF2}" type="datetime1">
              <a:rPr lang="es-ES" noProof="0" smtClean="0"/>
              <a:t>22/05/2021</a:t>
            </a:fld>
            <a:endParaRPr lang="es-ES" noProof="0" dirty="0"/>
          </a:p>
        </p:txBody>
      </p:sp>
    </p:spTree>
    <p:extLst>
      <p:ext uri="{BB962C8B-B14F-4D97-AF65-F5344CB8AC3E}">
        <p14:creationId xmlns:p14="http://schemas.microsoft.com/office/powerpoint/2010/main" val="399303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9" name="Marcador de posición de contenido 8"/>
          <p:cNvSpPr>
            <a:spLocks noGrp="1"/>
          </p:cNvSpPr>
          <p:nvPr>
            <p:ph sz="quarter" idx="13"/>
          </p:nvPr>
        </p:nvSpPr>
        <p:spPr>
          <a:xfrm>
            <a:off x="1389888" y="2313432"/>
            <a:ext cx="4559808" cy="3493008"/>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1" name="Marcador de posición de contenido 10"/>
          <p:cNvSpPr>
            <a:spLocks noGrp="1"/>
          </p:cNvSpPr>
          <p:nvPr>
            <p:ph sz="quarter" idx="14"/>
          </p:nvPr>
        </p:nvSpPr>
        <p:spPr>
          <a:xfrm>
            <a:off x="6193536" y="2313431"/>
            <a:ext cx="4559808" cy="3493008"/>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5" name="Marcador de posición de fecha 4"/>
          <p:cNvSpPr>
            <a:spLocks noGrp="1"/>
          </p:cNvSpPr>
          <p:nvPr>
            <p:ph type="dt" sz="half" idx="10"/>
          </p:nvPr>
        </p:nvSpPr>
        <p:spPr/>
        <p:txBody>
          <a:bodyPr rtlCol="0"/>
          <a:lstStyle/>
          <a:p>
            <a:pPr rtl="0"/>
            <a:fld id="{ED904E6D-F9BC-474E-8EBD-CF0863509F54}" type="datetime1">
              <a:rPr lang="es-ES" noProof="0" smtClean="0"/>
              <a:t>22/05/2021</a:t>
            </a:fld>
            <a:endParaRPr lang="es-ES" noProof="0" dirty="0"/>
          </a:p>
        </p:txBody>
      </p:sp>
    </p:spTree>
    <p:extLst>
      <p:ext uri="{BB962C8B-B14F-4D97-AF65-F5344CB8AC3E}">
        <p14:creationId xmlns:p14="http://schemas.microsoft.com/office/powerpoint/2010/main" val="56945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389600" y="2316009"/>
            <a:ext cx="4561200" cy="639762"/>
          </a:xfrm>
        </p:spPr>
        <p:txBody>
          <a:bodyPr rtlCol="0"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388961" y="2974695"/>
            <a:ext cx="4559808" cy="2835797"/>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192000" y="2316010"/>
            <a:ext cx="4561200" cy="639762"/>
          </a:xfrm>
        </p:spPr>
        <p:txBody>
          <a:bodyPr rtlCol="0"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193536" y="2974695"/>
            <a:ext cx="4559808" cy="2835797"/>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9" name="Marcador de posición de número de diapositiva 8"/>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7" name="Marcador de posición de fecha 6"/>
          <p:cNvSpPr>
            <a:spLocks noGrp="1"/>
          </p:cNvSpPr>
          <p:nvPr>
            <p:ph type="dt" sz="half" idx="10"/>
          </p:nvPr>
        </p:nvSpPr>
        <p:spPr/>
        <p:txBody>
          <a:bodyPr rtlCol="0"/>
          <a:lstStyle/>
          <a:p>
            <a:pPr rtl="0"/>
            <a:fld id="{062D4C90-8986-4A92-A912-724AE3168C37}" type="datetime1">
              <a:rPr lang="es-ES" noProof="0" smtClean="0"/>
              <a:t>22/05/2021</a:t>
            </a:fld>
            <a:endParaRPr lang="es-ES" noProof="0" dirty="0"/>
          </a:p>
        </p:txBody>
      </p:sp>
    </p:spTree>
    <p:extLst>
      <p:ext uri="{BB962C8B-B14F-4D97-AF65-F5344CB8AC3E}">
        <p14:creationId xmlns:p14="http://schemas.microsoft.com/office/powerpoint/2010/main" val="42415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5" name="Marcador de posición de número de diapositiva 4"/>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3" name="Marcador de posición de fecha 2"/>
          <p:cNvSpPr>
            <a:spLocks noGrp="1"/>
          </p:cNvSpPr>
          <p:nvPr>
            <p:ph type="dt" sz="half" idx="10"/>
          </p:nvPr>
        </p:nvSpPr>
        <p:spPr/>
        <p:txBody>
          <a:bodyPr rtlCol="0"/>
          <a:lstStyle/>
          <a:p>
            <a:pPr rtl="0"/>
            <a:fld id="{88599A5D-B69F-4BAF-87DA-6CC1784EB110}" type="datetime1">
              <a:rPr lang="es-ES" noProof="0" smtClean="0"/>
              <a:t>22/05/2021</a:t>
            </a:fld>
            <a:endParaRPr lang="es-ES" noProof="0" dirty="0"/>
          </a:p>
        </p:txBody>
      </p:sp>
    </p:spTree>
    <p:extLst>
      <p:ext uri="{BB962C8B-B14F-4D97-AF65-F5344CB8AC3E}">
        <p14:creationId xmlns:p14="http://schemas.microsoft.com/office/powerpoint/2010/main" val="188221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4" name="Marcador de posición de número de diapositiva 3"/>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2" name="Marcador de posición de fecha 1"/>
          <p:cNvSpPr>
            <a:spLocks noGrp="1"/>
          </p:cNvSpPr>
          <p:nvPr>
            <p:ph type="dt" sz="half" idx="10"/>
          </p:nvPr>
        </p:nvSpPr>
        <p:spPr/>
        <p:txBody>
          <a:bodyPr rtlCol="0"/>
          <a:lstStyle/>
          <a:p>
            <a:pPr rtl="0"/>
            <a:fld id="{5AED3856-5DB5-4113-8260-CF958E31DBF0}" type="datetime1">
              <a:rPr lang="es-ES" noProof="0" smtClean="0"/>
              <a:t>22/05/2021</a:t>
            </a:fld>
            <a:endParaRPr lang="es-ES" noProof="0" dirty="0"/>
          </a:p>
        </p:txBody>
      </p:sp>
    </p:spTree>
    <p:extLst>
      <p:ext uri="{BB962C8B-B14F-4D97-AF65-F5344CB8AC3E}">
        <p14:creationId xmlns:p14="http://schemas.microsoft.com/office/powerpoint/2010/main" val="169213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grpSp>
        <p:nvGrpSpPr>
          <p:cNvPr id="44" name="Grupo 43"/>
          <p:cNvGrpSpPr/>
          <p:nvPr/>
        </p:nvGrpSpPr>
        <p:grpSpPr bwMode="invGray">
          <a:xfrm>
            <a:off x="-509872" y="0"/>
            <a:ext cx="13243109" cy="6858000"/>
            <a:chOff x="-382404" y="0"/>
            <a:chExt cx="9932332" cy="6858000"/>
          </a:xfrm>
        </p:grpSpPr>
        <p:grpSp>
          <p:nvGrpSpPr>
            <p:cNvPr id="45" name="Grupo 44"/>
            <p:cNvGrpSpPr/>
            <p:nvPr/>
          </p:nvGrpSpPr>
          <p:grpSpPr bwMode="invGray">
            <a:xfrm>
              <a:off x="0" y="0"/>
              <a:ext cx="9144000" cy="6858000"/>
              <a:chOff x="0" y="0"/>
              <a:chExt cx="9144000" cy="6858000"/>
            </a:xfrm>
          </p:grpSpPr>
          <p:grpSp>
            <p:nvGrpSpPr>
              <p:cNvPr id="72" name="Grupo 4"/>
              <p:cNvGrpSpPr/>
              <p:nvPr/>
            </p:nvGrpSpPr>
            <p:grpSpPr bwMode="invGray">
              <a:xfrm>
                <a:off x="0" y="0"/>
                <a:ext cx="2514600" cy="6858000"/>
                <a:chOff x="0" y="0"/>
                <a:chExt cx="2514600" cy="6858000"/>
              </a:xfrm>
            </p:grpSpPr>
            <p:sp>
              <p:nvSpPr>
                <p:cNvPr id="84" name="Rectángulo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5" name="Rectángulo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6" name="Rectángulo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grpSp>
            <p:nvGrpSpPr>
              <p:cNvPr id="73" name="Grupo 5"/>
              <p:cNvGrpSpPr/>
              <p:nvPr/>
            </p:nvGrpSpPr>
            <p:grpSpPr bwMode="invGray">
              <a:xfrm>
                <a:off x="422910" y="0"/>
                <a:ext cx="2514600" cy="6858000"/>
                <a:chOff x="0" y="0"/>
                <a:chExt cx="2514600" cy="6858000"/>
              </a:xfrm>
            </p:grpSpPr>
            <p:sp>
              <p:nvSpPr>
                <p:cNvPr id="81" name="Rectángulo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2" name="Rectángulo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3" name="Rectángulo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grpSp>
            <p:nvGrpSpPr>
              <p:cNvPr id="74" name="Grupo 9"/>
              <p:cNvGrpSpPr/>
              <p:nvPr/>
            </p:nvGrpSpPr>
            <p:grpSpPr bwMode="invGray">
              <a:xfrm rot="10800000">
                <a:off x="6629400" y="0"/>
                <a:ext cx="2514600" cy="6858000"/>
                <a:chOff x="0" y="0"/>
                <a:chExt cx="2514600" cy="6858000"/>
              </a:xfrm>
            </p:grpSpPr>
            <p:sp>
              <p:nvSpPr>
                <p:cNvPr id="78" name="Rectángulo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9" name="Rectángulo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0" name="Rectángulo 79"/>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75" name="Rectángulo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6" name="Rectángulo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7" name="Rectángulo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47" name="Forma libre 46"/>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8" name="Forma libre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9" name="Forma libre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50" name="Forma libre 49"/>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51" name="Forma libre 50"/>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52" name="Hexágono 51"/>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3" name="Hexágono 52"/>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4" name="Hexágono 53"/>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5" name="Hexágono 54"/>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6" name="Hexágono 55"/>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9" name="Forma libre 58"/>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0" name="Hexágono 59"/>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2" name="Hexágono 61"/>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3" name="Hexágono 62"/>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4" name="Hexágono 63"/>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5" name="Hexágono 64"/>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6" name="Hexágono 65"/>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7" name="Hexágono 66"/>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8" name="Hexágono 67"/>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9" name="Hexágono 68"/>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0" name="Forma libre 69"/>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1" name="Forma libre 70"/>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46" name="Rectángulo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7" name="Rectángulo 56"/>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8" name="Rectángulo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1" name="Rectángulo 60"/>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2" name="Título 1"/>
          <p:cNvSpPr>
            <a:spLocks noGrp="1"/>
          </p:cNvSpPr>
          <p:nvPr>
            <p:ph type="title"/>
          </p:nvPr>
        </p:nvSpPr>
        <p:spPr>
          <a:xfrm>
            <a:off x="6319777" y="2657435"/>
            <a:ext cx="4406096" cy="1463153"/>
          </a:xfrm>
        </p:spPr>
        <p:txBody>
          <a:bodyPr rtlCol="0" anchor="b">
            <a:normAutofit/>
          </a:bodyPr>
          <a:lstStyle>
            <a:lvl1pPr algn="l">
              <a:defRPr sz="2800" b="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1527859" y="856527"/>
            <a:ext cx="4120587" cy="5150734"/>
          </a:xfrm>
        </p:spPr>
        <p:txBody>
          <a:bodyPr rtlCol="0"/>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6315456" y="4136994"/>
            <a:ext cx="4398379" cy="1517904"/>
          </a:xfrm>
        </p:spPr>
        <p:txBody>
          <a:bodyPr rtlCol="0">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los estilos de texto del patrón</a:t>
            </a:r>
          </a:p>
        </p:txBody>
      </p:sp>
      <p:sp>
        <p:nvSpPr>
          <p:cNvPr id="6" name="Marcador de posición de pie de página 5"/>
          <p:cNvSpPr>
            <a:spLocks noGrp="1"/>
          </p:cNvSpPr>
          <p:nvPr>
            <p:ph type="ftr" sz="quarter" idx="11"/>
          </p:nvPr>
        </p:nvSpPr>
        <p:spPr>
          <a:xfrm>
            <a:off x="6188597" y="5724836"/>
            <a:ext cx="4658219" cy="365125"/>
          </a:xfrm>
        </p:spPr>
        <p:txBody>
          <a:bodyPr rtlCol="0">
            <a:normAutofit/>
          </a:bodyPr>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5" name="Marcador de posición de fecha 4"/>
          <p:cNvSpPr>
            <a:spLocks noGrp="1"/>
          </p:cNvSpPr>
          <p:nvPr>
            <p:ph type="dt" sz="half" idx="10"/>
          </p:nvPr>
        </p:nvSpPr>
        <p:spPr/>
        <p:txBody>
          <a:bodyPr rtlCol="0"/>
          <a:lstStyle/>
          <a:p>
            <a:pPr rtl="0"/>
            <a:fld id="{C2F9EB2A-7DB6-402B-AF32-4D59AE4B5144}" type="datetime1">
              <a:rPr lang="es-ES" noProof="0" smtClean="0"/>
              <a:t>22/05/2021</a:t>
            </a:fld>
            <a:endParaRPr lang="es-ES" noProof="0" dirty="0"/>
          </a:p>
        </p:txBody>
      </p:sp>
    </p:spTree>
    <p:extLst>
      <p:ext uri="{BB962C8B-B14F-4D97-AF65-F5344CB8AC3E}">
        <p14:creationId xmlns:p14="http://schemas.microsoft.com/office/powerpoint/2010/main" val="12119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grpSp>
        <p:nvGrpSpPr>
          <p:cNvPr id="44" name="Grupo 43"/>
          <p:cNvGrpSpPr/>
          <p:nvPr/>
        </p:nvGrpSpPr>
        <p:grpSpPr bwMode="invGray">
          <a:xfrm>
            <a:off x="-509872" y="0"/>
            <a:ext cx="13243109" cy="6858000"/>
            <a:chOff x="-382404" y="0"/>
            <a:chExt cx="9932332" cy="6858000"/>
          </a:xfrm>
        </p:grpSpPr>
        <p:grpSp>
          <p:nvGrpSpPr>
            <p:cNvPr id="45" name="Grupo 44"/>
            <p:cNvGrpSpPr/>
            <p:nvPr/>
          </p:nvGrpSpPr>
          <p:grpSpPr bwMode="invGray">
            <a:xfrm>
              <a:off x="0" y="0"/>
              <a:ext cx="9144000" cy="6858000"/>
              <a:chOff x="0" y="0"/>
              <a:chExt cx="9144000" cy="6858000"/>
            </a:xfrm>
          </p:grpSpPr>
          <p:grpSp>
            <p:nvGrpSpPr>
              <p:cNvPr id="75" name="Grupo 4"/>
              <p:cNvGrpSpPr/>
              <p:nvPr/>
            </p:nvGrpSpPr>
            <p:grpSpPr bwMode="invGray">
              <a:xfrm>
                <a:off x="0" y="0"/>
                <a:ext cx="2514600" cy="6858000"/>
                <a:chOff x="0" y="0"/>
                <a:chExt cx="2514600" cy="6858000"/>
              </a:xfrm>
            </p:grpSpPr>
            <p:sp>
              <p:nvSpPr>
                <p:cNvPr id="87" name="Rectángulo 8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8" name="Rectángulo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9" name="Rectángulo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grpSp>
            <p:nvGrpSpPr>
              <p:cNvPr id="76" name="Grupo 5"/>
              <p:cNvGrpSpPr/>
              <p:nvPr/>
            </p:nvGrpSpPr>
            <p:grpSpPr bwMode="invGray">
              <a:xfrm>
                <a:off x="422910" y="0"/>
                <a:ext cx="2514600" cy="6858000"/>
                <a:chOff x="0" y="0"/>
                <a:chExt cx="2514600" cy="6858000"/>
              </a:xfrm>
            </p:grpSpPr>
            <p:sp>
              <p:nvSpPr>
                <p:cNvPr id="84" name="Rectángulo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5" name="Rectángulo 84"/>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6" name="Rectángulo 85"/>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grpSp>
            <p:nvGrpSpPr>
              <p:cNvPr id="77" name="Grupo 9"/>
              <p:cNvGrpSpPr/>
              <p:nvPr/>
            </p:nvGrpSpPr>
            <p:grpSpPr bwMode="invGray">
              <a:xfrm rot="10800000">
                <a:off x="6629400" y="0"/>
                <a:ext cx="2514600" cy="6858000"/>
                <a:chOff x="0" y="0"/>
                <a:chExt cx="2514600" cy="6858000"/>
              </a:xfrm>
            </p:grpSpPr>
            <p:sp>
              <p:nvSpPr>
                <p:cNvPr id="81" name="Rectángulo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2" name="Rectángulo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3" name="Rectángulo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78" name="Rectángulo 77"/>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9" name="Rectángulo 78"/>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80" name="Rectángulo 79"/>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46" name="Forma libre 45"/>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7" name="Forma libre 46"/>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8" name="Forma libre 47"/>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9" name="Forma libre 48"/>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50" name="Forma libre 49"/>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51" name="Hexágono 50"/>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2" name="Hexágono 51"/>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0" name="Hexágono 59"/>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1" name="Hexágono 60"/>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2" name="Hexágono 61"/>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3" name="Forma libre 62"/>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4" name="Hexágono 63"/>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5" name="Hexágono 64"/>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6" name="Hexágono 65"/>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7" name="Hexágono 66"/>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8" name="Hexágono 67"/>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9" name="Hexágono 68"/>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0" name="Hexágono 69"/>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1" name="Hexágono 70"/>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2" name="Hexágono 71"/>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3" name="Forma libre 72"/>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4" name="Forma libre 73"/>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94" name="Rectángulo 93"/>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1" name="Rectángulo 10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2" name="Rectángulo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5" name="Rectángulo 104"/>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2" name="Título 1"/>
          <p:cNvSpPr>
            <a:spLocks noGrp="1"/>
          </p:cNvSpPr>
          <p:nvPr>
            <p:ph type="title"/>
          </p:nvPr>
        </p:nvSpPr>
        <p:spPr>
          <a:xfrm>
            <a:off x="6312565" y="2660904"/>
            <a:ext cx="4401312" cy="1463040"/>
          </a:xfrm>
        </p:spPr>
        <p:txBody>
          <a:bodyPr rtlCol="0" anchor="b">
            <a:normAutofit/>
          </a:bodyPr>
          <a:lstStyle>
            <a:lvl1pPr algn="l">
              <a:defRPr sz="2800" b="0"/>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1340278" y="693795"/>
            <a:ext cx="4479497" cy="5468112"/>
          </a:xfrm>
        </p:spPr>
        <p:txBody>
          <a:bodyPr rtlCol="0"/>
          <a:lstStyle>
            <a:lvl1pPr marL="0" indent="0">
              <a:buNone/>
              <a:defRPr sz="3200">
                <a:solidFill>
                  <a:schemeClr val="accent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6312841" y="4133089"/>
            <a:ext cx="4400764" cy="1519561"/>
          </a:xfrm>
        </p:spPr>
        <p:txBody>
          <a:bodyPr rtlCol="0">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los estilos de texto del patrón</a:t>
            </a:r>
          </a:p>
        </p:txBody>
      </p:sp>
      <p:sp>
        <p:nvSpPr>
          <p:cNvPr id="6" name="Marcador de posición de pie de página 5"/>
          <p:cNvSpPr>
            <a:spLocks noGrp="1"/>
          </p:cNvSpPr>
          <p:nvPr>
            <p:ph type="ftr" sz="quarter" idx="11"/>
          </p:nvPr>
        </p:nvSpPr>
        <p:spPr>
          <a:xfrm>
            <a:off x="6188597" y="5724836"/>
            <a:ext cx="4658219" cy="365125"/>
          </a:xfrm>
        </p:spPr>
        <p:txBody>
          <a:bodyPr rtlCol="0">
            <a:normAutofit/>
          </a:bodyPr>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
        <p:nvSpPr>
          <p:cNvPr id="5" name="Marcador de posición de fecha 4"/>
          <p:cNvSpPr>
            <a:spLocks noGrp="1"/>
          </p:cNvSpPr>
          <p:nvPr>
            <p:ph type="dt" sz="half" idx="10"/>
          </p:nvPr>
        </p:nvSpPr>
        <p:spPr/>
        <p:txBody>
          <a:bodyPr rtlCol="0"/>
          <a:lstStyle/>
          <a:p>
            <a:pPr rtl="0"/>
            <a:fld id="{4965DBFE-8634-413D-88F4-99D77E75249B}" type="datetime1">
              <a:rPr lang="es-ES" noProof="0" smtClean="0"/>
              <a:t>22/05/2021</a:t>
            </a:fld>
            <a:endParaRPr lang="es-ES" noProof="0" dirty="0"/>
          </a:p>
        </p:txBody>
      </p:sp>
    </p:spTree>
    <p:extLst>
      <p:ext uri="{BB962C8B-B14F-4D97-AF65-F5344CB8AC3E}">
        <p14:creationId xmlns:p14="http://schemas.microsoft.com/office/powerpoint/2010/main" val="329215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upo 41"/>
          <p:cNvGrpSpPr/>
          <p:nvPr/>
        </p:nvGrpSpPr>
        <p:grpSpPr bwMode="invGray">
          <a:xfrm>
            <a:off x="-506608" y="0"/>
            <a:ext cx="13243109" cy="6858000"/>
            <a:chOff x="-382404" y="0"/>
            <a:chExt cx="9932332" cy="6858000"/>
          </a:xfrm>
        </p:grpSpPr>
        <p:grpSp>
          <p:nvGrpSpPr>
            <p:cNvPr id="43" name="Grupo 44"/>
            <p:cNvGrpSpPr/>
            <p:nvPr/>
          </p:nvGrpSpPr>
          <p:grpSpPr bwMode="invGray">
            <a:xfrm>
              <a:off x="0" y="0"/>
              <a:ext cx="9144000" cy="6858000"/>
              <a:chOff x="0" y="0"/>
              <a:chExt cx="9144000" cy="6858000"/>
            </a:xfrm>
          </p:grpSpPr>
          <p:grpSp>
            <p:nvGrpSpPr>
              <p:cNvPr id="101" name="Grupo 4"/>
              <p:cNvGrpSpPr/>
              <p:nvPr/>
            </p:nvGrpSpPr>
            <p:grpSpPr bwMode="invGray">
              <a:xfrm>
                <a:off x="0" y="0"/>
                <a:ext cx="2514600" cy="6858000"/>
                <a:chOff x="0" y="0"/>
                <a:chExt cx="2514600" cy="6858000"/>
              </a:xfrm>
            </p:grpSpPr>
            <p:sp>
              <p:nvSpPr>
                <p:cNvPr id="113" name="Rectángulo 112"/>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14" name="Rectángulo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15" name="Rectángulo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grpSp>
            <p:nvGrpSpPr>
              <p:cNvPr id="102" name="Grupo 5"/>
              <p:cNvGrpSpPr/>
              <p:nvPr/>
            </p:nvGrpSpPr>
            <p:grpSpPr bwMode="invGray">
              <a:xfrm>
                <a:off x="422910" y="0"/>
                <a:ext cx="2514600" cy="6858000"/>
                <a:chOff x="0" y="0"/>
                <a:chExt cx="2514600" cy="6858000"/>
              </a:xfrm>
            </p:grpSpPr>
            <p:sp>
              <p:nvSpPr>
                <p:cNvPr id="110" name="Rectángulo 109"/>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11" name="Rectángulo 110"/>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12" name="Rectángulo 111"/>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grpSp>
            <p:nvGrpSpPr>
              <p:cNvPr id="103" name="Grupo 9"/>
              <p:cNvGrpSpPr/>
              <p:nvPr/>
            </p:nvGrpSpPr>
            <p:grpSpPr bwMode="invGray">
              <a:xfrm rot="10800000">
                <a:off x="6629400" y="0"/>
                <a:ext cx="2514600" cy="6858000"/>
                <a:chOff x="0" y="0"/>
                <a:chExt cx="2514600" cy="6858000"/>
              </a:xfrm>
            </p:grpSpPr>
            <p:sp>
              <p:nvSpPr>
                <p:cNvPr id="107" name="Rectángulo 10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8" name="Rectángulo 107"/>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9" name="Rectángulo 108"/>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104" name="Rectángulo 103"/>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5" name="Rectángulo 104"/>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6" name="Rectángulo 105"/>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44" name="Forma libre 43"/>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5" name="Forma libre 44"/>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6" name="Forma libre 45"/>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7" name="Forma libre 46"/>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49" name="Forma libre 48"/>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s-ES" sz="1800" noProof="0" dirty="0"/>
            </a:p>
          </p:txBody>
        </p:sp>
        <p:sp>
          <p:nvSpPr>
            <p:cNvPr id="50" name="Hexágono 49"/>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1" name="Hexágono 50"/>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2" name="Hexágono 51"/>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3" name="Hexágono 52"/>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4" name="Hexágono 53"/>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5" name="Forma libre 54"/>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6" name="Hexágono 55"/>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7" name="Hexágono 56"/>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8" name="Hexágono 57"/>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59" name="Hexágono 58"/>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60" name="Hexágono 59"/>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95" name="Hexágono 94"/>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96" name="Hexágono 95"/>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97" name="Hexágono 96"/>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98" name="Hexágono 97"/>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99" name="Forma libre 98"/>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00" name="Forma libre 99"/>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66" name="Rectángulo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0" name="Rectángulo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71" name="Rectángulo 7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2" name="Marcador de posición de título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391323" y="2323652"/>
            <a:ext cx="9390977" cy="3508977"/>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a:p>
            <a:pPr lvl="5" rtl="0"/>
            <a:endParaRPr lang="es-ES" noProof="0" dirty="0"/>
          </a:p>
        </p:txBody>
      </p:sp>
      <p:sp>
        <p:nvSpPr>
          <p:cNvPr id="5" name="Marcador de posición de pie de página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100">
                <a:solidFill>
                  <a:schemeClr val="accent1">
                    <a:lumMod val="50000"/>
                  </a:schemeClr>
                </a:solidFill>
              </a:defRPr>
            </a:lvl1pPr>
          </a:lstStyle>
          <a:p>
            <a:pPr rtl="0"/>
            <a:r>
              <a:rPr lang="es-ES" noProof="0" dirty="0"/>
              <a:t>Agregar un pie de página</a:t>
            </a:r>
          </a:p>
        </p:txBody>
      </p:sp>
      <p:sp>
        <p:nvSpPr>
          <p:cNvPr id="6" name="Marcador de posición de número de diapositiva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100">
                <a:solidFill>
                  <a:srgbClr val="FEFEFE"/>
                </a:solidFill>
              </a:defRPr>
            </a:lvl1pPr>
          </a:lstStyle>
          <a:p>
            <a:pPr rtl="0"/>
            <a:fld id="{401CF334-2D5C-4859-84A6-CA7E6E43FAEB}" type="slidenum">
              <a:rPr lang="es-ES" noProof="0" smtClean="0"/>
              <a:pPr rtl="0"/>
              <a:t>‹Nº›</a:t>
            </a:fld>
            <a:endParaRPr lang="es-ES" noProof="0" dirty="0"/>
          </a:p>
        </p:txBody>
      </p:sp>
      <p:sp>
        <p:nvSpPr>
          <p:cNvPr id="4" name="Marcador de posición de fecha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100">
                <a:solidFill>
                  <a:srgbClr val="FEFEFE"/>
                </a:solidFill>
              </a:defRPr>
            </a:lvl1pPr>
          </a:lstStyle>
          <a:p>
            <a:pPr rtl="0"/>
            <a:fld id="{9C7AD01D-B6E3-47D5-A6AF-C3E2E7857B4E}" type="datetime1">
              <a:rPr lang="es-ES" noProof="0" smtClean="0"/>
              <a:t>22/05/2021</a:t>
            </a:fld>
            <a:endParaRPr lang="es-ES" noProof="0" dirty="0"/>
          </a:p>
        </p:txBody>
      </p:sp>
    </p:spTree>
    <p:extLst>
      <p:ext uri="{BB962C8B-B14F-4D97-AF65-F5344CB8AC3E}">
        <p14:creationId xmlns:p14="http://schemas.microsoft.com/office/powerpoint/2010/main" val="20085597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lumMod val="50000"/>
          </a:schemeClr>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lumMod val="50000"/>
          </a:schemeClr>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lumMod val="50000"/>
          </a:schemeClr>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lumMod val="50000"/>
          </a:schemeClr>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lumMod val="50000"/>
          </a:schemeClr>
        </a:buClr>
        <a:buSzPct val="76000"/>
        <a:buFont typeface="Wingdings 2" pitchFamily="18" charset="2"/>
        <a:buChar char=""/>
        <a:defRPr sz="1600" kern="1200" baseline="0">
          <a:solidFill>
            <a:schemeClr val="tx2"/>
          </a:solidFill>
          <a:latin typeface="+mn-lt"/>
          <a:ea typeface="+mn-ea"/>
          <a:cs typeface="+mn-cs"/>
        </a:defRPr>
      </a:lvl5pPr>
      <a:lvl6pPr marL="1575054" indent="-285750" algn="l" defTabSz="914400" rtl="0" eaLnBrk="1" latinLnBrk="0" hangingPunct="1">
        <a:spcBef>
          <a:spcPct val="20000"/>
        </a:spcBef>
        <a:buClr>
          <a:schemeClr val="accent1">
            <a:lumMod val="50000"/>
          </a:schemeClr>
        </a:buClr>
        <a:buSzPct val="76000"/>
        <a:buFont typeface="Wingdings 2" panose="05020102010507070707"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8pPr>
      <a:lvl9pPr marL="1892808" indent="0" algn="l" defTabSz="914400" rtl="0" eaLnBrk="1" latinLnBrk="0" hangingPunct="1">
        <a:spcBef>
          <a:spcPct val="20000"/>
        </a:spcBef>
        <a:buClr>
          <a:schemeClr val="accent1">
            <a:lumMod val="50000"/>
          </a:schemeClr>
        </a:buClr>
        <a:buSzPct val="76000"/>
        <a:buFont typeface="Wingdings 2" pitchFamily="18" charset="2"/>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864" userDrawn="1">
          <p15:clr>
            <a:srgbClr val="F26B43"/>
          </p15:clr>
        </p15:guide>
        <p15:guide id="3" pos="6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rtlCol="0"/>
          <a:lstStyle/>
          <a:p>
            <a:pPr rtl="0"/>
            <a:r>
              <a:rPr lang="es-ES" dirty="0"/>
              <a:t>PROTOCOLO DE ENCUADRE</a:t>
            </a:r>
          </a:p>
        </p:txBody>
      </p:sp>
      <p:sp>
        <p:nvSpPr>
          <p:cNvPr id="3" name="Subtítulo 2"/>
          <p:cNvSpPr>
            <a:spLocks noGrp="1"/>
          </p:cNvSpPr>
          <p:nvPr>
            <p:ph type="subTitle" idx="1"/>
          </p:nvPr>
        </p:nvSpPr>
        <p:spPr/>
        <p:txBody>
          <a:bodyPr rtlCol="0"/>
          <a:lstStyle/>
          <a:p>
            <a:pPr rtl="0"/>
            <a:r>
              <a:rPr lang="es-ES" dirty="0"/>
              <a:t>MSC ERIC VELAZQUEZ CRUZ</a:t>
            </a:r>
          </a:p>
        </p:txBody>
      </p:sp>
      <p:pic>
        <p:nvPicPr>
          <p:cNvPr id="6" name="Imagen 5" descr="Descripción: Descripción: C:\Users\SSocial\Downloads\WhatsApp Image 2018-10-02 at 3.34.48 PM.jpeg">
            <a:extLst>
              <a:ext uri="{FF2B5EF4-FFF2-40B4-BE49-F238E27FC236}">
                <a16:creationId xmlns:a16="http://schemas.microsoft.com/office/drawing/2014/main" id="{FF6033FE-3D3C-4A4E-BBF4-318A7FC37B4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74872" y="610786"/>
            <a:ext cx="1979807" cy="1103713"/>
          </a:xfrm>
          <a:prstGeom prst="rect">
            <a:avLst/>
          </a:prstGeom>
          <a:noFill/>
          <a:ln>
            <a:noFill/>
          </a:ln>
        </p:spPr>
      </p:pic>
      <p:pic>
        <p:nvPicPr>
          <p:cNvPr id="1026" name="Picture 2" descr="Resultado de imagen para tec de zongolica campus">
            <a:extLst>
              <a:ext uri="{FF2B5EF4-FFF2-40B4-BE49-F238E27FC236}">
                <a16:creationId xmlns:a16="http://schemas.microsoft.com/office/drawing/2014/main" id="{FC1F32C4-EDE9-427C-B930-2082615AA0BE}"/>
              </a:ext>
            </a:extLst>
          </p:cNvPr>
          <p:cNvPicPr>
            <a:picLocks noGrp="1" noChangeAspect="1" noChangeArrowheads="1"/>
          </p:cNvPicPr>
          <p:nvPr>
            <p:ph type="pic" sz="quarter" idx="13"/>
          </p:nvPr>
        </p:nvPicPr>
        <p:blipFill>
          <a:blip r:embed="rId4">
            <a:extLst>
              <a:ext uri="{28A0092B-C50C-407E-A947-70E740481C1C}">
                <a14:useLocalDpi xmlns:a14="http://schemas.microsoft.com/office/drawing/2010/main" val="0"/>
              </a:ext>
            </a:extLst>
          </a:blip>
          <a:srcRect t="1821" b="1821"/>
          <a:stretch>
            <a:fillRect/>
          </a:stretch>
        </p:blipFill>
        <p:spPr bwMode="auto">
          <a:xfrm>
            <a:off x="7571338" y="401337"/>
            <a:ext cx="1892702" cy="152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29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53AC99-2630-4DF1-866B-38A80E0B3925}"/>
              </a:ext>
            </a:extLst>
          </p:cNvPr>
          <p:cNvSpPr>
            <a:spLocks noGrp="1"/>
          </p:cNvSpPr>
          <p:nvPr>
            <p:ph type="title"/>
          </p:nvPr>
        </p:nvSpPr>
        <p:spPr/>
        <p:txBody>
          <a:bodyPr>
            <a:normAutofit/>
          </a:bodyPr>
          <a:lstStyle/>
          <a:p>
            <a:r>
              <a:rPr lang="es-MX" dirty="0"/>
              <a:t>Diagnóstico escrito</a:t>
            </a:r>
          </a:p>
        </p:txBody>
      </p:sp>
      <p:sp>
        <p:nvSpPr>
          <p:cNvPr id="3" name="Marcador de contenido 2">
            <a:extLst>
              <a:ext uri="{FF2B5EF4-FFF2-40B4-BE49-F238E27FC236}">
                <a16:creationId xmlns:a16="http://schemas.microsoft.com/office/drawing/2014/main" id="{DD5C9F5F-A606-4935-81E7-3F412690AE50}"/>
              </a:ext>
            </a:extLst>
          </p:cNvPr>
          <p:cNvSpPr>
            <a:spLocks noGrp="1"/>
          </p:cNvSpPr>
          <p:nvPr>
            <p:ph idx="1"/>
          </p:nvPr>
        </p:nvSpPr>
        <p:spPr/>
        <p:txBody>
          <a:bodyPr/>
          <a:lstStyle/>
          <a:p>
            <a:endParaRPr lang="es-MX" dirty="0"/>
          </a:p>
        </p:txBody>
      </p:sp>
    </p:spTree>
    <p:extLst>
      <p:ext uri="{BB962C8B-B14F-4D97-AF65-F5344CB8AC3E}">
        <p14:creationId xmlns:p14="http://schemas.microsoft.com/office/powerpoint/2010/main" val="206135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777FD1-F3B5-4062-AC81-147CAFE8D18A}"/>
              </a:ext>
            </a:extLst>
          </p:cNvPr>
          <p:cNvSpPr>
            <a:spLocks noGrp="1"/>
          </p:cNvSpPr>
          <p:nvPr>
            <p:ph type="title"/>
          </p:nvPr>
        </p:nvSpPr>
        <p:spPr/>
        <p:txBody>
          <a:bodyPr/>
          <a:lstStyle/>
          <a:p>
            <a:r>
              <a:rPr lang="es-MX" dirty="0"/>
              <a:t>Normas de trabajo</a:t>
            </a:r>
          </a:p>
        </p:txBody>
      </p:sp>
      <p:sp>
        <p:nvSpPr>
          <p:cNvPr id="3" name="Marcador de contenido 2">
            <a:extLst>
              <a:ext uri="{FF2B5EF4-FFF2-40B4-BE49-F238E27FC236}">
                <a16:creationId xmlns:a16="http://schemas.microsoft.com/office/drawing/2014/main" id="{5F1E1A1F-84F1-4E73-A422-5BAC5F7FF0C2}"/>
              </a:ext>
            </a:extLst>
          </p:cNvPr>
          <p:cNvSpPr>
            <a:spLocks noGrp="1"/>
          </p:cNvSpPr>
          <p:nvPr>
            <p:ph idx="1"/>
          </p:nvPr>
        </p:nvSpPr>
        <p:spPr/>
        <p:txBody>
          <a:bodyPr/>
          <a:lstStyle/>
          <a:p>
            <a:r>
              <a:rPr lang="es-MX" dirty="0"/>
              <a:t>Impuntualidad (llegar 10 minutos, o media hora tarde sin justificación alguna).</a:t>
            </a:r>
          </a:p>
          <a:p>
            <a:r>
              <a:rPr lang="es-MX" dirty="0"/>
              <a:t>Dañar el mobiliario del salón</a:t>
            </a:r>
          </a:p>
          <a:p>
            <a:r>
              <a:rPr lang="es-MX" dirty="0"/>
              <a:t>Consumir alimentos o bebidas en el salón de clases.</a:t>
            </a:r>
          </a:p>
          <a:p>
            <a:r>
              <a:rPr lang="es-MX" dirty="0"/>
              <a:t>La falta de respeto hacia los demás.</a:t>
            </a:r>
          </a:p>
          <a:p>
            <a:r>
              <a:rPr lang="es-MX" dirty="0"/>
              <a:t>Hablar por teléfono o estar utilizando el celular en clase.</a:t>
            </a:r>
          </a:p>
          <a:p>
            <a:r>
              <a:rPr lang="es-MX" dirty="0"/>
              <a:t>Demostraciones exageradas de afecto entre compañeros</a:t>
            </a:r>
          </a:p>
        </p:txBody>
      </p:sp>
    </p:spTree>
    <p:extLst>
      <p:ext uri="{BB962C8B-B14F-4D97-AF65-F5344CB8AC3E}">
        <p14:creationId xmlns:p14="http://schemas.microsoft.com/office/powerpoint/2010/main" val="3239126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6752" y="1109548"/>
            <a:ext cx="880854" cy="5035191"/>
          </a:xfrm>
        </p:spPr>
        <p:txBody>
          <a:bodyPr vert="wordArtVert" rtlCol="0">
            <a:normAutofit fontScale="90000"/>
          </a:bodyPr>
          <a:lstStyle/>
          <a:p>
            <a:pPr rtl="0"/>
            <a:r>
              <a:rPr lang="es-ES" dirty="0"/>
              <a:t>Temario</a:t>
            </a:r>
          </a:p>
        </p:txBody>
      </p:sp>
      <p:sp>
        <p:nvSpPr>
          <p:cNvPr id="5" name="Rectangle 1">
            <a:extLst>
              <a:ext uri="{FF2B5EF4-FFF2-40B4-BE49-F238E27FC236}">
                <a16:creationId xmlns:a16="http://schemas.microsoft.com/office/drawing/2014/main" id="{4A877D69-1E21-4796-AAEE-D4763CC56DE2}"/>
              </a:ext>
            </a:extLst>
          </p:cNvPr>
          <p:cNvSpPr>
            <a:spLocks noChangeArrowheads="1"/>
          </p:cNvSpPr>
          <p:nvPr/>
        </p:nvSpPr>
        <p:spPr bwMode="auto">
          <a:xfrm>
            <a:off x="3887788" y="2324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410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F1D12B-5369-4F96-BB18-1E3ED748ACB0}"/>
              </a:ext>
            </a:extLst>
          </p:cNvPr>
          <p:cNvSpPr>
            <a:spLocks noGrp="1"/>
          </p:cNvSpPr>
          <p:nvPr>
            <p:ph type="title"/>
          </p:nvPr>
        </p:nvSpPr>
        <p:spPr/>
        <p:txBody>
          <a:bodyPr/>
          <a:lstStyle/>
          <a:p>
            <a:r>
              <a:rPr lang="es-MX" dirty="0"/>
              <a:t>Criterios de evaluación</a:t>
            </a:r>
          </a:p>
        </p:txBody>
      </p:sp>
      <p:sp>
        <p:nvSpPr>
          <p:cNvPr id="3" name="Marcador de contenido 2">
            <a:extLst>
              <a:ext uri="{FF2B5EF4-FFF2-40B4-BE49-F238E27FC236}">
                <a16:creationId xmlns:a16="http://schemas.microsoft.com/office/drawing/2014/main" id="{53838F16-7CB8-48A9-91DD-01DDF35AFD88}"/>
              </a:ext>
            </a:extLst>
          </p:cNvPr>
          <p:cNvSpPr>
            <a:spLocks noGrp="1"/>
          </p:cNvSpPr>
          <p:nvPr>
            <p:ph idx="1"/>
          </p:nvPr>
        </p:nvSpPr>
        <p:spPr/>
        <p:txBody>
          <a:bodyPr/>
          <a:lstStyle/>
          <a:p>
            <a:r>
              <a:rPr lang="es-MX" dirty="0"/>
              <a:t>30% Examen teórico </a:t>
            </a:r>
          </a:p>
          <a:p>
            <a:r>
              <a:rPr lang="es-MX" dirty="0"/>
              <a:t>60% Prácticas, Ejercicios y Trabajos</a:t>
            </a:r>
          </a:p>
          <a:p>
            <a:r>
              <a:rPr lang="es-MX" dirty="0"/>
              <a:t>10% Asistencia y Participaciones</a:t>
            </a:r>
          </a:p>
        </p:txBody>
      </p:sp>
    </p:spTree>
    <p:extLst>
      <p:ext uri="{BB962C8B-B14F-4D97-AF65-F5344CB8AC3E}">
        <p14:creationId xmlns:p14="http://schemas.microsoft.com/office/powerpoint/2010/main" val="12150880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AAF9E-B355-4BC2-B5B9-8558D174F229}"/>
              </a:ext>
            </a:extLst>
          </p:cNvPr>
          <p:cNvSpPr>
            <a:spLocks noGrp="1"/>
          </p:cNvSpPr>
          <p:nvPr>
            <p:ph type="title"/>
          </p:nvPr>
        </p:nvSpPr>
        <p:spPr>
          <a:xfrm>
            <a:off x="755214" y="477078"/>
            <a:ext cx="795289" cy="6109252"/>
          </a:xfrm>
        </p:spPr>
        <p:txBody>
          <a:bodyPr vert="wordArtVert">
            <a:noAutofit/>
          </a:bodyPr>
          <a:lstStyle/>
          <a:p>
            <a:r>
              <a:rPr lang="es-MX" sz="2800" dirty="0"/>
              <a:t>Bibliografía</a:t>
            </a:r>
          </a:p>
        </p:txBody>
      </p:sp>
      <p:pic>
        <p:nvPicPr>
          <p:cNvPr id="4" name="Marcador de contenido 3"/>
          <p:cNvPicPr>
            <a:picLocks noGrp="1" noChangeAspect="1"/>
          </p:cNvPicPr>
          <p:nvPr>
            <p:ph idx="1"/>
          </p:nvPr>
        </p:nvPicPr>
        <p:blipFill rotWithShape="1">
          <a:blip r:embed="rId2"/>
          <a:srcRect l="24855" t="13891" r="25279" b="14532"/>
          <a:stretch/>
        </p:blipFill>
        <p:spPr>
          <a:xfrm>
            <a:off x="2313704" y="736979"/>
            <a:ext cx="7191554" cy="5803710"/>
          </a:xfrm>
          <a:prstGeom prst="rect">
            <a:avLst/>
          </a:prstGeom>
        </p:spPr>
      </p:pic>
    </p:spTree>
    <p:extLst>
      <p:ext uri="{BB962C8B-B14F-4D97-AF65-F5344CB8AC3E}">
        <p14:creationId xmlns:p14="http://schemas.microsoft.com/office/powerpoint/2010/main" val="23337134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ES" dirty="0"/>
              <a:t>Presentación</a:t>
            </a:r>
          </a:p>
        </p:txBody>
      </p:sp>
      <p:sp>
        <p:nvSpPr>
          <p:cNvPr id="3" name="Marcador de posición de contenido 2"/>
          <p:cNvSpPr>
            <a:spLocks noGrp="1"/>
          </p:cNvSpPr>
          <p:nvPr>
            <p:ph idx="1"/>
          </p:nvPr>
        </p:nvSpPr>
        <p:spPr>
          <a:xfrm>
            <a:off x="1391323" y="2323652"/>
            <a:ext cx="9390977" cy="3804193"/>
          </a:xfrm>
        </p:spPr>
        <p:txBody>
          <a:bodyPr rtlCol="0">
            <a:normAutofit/>
          </a:bodyPr>
          <a:lstStyle/>
          <a:p>
            <a:pPr marL="68580" indent="0" rtl="0">
              <a:buNone/>
            </a:pPr>
            <a:r>
              <a:rPr lang="es-ES" b="1" dirty="0"/>
              <a:t>MSC Eric Velazquez Cruz</a:t>
            </a:r>
          </a:p>
          <a:p>
            <a:pPr rtl="0"/>
            <a:r>
              <a:rPr lang="es-ES" dirty="0"/>
              <a:t>Licenciatura en Sistemas Computacionales Administrativos por la Universidad Veracruzana </a:t>
            </a:r>
          </a:p>
          <a:p>
            <a:pPr rtl="0"/>
            <a:r>
              <a:rPr lang="es-ES" dirty="0"/>
              <a:t>Maestría en Sistemas Computacionales  por la Universidad del Valle de Orizaba.</a:t>
            </a:r>
          </a:p>
          <a:p>
            <a:pPr rtl="0"/>
            <a:r>
              <a:rPr lang="es-ES" dirty="0"/>
              <a:t>Más de 6 años de experiencia docente entre los que destacan 3 años y medio de experiencia en nivel de Educación Superior, 1 año en educación media superior.</a:t>
            </a:r>
          </a:p>
        </p:txBody>
      </p:sp>
    </p:spTree>
    <p:extLst>
      <p:ext uri="{BB962C8B-B14F-4D97-AF65-F5344CB8AC3E}">
        <p14:creationId xmlns:p14="http://schemas.microsoft.com/office/powerpoint/2010/main" val="400112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Integración</a:t>
            </a:r>
          </a:p>
        </p:txBody>
      </p:sp>
      <p:sp>
        <p:nvSpPr>
          <p:cNvPr id="3" name="Marcador de posición de contenido 2"/>
          <p:cNvSpPr>
            <a:spLocks noGrp="1"/>
          </p:cNvSpPr>
          <p:nvPr>
            <p:ph idx="1"/>
          </p:nvPr>
        </p:nvSpPr>
        <p:spPr/>
        <p:txBody>
          <a:bodyPr rtlCol="0"/>
          <a:lstStyle/>
          <a:p>
            <a:pPr lvl="0" rtl="0"/>
            <a:r>
              <a:rPr lang="es-ES" dirty="0"/>
              <a:t>Listas provisional.</a:t>
            </a:r>
          </a:p>
        </p:txBody>
      </p:sp>
      <p:pic>
        <p:nvPicPr>
          <p:cNvPr id="4" name="Imagen 3">
            <a:extLst>
              <a:ext uri="{FF2B5EF4-FFF2-40B4-BE49-F238E27FC236}">
                <a16:creationId xmlns:a16="http://schemas.microsoft.com/office/drawing/2014/main" id="{62EDC9AF-39D2-44E0-96F4-6F5793EFB7E8}"/>
              </a:ext>
            </a:extLst>
          </p:cNvPr>
          <p:cNvPicPr>
            <a:picLocks noChangeAspect="1"/>
          </p:cNvPicPr>
          <p:nvPr/>
        </p:nvPicPr>
        <p:blipFill>
          <a:blip r:embed="rId3"/>
          <a:stretch>
            <a:fillRect/>
          </a:stretch>
        </p:blipFill>
        <p:spPr>
          <a:xfrm>
            <a:off x="4719463" y="3137668"/>
            <a:ext cx="2710038" cy="3069664"/>
          </a:xfrm>
          <a:prstGeom prst="rect">
            <a:avLst/>
          </a:prstGeom>
        </p:spPr>
      </p:pic>
    </p:spTree>
    <p:extLst>
      <p:ext uri="{BB962C8B-B14F-4D97-AF65-F5344CB8AC3E}">
        <p14:creationId xmlns:p14="http://schemas.microsoft.com/office/powerpoint/2010/main" val="1749661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Intención didáctica</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3627895809"/>
              </p:ext>
            </p:extLst>
          </p:nvPr>
        </p:nvGraphicFramePr>
        <p:xfrm>
          <a:off x="1391320" y="2171700"/>
          <a:ext cx="9386045" cy="3870960"/>
        </p:xfrm>
        <a:graphic>
          <a:graphicData uri="http://schemas.openxmlformats.org/drawingml/2006/table">
            <a:tbl>
              <a:tblPr/>
              <a:tblGrid>
                <a:gridCol w="9386045">
                  <a:extLst>
                    <a:ext uri="{9D8B030D-6E8A-4147-A177-3AD203B41FA5}">
                      <a16:colId xmlns:a16="http://schemas.microsoft.com/office/drawing/2014/main" val="4201306377"/>
                    </a:ext>
                  </a:extLst>
                </a:gridCol>
              </a:tblGrid>
              <a:tr h="3404098">
                <a:tc>
                  <a:txBody>
                    <a:bodyPr/>
                    <a:lstStyle/>
                    <a:p>
                      <a:pPr algn="just"/>
                      <a:r>
                        <a:rPr lang="es-MX" sz="2400" dirty="0"/>
                        <a:t>El programa de la asignatura se organiza en seis temas, en los cuales se incluyen aspectos teóricos y de aplicación relacionados con modelado lógico de base de datos y lenguajes de acceso a base de datos.</a:t>
                      </a:r>
                    </a:p>
                    <a:p>
                      <a:pPr algn="just"/>
                      <a:endParaRPr lang="es-MX" sz="2400" dirty="0"/>
                    </a:p>
                    <a:p>
                      <a:pPr marL="342900" indent="-342900" algn="just">
                        <a:buFont typeface="Arial" panose="020B0604020202020204" pitchFamily="34" charset="0"/>
                        <a:buChar char="•"/>
                      </a:pPr>
                      <a:r>
                        <a:rPr lang="es-MX" sz="1800" dirty="0"/>
                        <a:t>El tema uno proporciona al estudiante el sustento teórico de las bases de datos, como son los objetivos, los diferentes modelos, la clasificación, las áreas de aplicación y arquitecturas que sirven de fundamento para que el estudiante incursione en el área de conocimiento de base de datos. Se</a:t>
                      </a:r>
                    </a:p>
                    <a:p>
                      <a:pPr marL="342900" indent="-342900" algn="just">
                        <a:buFont typeface="Arial" panose="020B0604020202020204" pitchFamily="34" charset="0"/>
                        <a:buChar char="•"/>
                      </a:pPr>
                      <a:r>
                        <a:rPr lang="es-MX" sz="1800" dirty="0"/>
                        <a:t>recomienda que, en el tema de Arquitectura de la base de datos, se aborden los temas de niveles de abstracción, tipos de usuarios y tipos de lenguajes</a:t>
                      </a:r>
                    </a:p>
                    <a:p>
                      <a:pPr algn="just"/>
                      <a:r>
                        <a:rPr lang="es-MX" sz="2000" dirty="0"/>
                        <a:t>.</a:t>
                      </a:r>
                      <a:endParaRPr lang="es-MX" sz="1800" kern="1200" dirty="0">
                        <a:solidFill>
                          <a:schemeClr val="tx2"/>
                        </a:solidFill>
                        <a:latin typeface="+mn-lt"/>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1899301"/>
                  </a:ext>
                </a:extLst>
              </a:tr>
            </a:tbl>
          </a:graphicData>
        </a:graphic>
      </p:graphicFrame>
      <p:sp>
        <p:nvSpPr>
          <p:cNvPr id="7" name="Rectangle 2"/>
          <p:cNvSpPr>
            <a:spLocks noChangeArrowheads="1"/>
          </p:cNvSpPr>
          <p:nvPr/>
        </p:nvSpPr>
        <p:spPr bwMode="auto">
          <a:xfrm>
            <a:off x="-887104" y="-8325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2904392" y="5623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950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2008" y="-110987"/>
            <a:ext cx="5152029" cy="728648"/>
          </a:xfrm>
        </p:spPr>
        <p:txBody>
          <a:bodyPr rtlCol="0">
            <a:normAutofit/>
          </a:bodyPr>
          <a:lstStyle/>
          <a:p>
            <a:pPr rtl="0"/>
            <a:r>
              <a:rPr lang="es-ES" sz="3600" dirty="0">
                <a:solidFill>
                  <a:schemeClr val="bg1"/>
                </a:solidFill>
              </a:rPr>
              <a:t>Intención didáctica</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706988527"/>
              </p:ext>
            </p:extLst>
          </p:nvPr>
        </p:nvGraphicFramePr>
        <p:xfrm>
          <a:off x="1402977" y="1069756"/>
          <a:ext cx="9386045" cy="4968240"/>
        </p:xfrm>
        <a:graphic>
          <a:graphicData uri="http://schemas.openxmlformats.org/drawingml/2006/table">
            <a:tbl>
              <a:tblPr/>
              <a:tblGrid>
                <a:gridCol w="9386045">
                  <a:extLst>
                    <a:ext uri="{9D8B030D-6E8A-4147-A177-3AD203B41FA5}">
                      <a16:colId xmlns:a16="http://schemas.microsoft.com/office/drawing/2014/main" val="4201306377"/>
                    </a:ext>
                  </a:extLst>
                </a:gridCol>
              </a:tblGrid>
              <a:tr h="4948907">
                <a:tc>
                  <a:txBody>
                    <a:bodyPr/>
                    <a:lstStyle/>
                    <a:p>
                      <a:pPr marL="342900" indent="-342900" algn="just" defTabSz="914400" rtl="0" eaLnBrk="1" latinLnBrk="0" hangingPunct="1">
                        <a:buFont typeface="Arial" panose="020B0604020202020204" pitchFamily="34" charset="0"/>
                        <a:buChar char="•"/>
                      </a:pPr>
                      <a:r>
                        <a:rPr lang="es-MX" sz="2000" kern="1200" dirty="0">
                          <a:solidFill>
                            <a:schemeClr val="tx1"/>
                          </a:solidFill>
                          <a:latin typeface="+mn-lt"/>
                          <a:ea typeface="+mn-ea"/>
                          <a:cs typeface="+mn-cs"/>
                        </a:rPr>
                        <a:t>En el tema dos se estudia el proceso de diseño conceptual de las bases de datos aplicando el modelo Entidad – Relación (E-R), como una herramienta para modelar los esquemas en una forma consistente y estandarizada. El docente debe promover que el estudiante elija problemas reales y efectúe un análisis de las reglas de negocio antes de elaborar los diagramas E-R. </a:t>
                      </a:r>
                    </a:p>
                    <a:p>
                      <a:pPr marL="342900" indent="-342900" algn="just" defTabSz="914400" rtl="0" eaLnBrk="1" latinLnBrk="0" hangingPunct="1">
                        <a:buFont typeface="Arial" panose="020B0604020202020204" pitchFamily="34" charset="0"/>
                        <a:buChar char="•"/>
                      </a:pPr>
                      <a:r>
                        <a:rPr lang="es-MX" sz="2000" kern="1200" dirty="0">
                          <a:solidFill>
                            <a:schemeClr val="tx1"/>
                          </a:solidFill>
                          <a:latin typeface="+mn-lt"/>
                          <a:ea typeface="+mn-ea"/>
                          <a:cs typeface="+mn-cs"/>
                        </a:rPr>
                        <a:t>La mayoría de los sistemas gestores de bases de datos (SGBD) están basados en el modelo relacional, por lo que en el tema tres, se aborda este modelo, en el que se conoce y comprende su estructura, elementos que lo conforman y sus reglas de integridad. El docente deberá propiciar que el estudiante identifique la relación que existe entre el modelo E-R y el modelo relacional.</a:t>
                      </a:r>
                    </a:p>
                    <a:p>
                      <a:pPr marL="342900" indent="-342900" algn="just" defTabSz="914400" rtl="0" eaLnBrk="1" latinLnBrk="0" hangingPunct="1">
                        <a:buFont typeface="Arial" panose="020B0604020202020204" pitchFamily="34" charset="0"/>
                        <a:buChar char="•"/>
                      </a:pPr>
                      <a:r>
                        <a:rPr lang="es-MX" sz="2000" kern="1200" dirty="0">
                          <a:solidFill>
                            <a:schemeClr val="tx1"/>
                          </a:solidFill>
                          <a:latin typeface="+mn-lt"/>
                          <a:ea typeface="+mn-ea"/>
                          <a:cs typeface="+mn-cs"/>
                        </a:rPr>
                        <a:t>En el tema cuatro se estudian las formas normales de base de datos que garantizan la integridad de la base de datos y evitan la redundancia de información, contando con la posibilidad de ahondar en otras formas normales como la cuarta y quinta. </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1899301"/>
                  </a:ext>
                </a:extLst>
              </a:tr>
            </a:tbl>
          </a:graphicData>
        </a:graphic>
      </p:graphicFrame>
      <p:sp>
        <p:nvSpPr>
          <p:cNvPr id="7" name="Rectangle 2"/>
          <p:cNvSpPr>
            <a:spLocks noChangeArrowheads="1"/>
          </p:cNvSpPr>
          <p:nvPr/>
        </p:nvSpPr>
        <p:spPr bwMode="auto">
          <a:xfrm>
            <a:off x="-887104" y="-8325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2904392" y="5623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3389581" y="56710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607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2008" y="-110987"/>
            <a:ext cx="5152029" cy="728648"/>
          </a:xfrm>
        </p:spPr>
        <p:txBody>
          <a:bodyPr rtlCol="0">
            <a:normAutofit/>
          </a:bodyPr>
          <a:lstStyle/>
          <a:p>
            <a:pPr rtl="0"/>
            <a:r>
              <a:rPr lang="es-ES" sz="3600" dirty="0">
                <a:solidFill>
                  <a:schemeClr val="bg1"/>
                </a:solidFill>
              </a:rPr>
              <a:t>Intención didáctica</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890055197"/>
              </p:ext>
            </p:extLst>
          </p:nvPr>
        </p:nvGraphicFramePr>
        <p:xfrm>
          <a:off x="1402977" y="781685"/>
          <a:ext cx="9386045" cy="5577840"/>
        </p:xfrm>
        <a:graphic>
          <a:graphicData uri="http://schemas.openxmlformats.org/drawingml/2006/table">
            <a:tbl>
              <a:tblPr/>
              <a:tblGrid>
                <a:gridCol w="9386045">
                  <a:extLst>
                    <a:ext uri="{9D8B030D-6E8A-4147-A177-3AD203B41FA5}">
                      <a16:colId xmlns:a16="http://schemas.microsoft.com/office/drawing/2014/main" val="4201306377"/>
                    </a:ext>
                  </a:extLst>
                </a:gridCol>
              </a:tblGrid>
              <a:tr h="4948907">
                <a:tc>
                  <a:txBody>
                    <a:bodyPr/>
                    <a:lstStyle/>
                    <a:p>
                      <a:pPr marL="342900" indent="-342900" algn="just" defTabSz="914400" rtl="0" eaLnBrk="1" latinLnBrk="0" hangingPunct="1">
                        <a:buFont typeface="Arial" panose="020B0604020202020204" pitchFamily="34" charset="0"/>
                        <a:buChar char="•"/>
                      </a:pPr>
                      <a:r>
                        <a:rPr lang="es-MX" sz="2000" kern="1200" dirty="0">
                          <a:solidFill>
                            <a:schemeClr val="tx1"/>
                          </a:solidFill>
                          <a:latin typeface="+mn-lt"/>
                          <a:ea typeface="+mn-ea"/>
                          <a:cs typeface="+mn-cs"/>
                        </a:rPr>
                        <a:t>Se recomienda que el docente proponga ejemplos de entidades para aplicar las reglas de normalización y demostrar claramente la diferencia o diferencias de entidades no normalizadas y normalizadas.</a:t>
                      </a:r>
                    </a:p>
                    <a:p>
                      <a:pPr marL="342900" indent="-342900" algn="just" defTabSz="914400" rtl="0" eaLnBrk="1" latinLnBrk="0" hangingPunct="1">
                        <a:buFont typeface="Arial" panose="020B0604020202020204" pitchFamily="34" charset="0"/>
                        <a:buChar char="•"/>
                      </a:pPr>
                      <a:r>
                        <a:rPr lang="es-MX" sz="2000" kern="1200" dirty="0">
                          <a:solidFill>
                            <a:schemeClr val="tx1"/>
                          </a:solidFill>
                          <a:latin typeface="+mn-lt"/>
                          <a:ea typeface="+mn-ea"/>
                          <a:cs typeface="+mn-cs"/>
                        </a:rPr>
                        <a:t>En el tema cinco se conoce y comprende el uso y aplicación del álgebra relacional como lenguaje de consulta formal a base de datos, los operadores básicos y los operadores del álgebra relacional extendida. Se sugiere que el docente realice planteamientos de consulta a base de datos.</a:t>
                      </a:r>
                    </a:p>
                    <a:p>
                      <a:pPr marL="342900" indent="-342900" algn="just" defTabSz="914400" rtl="0" eaLnBrk="1" latinLnBrk="0" hangingPunct="1">
                        <a:buFont typeface="Arial" panose="020B0604020202020204" pitchFamily="34" charset="0"/>
                        <a:buChar char="•"/>
                      </a:pPr>
                      <a:r>
                        <a:rPr lang="es-MX" sz="2000" kern="1200" dirty="0">
                          <a:solidFill>
                            <a:schemeClr val="tx1"/>
                          </a:solidFill>
                          <a:latin typeface="+mn-lt"/>
                          <a:ea typeface="+mn-ea"/>
                          <a:cs typeface="+mn-cs"/>
                        </a:rPr>
                        <a:t>El tema seis contempla aplicar los comandos básicos del Lenguaje de Definición y de Manipulación de Datos, haciendo uso de las herramientas del Sistema Gestor de Base de Datos, entre los cuales se deben considerar la creación de base de datos, creación de tablas y definición de llaves primarias y foráneas, la manipulación y consulta de la base de datos por medio de las operaciones de inserción, eliminación, modificación y consulta de datos. Es importante que el profesor aborde este tema a nivel básico, ya que en la asignatura de Taller de Base de Datos se dará profundidad en la definición, manipulación y control de la base de datos.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1899301"/>
                  </a:ext>
                </a:extLst>
              </a:tr>
            </a:tbl>
          </a:graphicData>
        </a:graphic>
      </p:graphicFrame>
      <p:sp>
        <p:nvSpPr>
          <p:cNvPr id="7" name="Rectangle 2"/>
          <p:cNvSpPr>
            <a:spLocks noChangeArrowheads="1"/>
          </p:cNvSpPr>
          <p:nvPr/>
        </p:nvSpPr>
        <p:spPr bwMode="auto">
          <a:xfrm>
            <a:off x="-887104" y="-8325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2904392" y="5623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3389581" y="56710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591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Competencia(s) a desarrollar</a:t>
            </a:r>
          </a:p>
        </p:txBody>
      </p:sp>
      <p:sp>
        <p:nvSpPr>
          <p:cNvPr id="5" name="Rectangle 1"/>
          <p:cNvSpPr>
            <a:spLocks noChangeArrowheads="1"/>
          </p:cNvSpPr>
          <p:nvPr/>
        </p:nvSpPr>
        <p:spPr bwMode="auto">
          <a:xfrm>
            <a:off x="3467100" y="3757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6" name="Marcador de contenido 5"/>
          <p:cNvSpPr>
            <a:spLocks noGrp="1"/>
          </p:cNvSpPr>
          <p:nvPr>
            <p:ph idx="1"/>
          </p:nvPr>
        </p:nvSpPr>
        <p:spPr>
          <a:xfrm>
            <a:off x="1400511" y="3111690"/>
            <a:ext cx="9390977" cy="1610435"/>
          </a:xfrm>
        </p:spPr>
        <p:txBody>
          <a:bodyPr/>
          <a:lstStyle/>
          <a:p>
            <a:pPr marL="68580" indent="0" algn="ctr">
              <a:buNone/>
            </a:pPr>
            <a:r>
              <a:rPr lang="es-MX" b="1" dirty="0"/>
              <a:t>Analiza requerimientos y diseña bases de datos para generar soluciones al tratamiento de información basándose en modelos y estándares.</a:t>
            </a:r>
          </a:p>
          <a:p>
            <a:pPr marL="68580" indent="0" algn="ctr">
              <a:buNone/>
            </a:pPr>
            <a:endParaRPr lang="es-MX" dirty="0"/>
          </a:p>
          <a:p>
            <a:endParaRPr lang="es-MX" dirty="0"/>
          </a:p>
        </p:txBody>
      </p:sp>
      <p:sp>
        <p:nvSpPr>
          <p:cNvPr id="4" name="Rectangle 1"/>
          <p:cNvSpPr>
            <a:spLocks noChangeArrowheads="1"/>
          </p:cNvSpPr>
          <p:nvPr/>
        </p:nvSpPr>
        <p:spPr bwMode="auto">
          <a:xfrm>
            <a:off x="1371600" y="45735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135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Competencias previas</a:t>
            </a:r>
          </a:p>
        </p:txBody>
      </p:sp>
      <p:sp>
        <p:nvSpPr>
          <p:cNvPr id="3" name="Marcador de posición de contenido 2"/>
          <p:cNvSpPr>
            <a:spLocks noGrp="1"/>
          </p:cNvSpPr>
          <p:nvPr>
            <p:ph idx="1"/>
          </p:nvPr>
        </p:nvSpPr>
        <p:spPr>
          <a:xfrm>
            <a:off x="1391323" y="3111690"/>
            <a:ext cx="9390977" cy="2720939"/>
          </a:xfrm>
        </p:spPr>
        <p:txBody>
          <a:bodyPr rtlCol="0"/>
          <a:lstStyle/>
          <a:p>
            <a:pPr marL="68580" lvl="0" indent="0" algn="ctr">
              <a:buNone/>
            </a:pPr>
            <a:r>
              <a:rPr lang="es-MX" dirty="0"/>
              <a:t>Comprende y aplica los conceptos básicos de lógica matemática, conjuntos y relaciones para aplicarlos en modelos que resuelvan problemas computacionales</a:t>
            </a:r>
            <a:endParaRPr lang="es-ES" dirty="0"/>
          </a:p>
        </p:txBody>
      </p:sp>
    </p:spTree>
    <p:extLst>
      <p:ext uri="{BB962C8B-B14F-4D97-AF65-F5344CB8AC3E}">
        <p14:creationId xmlns:p14="http://schemas.microsoft.com/office/powerpoint/2010/main" val="82669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330B9-6247-4B37-956C-DB08EACA73A5}"/>
              </a:ext>
            </a:extLst>
          </p:cNvPr>
          <p:cNvSpPr>
            <a:spLocks noGrp="1"/>
          </p:cNvSpPr>
          <p:nvPr>
            <p:ph type="title"/>
          </p:nvPr>
        </p:nvSpPr>
        <p:spPr/>
        <p:txBody>
          <a:bodyPr/>
          <a:lstStyle/>
          <a:p>
            <a:r>
              <a:rPr lang="es-MX" dirty="0"/>
              <a:t>Expectativa acerca del curso</a:t>
            </a:r>
          </a:p>
        </p:txBody>
      </p:sp>
      <p:sp>
        <p:nvSpPr>
          <p:cNvPr id="3" name="Marcador de contenido 2">
            <a:extLst>
              <a:ext uri="{FF2B5EF4-FFF2-40B4-BE49-F238E27FC236}">
                <a16:creationId xmlns:a16="http://schemas.microsoft.com/office/drawing/2014/main" id="{96E28865-2E9E-4D86-BF95-74F2DC3B2F60}"/>
              </a:ext>
            </a:extLst>
          </p:cNvPr>
          <p:cNvSpPr>
            <a:spLocks noGrp="1"/>
          </p:cNvSpPr>
          <p:nvPr>
            <p:ph idx="1"/>
          </p:nvPr>
        </p:nvSpPr>
        <p:spPr>
          <a:xfrm>
            <a:off x="1391323" y="2811780"/>
            <a:ext cx="9390977" cy="3020849"/>
          </a:xfrm>
        </p:spPr>
        <p:txBody>
          <a:bodyPr/>
          <a:lstStyle/>
          <a:p>
            <a:r>
              <a:rPr lang="es-MX" dirty="0"/>
              <a:t>¿Qué me gustaría aprender durante el curso?, ¿Cuáles son mis metas?, ¿Cómo lo lograré?</a:t>
            </a:r>
          </a:p>
        </p:txBody>
      </p:sp>
    </p:spTree>
    <p:extLst>
      <p:ext uri="{BB962C8B-B14F-4D97-AF65-F5344CB8AC3E}">
        <p14:creationId xmlns:p14="http://schemas.microsoft.com/office/powerpoint/2010/main" val="142153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ción de información general sobre un producto">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spDef>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ffice_16308654_TF03460543.potx" id="{60FE63A2-C1A6-4B9A-813C-CBDFDAA01586}" vid="{F298E29C-6342-45E6-A803-C53CB39DE8B6}"/>
    </a:ext>
  </a:extLst>
</a:theme>
</file>

<file path=ppt/theme/theme2.xml><?xml version="1.0" encoding="utf-8"?>
<a:theme xmlns:a="http://schemas.openxmlformats.org/drawingml/2006/main" name="Tema de Offic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de información general sobre un producto empresarial</Template>
  <TotalTime>3840</TotalTime>
  <Words>750</Words>
  <Application>Microsoft Office PowerPoint</Application>
  <PresentationFormat>Panorámica</PresentationFormat>
  <Paragraphs>63</Paragraphs>
  <Slides>14</Slides>
  <Notes>9</Notes>
  <HiddenSlides>5</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Century Gothic</vt:lpstr>
      <vt:lpstr>Wingdings 2</vt:lpstr>
      <vt:lpstr>Presentación de información general sobre un producto</vt:lpstr>
      <vt:lpstr>PROTOCOLO DE ENCUADRE</vt:lpstr>
      <vt:lpstr>Presentación</vt:lpstr>
      <vt:lpstr>Integración</vt:lpstr>
      <vt:lpstr>Intención didáctica</vt:lpstr>
      <vt:lpstr>Intención didáctica</vt:lpstr>
      <vt:lpstr>Intención didáctica</vt:lpstr>
      <vt:lpstr>Competencia(s) a desarrollar</vt:lpstr>
      <vt:lpstr>Competencias previas</vt:lpstr>
      <vt:lpstr>Expectativa acerca del curso</vt:lpstr>
      <vt:lpstr>Diagnóstico escrito</vt:lpstr>
      <vt:lpstr>Normas de trabajo</vt:lpstr>
      <vt:lpstr>Temario</vt:lpstr>
      <vt:lpstr>Criterios de evaluación</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PROTOCOLO DE ENCUADRE</dc:title>
  <dc:creator>Eric Velazquez</dc:creator>
  <cp:lastModifiedBy>FLOR MARIA FLORENCIO SEVERIANO</cp:lastModifiedBy>
  <cp:revision>17</cp:revision>
  <dcterms:created xsi:type="dcterms:W3CDTF">2019-02-13T21:17:52Z</dcterms:created>
  <dcterms:modified xsi:type="dcterms:W3CDTF">2021-05-22T19:49:45Z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