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87A"/>
    <a:srgbClr val="24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63771-4E1E-45FC-9FFD-F9E8ACB06816}" v="29" dt="2020-08-13T23:39:0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9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0D7AF-0D44-446C-974F-8D93CA59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Retrospectiva Sprint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C5E3F-C716-4936-AC0C-04150D023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pt-BR"/>
              <a:t>Anna </a:t>
            </a:r>
            <a:r>
              <a:rPr lang="pt-BR" err="1"/>
              <a:t>Guercio</a:t>
            </a:r>
            <a:r>
              <a:rPr lang="pt-BR"/>
              <a:t>, Jennifer Viana, Murilo </a:t>
            </a:r>
            <a:r>
              <a:rPr lang="pt-BR" err="1"/>
              <a:t>Casmala</a:t>
            </a:r>
            <a:r>
              <a:rPr lang="pt-BR"/>
              <a:t>, Nina Reali, Patrick Lessa, Rodrigo Cunha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F6676B4-2004-4CAD-A308-84DA59F2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75E42CA-795D-4615-BF90-9253C095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1524000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Gráfico 4" descr="Despertador">
            <a:extLst>
              <a:ext uri="{FF2B5EF4-FFF2-40B4-BE49-F238E27FC236}">
                <a16:creationId xmlns:a16="http://schemas.microsoft.com/office/drawing/2014/main" id="{AE168B72-8206-4CE2-B8AD-51F533EE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664" y="0"/>
            <a:ext cx="1267335" cy="12673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BB491-C66A-4FCD-B6D9-913170DC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010504"/>
            <a:ext cx="5138867" cy="22016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Gestão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Tempo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D62548-DEB2-472A-B778-BCA96B91050C}"/>
              </a:ext>
            </a:extLst>
          </p:cNvPr>
          <p:cNvSpPr txBox="1"/>
          <p:nvPr/>
        </p:nvSpPr>
        <p:spPr>
          <a:xfrm>
            <a:off x="5334176" y="1043672"/>
            <a:ext cx="451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Planejamento com ferramenta de gestão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Reuniões frequentes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Divisão de tarefas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64398-D679-4870-BDA0-AEA83F21764F}"/>
              </a:ext>
            </a:extLst>
          </p:cNvPr>
          <p:cNvSpPr txBox="1"/>
          <p:nvPr/>
        </p:nvSpPr>
        <p:spPr>
          <a:xfrm>
            <a:off x="8157842" y="4378930"/>
            <a:ext cx="3490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Falta de planejamento socioemocional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Sobrecarga de projetos e atividades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08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Engrenagens">
            <a:extLst>
              <a:ext uri="{FF2B5EF4-FFF2-40B4-BE49-F238E27FC236}">
                <a16:creationId xmlns:a16="http://schemas.microsoft.com/office/drawing/2014/main" id="{573ABA60-EC1D-49A9-AF79-344D6951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3758" y="-4228"/>
            <a:ext cx="1372348" cy="13723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118671-4D7D-4E5A-8BCB-9FC223F4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57" y="4065438"/>
            <a:ext cx="2902405" cy="718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2C6864-2858-4F31-B2AE-C5F9BEDE43F4}"/>
              </a:ext>
            </a:extLst>
          </p:cNvPr>
          <p:cNvSpPr txBox="1"/>
          <p:nvPr/>
        </p:nvSpPr>
        <p:spPr>
          <a:xfrm>
            <a:off x="5293452" y="1038634"/>
            <a:ext cx="35153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Cumprimento do essencial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Integração dos membros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D0417E-528E-4D11-AFDB-81385D588FB7}"/>
              </a:ext>
            </a:extLst>
          </p:cNvPr>
          <p:cNvSpPr txBox="1"/>
          <p:nvPr/>
        </p:nvSpPr>
        <p:spPr>
          <a:xfrm>
            <a:off x="8157842" y="4368432"/>
            <a:ext cx="37168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Padronização da plataforma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Funcionalidades desejáveis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8618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Arco e Flecha">
            <a:extLst>
              <a:ext uri="{FF2B5EF4-FFF2-40B4-BE49-F238E27FC236}">
                <a16:creationId xmlns:a16="http://schemas.microsoft.com/office/drawing/2014/main" id="{771EA9F8-0DD9-46FE-816A-EA5A1718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476" y="7107"/>
            <a:ext cx="1270524" cy="127052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586084-C68C-47F8-B77F-4E772FF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88" y="3695413"/>
            <a:ext cx="4572000" cy="1524010"/>
          </a:xfrm>
        </p:spPr>
        <p:txBody>
          <a:bodyPr anchor="t">
            <a:normAutofit/>
          </a:bodyPr>
          <a:lstStyle/>
          <a:p>
            <a:r>
              <a:rPr lang="pt-BR" sz="4800" dirty="0"/>
              <a:t>Metodologia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BD7A1B-E8B9-4F38-AFC8-3E5E92457404}"/>
              </a:ext>
            </a:extLst>
          </p:cNvPr>
          <p:cNvSpPr txBox="1"/>
          <p:nvPr/>
        </p:nvSpPr>
        <p:spPr>
          <a:xfrm>
            <a:off x="5317369" y="850486"/>
            <a:ext cx="4367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Divisão em duplas e em subtarefas de acordo com seus pesos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Atas de reunião para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D831CD-6AAC-4692-8C0C-F62E2ECB7065}"/>
              </a:ext>
            </a:extLst>
          </p:cNvPr>
          <p:cNvSpPr txBox="1"/>
          <p:nvPr/>
        </p:nvSpPr>
        <p:spPr>
          <a:xfrm>
            <a:off x="8185213" y="4882071"/>
            <a:ext cx="34889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Autonomia em excesso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Falta de priorização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655524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Perigo">
            <a:extLst>
              <a:ext uri="{FF2B5EF4-FFF2-40B4-BE49-F238E27FC236}">
                <a16:creationId xmlns:a16="http://schemas.microsoft.com/office/drawing/2014/main" id="{DDA45A21-E40F-466F-81B5-DFFE68E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136" y="0"/>
            <a:ext cx="1292209" cy="129220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A53C74-60C3-4DF8-B102-7409E7C9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93" y="3661751"/>
            <a:ext cx="4572000" cy="1524010"/>
          </a:xfrm>
        </p:spPr>
        <p:txBody>
          <a:bodyPr anchor="t">
            <a:normAutofit/>
          </a:bodyPr>
          <a:lstStyle/>
          <a:p>
            <a:r>
              <a:rPr lang="pt-BR" sz="4800" dirty="0"/>
              <a:t>Riscos e Imprevistos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308E40-8597-4D42-A50B-8A7729C82F6D}"/>
              </a:ext>
            </a:extLst>
          </p:cNvPr>
          <p:cNvSpPr txBox="1"/>
          <p:nvPr/>
        </p:nvSpPr>
        <p:spPr>
          <a:xfrm>
            <a:off x="8362766" y="4423756"/>
            <a:ext cx="3435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Mais de um projeto em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Pandemia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Perda de equipamento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91A1BB-3C03-466A-9399-FDCB5C0A864D}"/>
              </a:ext>
            </a:extLst>
          </p:cNvPr>
          <p:cNvSpPr txBox="1"/>
          <p:nvPr/>
        </p:nvSpPr>
        <p:spPr>
          <a:xfrm>
            <a:off x="5522742" y="1292208"/>
            <a:ext cx="4056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Riscos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Instabilidade de conexão dos integrantes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Perda de arquivos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55903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B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555773-D013-463A-844B-F404FD341EA4}"/>
              </a:ext>
            </a:extLst>
          </p:cNvPr>
          <p:cNvSpPr txBox="1"/>
          <p:nvPr/>
        </p:nvSpPr>
        <p:spPr>
          <a:xfrm>
            <a:off x="1586575" y="1094784"/>
            <a:ext cx="250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Louco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36F438-DC9A-4060-93C6-C6FC0DA09323}"/>
              </a:ext>
            </a:extLst>
          </p:cNvPr>
          <p:cNvSpPr txBox="1"/>
          <p:nvPr/>
        </p:nvSpPr>
        <p:spPr>
          <a:xfrm>
            <a:off x="5447060" y="1094783"/>
            <a:ext cx="1647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Triste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C9F2D0-9267-4AB6-B9E4-EB49EF8681A2}"/>
              </a:ext>
            </a:extLst>
          </p:cNvPr>
          <p:cNvSpPr txBox="1"/>
          <p:nvPr/>
        </p:nvSpPr>
        <p:spPr>
          <a:xfrm>
            <a:off x="8896958" y="1094783"/>
            <a:ext cx="204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Contente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39CC80-6264-4D7F-B4EE-DACA99898A9A}"/>
              </a:ext>
            </a:extLst>
          </p:cNvPr>
          <p:cNvSpPr txBox="1"/>
          <p:nvPr/>
        </p:nvSpPr>
        <p:spPr>
          <a:xfrm>
            <a:off x="994298" y="2628967"/>
            <a:ext cx="2618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Sobrecarga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em home-office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 classificação de tarefas por prioridade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B73DBC-45AA-4299-B308-7B67F562C357}"/>
              </a:ext>
            </a:extLst>
          </p:cNvPr>
          <p:cNvSpPr txBox="1"/>
          <p:nvPr/>
        </p:nvSpPr>
        <p:spPr>
          <a:xfrm>
            <a:off x="8841759" y="2628967"/>
            <a:ext cx="2645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Divisão de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dos membros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66AC53-A639-4F6C-81B1-4DAAE490C546}"/>
              </a:ext>
            </a:extLst>
          </p:cNvPr>
          <p:cNvSpPr txBox="1"/>
          <p:nvPr/>
        </p:nvSpPr>
        <p:spPr>
          <a:xfrm>
            <a:off x="4708649" y="2612388"/>
            <a:ext cx="2774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padronização na plataforma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Autonomia excessiva entre os membros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9326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B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555773-D013-463A-844B-F404FD341EA4}"/>
              </a:ext>
            </a:extLst>
          </p:cNvPr>
          <p:cNvSpPr txBox="1"/>
          <p:nvPr/>
        </p:nvSpPr>
        <p:spPr>
          <a:xfrm>
            <a:off x="1655405" y="391963"/>
            <a:ext cx="250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Louco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36F438-DC9A-4060-93C6-C6FC0DA09323}"/>
              </a:ext>
            </a:extLst>
          </p:cNvPr>
          <p:cNvSpPr txBox="1"/>
          <p:nvPr/>
        </p:nvSpPr>
        <p:spPr>
          <a:xfrm>
            <a:off x="5450311" y="391961"/>
            <a:ext cx="129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Triste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C9F2D0-9267-4AB6-B9E4-EB49EF8681A2}"/>
              </a:ext>
            </a:extLst>
          </p:cNvPr>
          <p:cNvSpPr txBox="1"/>
          <p:nvPr/>
        </p:nvSpPr>
        <p:spPr>
          <a:xfrm>
            <a:off x="9047687" y="391962"/>
            <a:ext cx="204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Contente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39CC80-6264-4D7F-B4EE-DACA99898A9A}"/>
              </a:ext>
            </a:extLst>
          </p:cNvPr>
          <p:cNvSpPr txBox="1"/>
          <p:nvPr/>
        </p:nvSpPr>
        <p:spPr>
          <a:xfrm>
            <a:off x="524189" y="2197459"/>
            <a:ext cx="2109237" cy="147732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Sobrecarga de projetos</a:t>
            </a:r>
          </a:p>
          <a:p>
            <a:endParaRPr lang="pt-BR" dirty="0"/>
          </a:p>
          <a:p>
            <a:r>
              <a:rPr lang="pt-BR" dirty="0"/>
              <a:t>Desenvolvimento em home-office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B73DBC-45AA-4299-B308-7B67F562C357}"/>
              </a:ext>
            </a:extLst>
          </p:cNvPr>
          <p:cNvSpPr txBox="1"/>
          <p:nvPr/>
        </p:nvSpPr>
        <p:spPr>
          <a:xfrm>
            <a:off x="8098861" y="1975683"/>
            <a:ext cx="2645438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Bom planejamento</a:t>
            </a:r>
          </a:p>
          <a:p>
            <a:endParaRPr lang="pt-BR" dirty="0"/>
          </a:p>
          <a:p>
            <a:r>
              <a:rPr lang="pt-BR" dirty="0"/>
              <a:t>Divisão de tarefas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66AC53-A639-4F6C-81B1-4DAAE490C546}"/>
              </a:ext>
            </a:extLst>
          </p:cNvPr>
          <p:cNvSpPr txBox="1"/>
          <p:nvPr/>
        </p:nvSpPr>
        <p:spPr>
          <a:xfrm>
            <a:off x="4436090" y="2042414"/>
            <a:ext cx="2260322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Falta de padronização na plataforma Web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2D9E42-F2EF-4B95-B378-7010B011AC41}"/>
              </a:ext>
            </a:extLst>
          </p:cNvPr>
          <p:cNvSpPr txBox="1"/>
          <p:nvPr/>
        </p:nvSpPr>
        <p:spPr>
          <a:xfrm>
            <a:off x="1817486" y="4016002"/>
            <a:ext cx="1918043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pt-BR" dirty="0"/>
              <a:t>Má classificação de tarefas por prioridade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462A7D-A5EA-48E9-A3D7-97BB393AF037}"/>
              </a:ext>
            </a:extLst>
          </p:cNvPr>
          <p:cNvSpPr/>
          <p:nvPr/>
        </p:nvSpPr>
        <p:spPr>
          <a:xfrm>
            <a:off x="2295040" y="2086470"/>
            <a:ext cx="161427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Preparem-se para 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DAAC69-E817-4FBD-91C5-CA3E0C94BF23}"/>
              </a:ext>
            </a:extLst>
          </p:cNvPr>
          <p:cNvSpPr/>
          <p:nvPr/>
        </p:nvSpPr>
        <p:spPr>
          <a:xfrm>
            <a:off x="567808" y="4441733"/>
            <a:ext cx="143545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Foco na organização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BB5457-36AA-46E8-8970-52DAD6BDF6A2}"/>
              </a:ext>
            </a:extLst>
          </p:cNvPr>
          <p:cNvSpPr/>
          <p:nvPr/>
        </p:nvSpPr>
        <p:spPr>
          <a:xfrm>
            <a:off x="6285392" y="1842895"/>
            <a:ext cx="1578125" cy="70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Estejam a par do design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4CDE7F-8F70-4DE5-A7FE-C39247E08F53}"/>
              </a:ext>
            </a:extLst>
          </p:cNvPr>
          <p:cNvSpPr txBox="1"/>
          <p:nvPr/>
        </p:nvSpPr>
        <p:spPr>
          <a:xfrm>
            <a:off x="4360368" y="4177471"/>
            <a:ext cx="2385874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Autonomia excessiva entre os membros do grupo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FACBD-B3A8-4D6D-A4EA-3A98636A313C}"/>
              </a:ext>
            </a:extLst>
          </p:cNvPr>
          <p:cNvSpPr txBox="1"/>
          <p:nvPr/>
        </p:nvSpPr>
        <p:spPr>
          <a:xfrm>
            <a:off x="5794267" y="3180081"/>
            <a:ext cx="1929303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pt-BR" dirty="0"/>
              <a:t>Perda de arquivo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D2BDAD1-C1B5-4FE0-B514-87044C6E0B6F}"/>
              </a:ext>
            </a:extLst>
          </p:cNvPr>
          <p:cNvSpPr/>
          <p:nvPr/>
        </p:nvSpPr>
        <p:spPr>
          <a:xfrm>
            <a:off x="4739205" y="3380937"/>
            <a:ext cx="1565424" cy="57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Sempre façam backup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86FB187-EC20-4A99-B192-B77DAB7AB5FF}"/>
              </a:ext>
            </a:extLst>
          </p:cNvPr>
          <p:cNvSpPr/>
          <p:nvPr/>
        </p:nvSpPr>
        <p:spPr>
          <a:xfrm>
            <a:off x="10115027" y="2437348"/>
            <a:ext cx="1711213" cy="64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Cumpra sempre o essencial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EF5115-D97E-4989-9DBC-4CC17469F1DF}"/>
              </a:ext>
            </a:extLst>
          </p:cNvPr>
          <p:cNvSpPr/>
          <p:nvPr/>
        </p:nvSpPr>
        <p:spPr>
          <a:xfrm>
            <a:off x="5966765" y="4840349"/>
            <a:ext cx="1565425" cy="5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Atenção à comunicação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50232A-127B-47CE-920D-07FF908FB713}"/>
              </a:ext>
            </a:extLst>
          </p:cNvPr>
          <p:cNvSpPr txBox="1"/>
          <p:nvPr/>
        </p:nvSpPr>
        <p:spPr>
          <a:xfrm>
            <a:off x="9421580" y="4094781"/>
            <a:ext cx="2399789" cy="6412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pt-BR" dirty="0"/>
              <a:t>Integração dos membros do grupo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7036521-AEC6-43E0-B168-9B2014F84980}"/>
              </a:ext>
            </a:extLst>
          </p:cNvPr>
          <p:cNvSpPr/>
          <p:nvPr/>
        </p:nvSpPr>
        <p:spPr>
          <a:xfrm>
            <a:off x="8128324" y="3641355"/>
            <a:ext cx="1838727" cy="74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Busquem não conversar apenas sobre o projeto</a:t>
            </a:r>
          </a:p>
        </p:txBody>
      </p:sp>
    </p:spTree>
    <p:extLst>
      <p:ext uri="{BB962C8B-B14F-4D97-AF65-F5344CB8AC3E}">
        <p14:creationId xmlns:p14="http://schemas.microsoft.com/office/powerpoint/2010/main" val="18172563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4E8E2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1B5BB"/>
      </a:accent5>
      <a:accent6>
        <a:srgbClr val="14B87A"/>
      </a:accent6>
      <a:hlink>
        <a:srgbClr val="368DA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251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Retrospectiva Sprint </vt:lpstr>
      <vt:lpstr>Planejamento e Gestão do Tempo</vt:lpstr>
      <vt:lpstr>Execução</vt:lpstr>
      <vt:lpstr>Metodologia de Trabalho</vt:lpstr>
      <vt:lpstr>Riscos e Imprevistos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Sprint </dc:title>
  <dc:creator>NINA REALI FINESA E FREITAS .</dc:creator>
  <cp:lastModifiedBy>NINA REALI FINESA E FREITAS .</cp:lastModifiedBy>
  <cp:revision>1</cp:revision>
  <dcterms:created xsi:type="dcterms:W3CDTF">2020-08-13T20:48:22Z</dcterms:created>
  <dcterms:modified xsi:type="dcterms:W3CDTF">2020-08-14T00:19:04Z</dcterms:modified>
</cp:coreProperties>
</file>