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72632-9BA1-4DC8-A359-C6E6F51100DC}" v="3" dt="2020-08-11T23:49:40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 Reali Finesa e Freitas Reali" userId="a45e03ba53a06da6" providerId="LiveId" clId="{D1372632-9BA1-4DC8-A359-C6E6F51100DC}"/>
    <pc:docChg chg="undo redo custSel modSld">
      <pc:chgData name="Nina Reali Finesa e Freitas Reali" userId="a45e03ba53a06da6" providerId="LiveId" clId="{D1372632-9BA1-4DC8-A359-C6E6F51100DC}" dt="2020-08-11T23:49:45.908" v="24" actId="1076"/>
      <pc:docMkLst>
        <pc:docMk/>
      </pc:docMkLst>
      <pc:sldChg chg="addSp delSp modSp mod">
        <pc:chgData name="Nina Reali Finesa e Freitas Reali" userId="a45e03ba53a06da6" providerId="LiveId" clId="{D1372632-9BA1-4DC8-A359-C6E6F51100DC}" dt="2020-08-11T23:49:45.908" v="24" actId="1076"/>
        <pc:sldMkLst>
          <pc:docMk/>
          <pc:sldMk cId="398469133" sldId="261"/>
        </pc:sldMkLst>
        <pc:spChg chg="add del mod">
          <ac:chgData name="Nina Reali Finesa e Freitas Reali" userId="a45e03ba53a06da6" providerId="LiveId" clId="{D1372632-9BA1-4DC8-A359-C6E6F51100DC}" dt="2020-08-11T23:45:01.397" v="20" actId="767"/>
          <ac:spMkLst>
            <pc:docMk/>
            <pc:sldMk cId="398469133" sldId="261"/>
            <ac:spMk id="3" creationId="{192C0322-3A83-4C80-A4B0-7917DA058A98}"/>
          </ac:spMkLst>
        </pc:spChg>
        <pc:spChg chg="add mod">
          <ac:chgData name="Nina Reali Finesa e Freitas Reali" userId="a45e03ba53a06da6" providerId="LiveId" clId="{D1372632-9BA1-4DC8-A359-C6E6F51100DC}" dt="2020-08-11T23:49:45.908" v="24" actId="1076"/>
          <ac:spMkLst>
            <pc:docMk/>
            <pc:sldMk cId="398469133" sldId="261"/>
            <ac:spMk id="3" creationId="{B156265A-1E94-4D8E-BA68-67719FF9CE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9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D0D7AF-0D44-446C-974F-8D93CA59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pt-BR" sz="4400" dirty="0"/>
              <a:t>Retrospectiva Sprint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C5E3F-C716-4936-AC0C-04150D023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pt-BR"/>
              <a:t>Anna </a:t>
            </a:r>
            <a:r>
              <a:rPr lang="pt-BR" err="1"/>
              <a:t>Guercio</a:t>
            </a:r>
            <a:r>
              <a:rPr lang="pt-BR"/>
              <a:t>, Jennifer Viana, Murilo </a:t>
            </a:r>
            <a:r>
              <a:rPr lang="pt-BR" err="1"/>
              <a:t>Casmala</a:t>
            </a:r>
            <a:r>
              <a:rPr lang="pt-BR"/>
              <a:t>, Nina Reali, Patrick Lessa, Rodrigo Cunha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F6676B4-2004-4CAD-A308-84DA59F2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75E42CA-795D-4615-BF90-9253C095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1524000"/>
            <a:ext cx="457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Gráfico 4" descr="Despertador">
            <a:extLst>
              <a:ext uri="{FF2B5EF4-FFF2-40B4-BE49-F238E27FC236}">
                <a16:creationId xmlns:a16="http://schemas.microsoft.com/office/drawing/2014/main" id="{AE168B72-8206-4CE2-B8AD-51F533EE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664" y="0"/>
            <a:ext cx="1267335" cy="12673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7BB491-C66A-4FCD-B6D9-913170DC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010504"/>
            <a:ext cx="5138867" cy="220166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Planejamento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Gestão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Tempo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D62548-DEB2-472A-B778-BCA96B91050C}"/>
              </a:ext>
            </a:extLst>
          </p:cNvPr>
          <p:cNvSpPr txBox="1"/>
          <p:nvPr/>
        </p:nvSpPr>
        <p:spPr>
          <a:xfrm>
            <a:off x="5334176" y="1043672"/>
            <a:ext cx="4514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deu certo?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Planejamento com ferramenta de gestão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Reuniões frequentes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Divisão de tarefas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264398-D679-4870-BDA0-AEA83F21764F}"/>
              </a:ext>
            </a:extLst>
          </p:cNvPr>
          <p:cNvSpPr txBox="1"/>
          <p:nvPr/>
        </p:nvSpPr>
        <p:spPr>
          <a:xfrm>
            <a:off x="8157842" y="4378930"/>
            <a:ext cx="34909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não deu certo?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Falta de planejamento socioemocional do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Sobrecarga de projetos e atividades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4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Espaço Reservado para Conteúdo 4" descr="Engrenagens">
            <a:extLst>
              <a:ext uri="{FF2B5EF4-FFF2-40B4-BE49-F238E27FC236}">
                <a16:creationId xmlns:a16="http://schemas.microsoft.com/office/drawing/2014/main" id="{573ABA60-EC1D-49A9-AF79-344D6951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3758" y="-4228"/>
            <a:ext cx="1372348" cy="13723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118671-4D7D-4E5A-8BCB-9FC223F4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57" y="4065438"/>
            <a:ext cx="2902405" cy="7181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Execução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2C6864-2858-4F31-B2AE-C5F9BEDE43F4}"/>
              </a:ext>
            </a:extLst>
          </p:cNvPr>
          <p:cNvSpPr txBox="1"/>
          <p:nvPr/>
        </p:nvSpPr>
        <p:spPr>
          <a:xfrm>
            <a:off x="5293452" y="1038634"/>
            <a:ext cx="351539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deu certo?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Cumprimento do essencial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Integração dos membros do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D0417E-528E-4D11-AFDB-81385D588FB7}"/>
              </a:ext>
            </a:extLst>
          </p:cNvPr>
          <p:cNvSpPr txBox="1"/>
          <p:nvPr/>
        </p:nvSpPr>
        <p:spPr>
          <a:xfrm>
            <a:off x="8157842" y="4368432"/>
            <a:ext cx="371684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não deu certo?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Padronização da plataforma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Funcionalidades desejáveis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86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Espaço Reservado para Conteúdo 4" descr="Arco e Flecha">
            <a:extLst>
              <a:ext uri="{FF2B5EF4-FFF2-40B4-BE49-F238E27FC236}">
                <a16:creationId xmlns:a16="http://schemas.microsoft.com/office/drawing/2014/main" id="{771EA9F8-0DD9-46FE-816A-EA5A1718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1476" y="7107"/>
            <a:ext cx="1270524" cy="127052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586084-C68C-47F8-B77F-4E772FF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88" y="3695413"/>
            <a:ext cx="4572000" cy="1524010"/>
          </a:xfrm>
        </p:spPr>
        <p:txBody>
          <a:bodyPr anchor="t">
            <a:normAutofit/>
          </a:bodyPr>
          <a:lstStyle/>
          <a:p>
            <a:r>
              <a:rPr lang="pt-BR" sz="4800" dirty="0"/>
              <a:t>Metodologia de Trabalho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BD7A1B-E8B9-4F38-AFC8-3E5E92457404}"/>
              </a:ext>
            </a:extLst>
          </p:cNvPr>
          <p:cNvSpPr txBox="1"/>
          <p:nvPr/>
        </p:nvSpPr>
        <p:spPr>
          <a:xfrm>
            <a:off x="5317369" y="850486"/>
            <a:ext cx="43678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deu certo?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Divisão em duplas e em subtarefas de acordo com seus pesos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Atas de reunião para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D831CD-6AAC-4692-8C0C-F62E2ECB7065}"/>
              </a:ext>
            </a:extLst>
          </p:cNvPr>
          <p:cNvSpPr txBox="1"/>
          <p:nvPr/>
        </p:nvSpPr>
        <p:spPr>
          <a:xfrm>
            <a:off x="8185213" y="4882071"/>
            <a:ext cx="34889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não deu certo?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Autonomia em excesso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Falta de priorização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6555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Espaço Reservado para Conteúdo 4" descr="Perigo">
            <a:extLst>
              <a:ext uri="{FF2B5EF4-FFF2-40B4-BE49-F238E27FC236}">
                <a16:creationId xmlns:a16="http://schemas.microsoft.com/office/drawing/2014/main" id="{DDA45A21-E40F-466F-81B5-DFFE68E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136" y="0"/>
            <a:ext cx="1292209" cy="129220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A53C74-60C3-4DF8-B102-7409E7C9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93" y="3661751"/>
            <a:ext cx="4572000" cy="1524010"/>
          </a:xfrm>
        </p:spPr>
        <p:txBody>
          <a:bodyPr anchor="t">
            <a:normAutofit/>
          </a:bodyPr>
          <a:lstStyle/>
          <a:p>
            <a:r>
              <a:rPr lang="pt-BR" sz="4800" dirty="0"/>
              <a:t>Riscos e Imprevistos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308E40-8597-4D42-A50B-8A7729C82F6D}"/>
              </a:ext>
            </a:extLst>
          </p:cNvPr>
          <p:cNvSpPr txBox="1"/>
          <p:nvPr/>
        </p:nvSpPr>
        <p:spPr>
          <a:xfrm>
            <a:off x="8362766" y="4423756"/>
            <a:ext cx="3435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Imprevistos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Mais de um projeto em execução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Pandemia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Perda de equipamento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91A1BB-3C03-466A-9399-FDCB5C0A864D}"/>
              </a:ext>
            </a:extLst>
          </p:cNvPr>
          <p:cNvSpPr txBox="1"/>
          <p:nvPr/>
        </p:nvSpPr>
        <p:spPr>
          <a:xfrm>
            <a:off x="5522742" y="1292208"/>
            <a:ext cx="4056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Riscos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Instabilidade de conexão dos integrantes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Perda de arquivos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559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4693E6-E59B-4EC3-A1EA-E5A74E92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25A33-9497-4C7F-870D-EE51C3FA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7" y="3541137"/>
            <a:ext cx="4572000" cy="1093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Plano de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Ação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áfico 5" descr="Inteligência artificial">
            <a:extLst>
              <a:ext uri="{FF2B5EF4-FFF2-40B4-BE49-F238E27FC236}">
                <a16:creationId xmlns:a16="http://schemas.microsoft.com/office/drawing/2014/main" id="{674D1724-F89E-4777-B931-B612B79C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8998" y="-4228"/>
            <a:ext cx="1343001" cy="13430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156265A-1E94-4D8E-BA68-67719FF9CEF8}"/>
              </a:ext>
            </a:extLst>
          </p:cNvPr>
          <p:cNvSpPr txBox="1"/>
          <p:nvPr/>
        </p:nvSpPr>
        <p:spPr>
          <a:xfrm>
            <a:off x="6680103" y="642108"/>
            <a:ext cx="36745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Procurem planejar com antecedência e seguir com o combinado</a:t>
            </a:r>
            <a:endParaRPr lang="pt-BR" sz="1800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Utilizem uma ferramenta de gestão</a:t>
            </a:r>
            <a:endParaRPr lang="pt-B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Façam reuniões frequentes, e organizem os tópicos discutidos em atas</a:t>
            </a:r>
            <a:endParaRPr lang="pt-B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Dividam as tarefas para não haver sobrecarga</a:t>
            </a:r>
            <a:endParaRPr lang="pt-B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Analisem as melhores formas de classificar as tarefas </a:t>
            </a:r>
            <a:endParaRPr lang="pt-B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Busquem aprofundar o conhecimento</a:t>
            </a:r>
            <a:endParaRPr lang="pt-B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Procurem se envolver e entender o projeto como um todo</a:t>
            </a:r>
            <a:endParaRPr lang="pt-BR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Tenham um plano B para o caso de imprevistos</a:t>
            </a:r>
            <a:endParaRPr lang="pt-BR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Estejam preparados para mudanças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6913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4E8E2"/>
      </a:lt2>
      <a:accent1>
        <a:srgbClr val="AF29E7"/>
      </a:accent1>
      <a:accent2>
        <a:srgbClr val="6333DA"/>
      </a:accent2>
      <a:accent3>
        <a:srgbClr val="2942E7"/>
      </a:accent3>
      <a:accent4>
        <a:srgbClr val="177FD5"/>
      </a:accent4>
      <a:accent5>
        <a:srgbClr val="21B5BB"/>
      </a:accent5>
      <a:accent6>
        <a:srgbClr val="14B87A"/>
      </a:accent6>
      <a:hlink>
        <a:srgbClr val="368DA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211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Retrospectiva Sprint </vt:lpstr>
      <vt:lpstr>Planejamento e Gestão do Tempo</vt:lpstr>
      <vt:lpstr>Execução</vt:lpstr>
      <vt:lpstr>Metodologia de Trabalho</vt:lpstr>
      <vt:lpstr>Riscos e Imprevistos</vt:lpstr>
      <vt:lpstr>Plano de 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Retrospectiva Sprint </dc:title>
  <dc:creator>NINA REALI FINESA E FREITAS .</dc:creator>
  <cp:lastModifiedBy>Nina Reali Finesa e Freitas Reali</cp:lastModifiedBy>
  <cp:revision>4</cp:revision>
  <dcterms:created xsi:type="dcterms:W3CDTF">2020-08-11T19:36:34Z</dcterms:created>
  <dcterms:modified xsi:type="dcterms:W3CDTF">2020-08-11T23:49:57Z</dcterms:modified>
</cp:coreProperties>
</file>