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7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t>01/11/2014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Damping resonant peaks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Absorbers needs a </a:t>
            </a:r>
            <a:r>
              <a:rPr lang="en-GB" i="1" dirty="0" smtClean="0"/>
              <a:t>damped </a:t>
            </a:r>
            <a:r>
              <a:rPr lang="en-GB" dirty="0" smtClean="0"/>
              <a:t>frequency matching the frequency of the peak to eliminate</a:t>
            </a:r>
          </a:p>
          <a:p>
            <a:r>
              <a:rPr lang="en-GB" dirty="0" smtClean="0"/>
              <a:t>Can be derived from </a:t>
            </a:r>
            <a:r>
              <a:rPr lang="en-GB" dirty="0" err="1" smtClean="0"/>
              <a:t>databook</a:t>
            </a:r>
            <a:r>
              <a:rPr lang="en-GB" dirty="0" smtClean="0"/>
              <a:t> equations</a:t>
            </a:r>
          </a:p>
          <a:p>
            <a:r>
              <a:rPr lang="en-GB" dirty="0" smtClean="0"/>
              <a:t>[equation]</a:t>
            </a:r>
          </a:p>
          <a:p>
            <a:r>
              <a:rPr lang="en-GB" dirty="0" smtClean="0"/>
              <a:t>For simplicity, assume absorber damping equal to building damping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dampers to eliminate the maximum response</a:t>
            </a:r>
          </a:p>
          <a:p>
            <a:r>
              <a:rPr lang="en-GB" dirty="0" smtClean="0"/>
              <a:t>Conserve total mass of </a:t>
            </a:r>
            <a:r>
              <a:rPr lang="en-GB" dirty="0" smtClean="0"/>
              <a:t>absorbers</a:t>
            </a:r>
          </a:p>
          <a:p>
            <a:r>
              <a:rPr lang="en-GB" dirty="0" smtClean="0"/>
              <a:t>As a result, some absorbers become less massive and therefore less effective, so are duplicated on further iterations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[graph/animation]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[histogram of absorber frequency by mass]</a:t>
            </a:r>
          </a:p>
          <a:p>
            <a:r>
              <a:rPr lang="en-GB" dirty="0" smtClean="0"/>
              <a:t>[max amplitude (by floor) against </a:t>
            </a:r>
            <a:r>
              <a:rPr lang="en-GB" dirty="0" err="1" smtClean="0"/>
              <a:t>n_abs</a:t>
            </a:r>
            <a:r>
              <a:rPr lang="en-GB" dirty="0"/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a “real” earthquake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Displacement / time graph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Multiply FFT of earthquake by freq response when tuning</a:t>
            </a:r>
          </a:p>
          <a:p>
            <a:r>
              <a:rPr lang="en-GB" dirty="0" smtClean="0"/>
              <a:t>Result:</a:t>
            </a:r>
          </a:p>
          <a:p>
            <a:r>
              <a:rPr lang="en-GB" dirty="0" smtClean="0"/>
              <a:t>[graph of displacement before </a:t>
            </a:r>
            <a:r>
              <a:rPr lang="en-GB" dirty="0" err="1" smtClean="0"/>
              <a:t>vs</a:t>
            </a:r>
            <a:r>
              <a:rPr lang="en-GB" dirty="0" smtClean="0"/>
              <a:t> after]</a:t>
            </a:r>
          </a:p>
          <a:p>
            <a:r>
              <a:rPr lang="en-GB" dirty="0" smtClean="0"/>
              <a:t>[ </a:t>
            </a:r>
            <a:r>
              <a:rPr lang="en-GB" smtClean="0"/>
              <a:t>dfft</a:t>
            </a:r>
            <a:r>
              <a:rPr lang="en-GB" dirty="0" smtClean="0"/>
              <a:t> before after?]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NDOF simulator with 3 floors and any number of dampers</a:t>
            </a:r>
          </a:p>
          <a:p>
            <a:r>
              <a:rPr lang="en-GB" dirty="0" smtClean="0"/>
              <a:t>Written in python (using </a:t>
            </a:r>
            <a:r>
              <a:rPr lang="en-GB" dirty="0" err="1" smtClean="0"/>
              <a:t>numpy</a:t>
            </a:r>
            <a:r>
              <a:rPr lang="en-GB" dirty="0" smtClean="0"/>
              <a:t>, a library that gives us the power of </a:t>
            </a:r>
            <a:r>
              <a:rPr lang="en-GB" dirty="0" err="1" smtClean="0"/>
              <a:t>matlab</a:t>
            </a:r>
            <a:r>
              <a:rPr lang="en-GB" dirty="0" smtClean="0"/>
              <a:t>)</a:t>
            </a:r>
          </a:p>
          <a:p>
            <a:r>
              <a:rPr lang="en-GB" dirty="0" smtClean="0"/>
              <a:t>[equations]!</a:t>
            </a:r>
          </a:p>
          <a:p>
            <a:r>
              <a:rPr lang="en-GB" dirty="0" smtClean="0"/>
              <a:t>Constructing the damping and stiffness matrix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+mj-lt"/>
              </a:rPr>
              <a:t>Verlet</a:t>
            </a:r>
            <a:r>
              <a:rPr lang="en-GB" dirty="0" smtClean="0">
                <a:latin typeface="+mj-lt"/>
              </a:rPr>
              <a:t> integrator (like in mars </a:t>
            </a:r>
            <a:r>
              <a:rPr lang="en-GB" dirty="0" err="1" smtClean="0">
                <a:latin typeface="+mj-lt"/>
              </a:rPr>
              <a:t>lander</a:t>
            </a:r>
            <a:r>
              <a:rPr lang="en-GB" dirty="0" smtClean="0">
                <a:latin typeface="+mj-lt"/>
              </a:rPr>
              <a:t>!)</a:t>
            </a:r>
          </a:p>
          <a:p>
            <a:r>
              <a:rPr lang="en-GB" dirty="0" smtClean="0">
                <a:latin typeface="+mj-lt"/>
              </a:rPr>
              <a:t>Takes 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acceleration</a:t>
            </a:r>
          </a:p>
          <a:p>
            <a:r>
              <a:rPr lang="en-GB" dirty="0" smtClean="0">
                <a:latin typeface="+mj-lt"/>
                <a:cs typeface="Times New Roman"/>
              </a:rPr>
              <a:t>Works with vectors to find all displacements </a:t>
            </a:r>
            <a:r>
              <a:rPr lang="en-GB" dirty="0" err="1" smtClean="0">
                <a:latin typeface="+mj-lt"/>
                <a:cs typeface="Times New Roman"/>
              </a:rPr>
              <a:t>simulteneously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fft</a:t>
            </a:r>
            <a:r>
              <a:rPr lang="en-GB" dirty="0" smtClean="0"/>
              <a:t> of the time response (using </a:t>
            </a:r>
            <a:r>
              <a:rPr lang="en-GB" dirty="0" err="1" smtClean="0"/>
              <a:t>builtins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When subjected to a frequency-sweep input</a:t>
            </a:r>
          </a:p>
          <a:p>
            <a:r>
              <a:rPr lang="en-GB" dirty="0" smtClean="0"/>
              <a:t>Causes artefacts in [graph]</a:t>
            </a:r>
          </a:p>
          <a:p>
            <a:r>
              <a:rPr lang="en-GB" dirty="0" smtClean="0"/>
              <a:t>We can do it algebraically too</a:t>
            </a:r>
          </a:p>
          <a:p>
            <a:r>
              <a:rPr lang="en-GB" dirty="0" smtClean="0"/>
              <a:t> [equations]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quadratic equation with matrix coefficients (quadratic </a:t>
            </a:r>
            <a:r>
              <a:rPr lang="en-GB" dirty="0" err="1" smtClean="0"/>
              <a:t>eigenvalue</a:t>
            </a:r>
            <a:r>
              <a:rPr lang="en-GB" dirty="0" smtClean="0"/>
              <a:t> problem)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sweep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 to the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336</Words>
  <Application>Microsoft Office PowerPoint</Application>
  <PresentationFormat>On-screen Show (4:3)</PresentationFormat>
  <Paragraphs>49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Simulating multiple vibration absorbers and their effect on the response to earthquakes</vt:lpstr>
      <vt:lpstr>Building the model</vt:lpstr>
      <vt:lpstr>Modelling our system</vt:lpstr>
      <vt:lpstr>Time response</vt:lpstr>
      <vt:lpstr>Frequency response</vt:lpstr>
      <vt:lpstr>Finding resonant frequencies</vt:lpstr>
      <vt:lpstr>Testing the model</vt:lpstr>
      <vt:lpstr>Comparison against real structure</vt:lpstr>
      <vt:lpstr>Adding absorbers to the model</vt:lpstr>
      <vt:lpstr>Damping resonant peaks</vt:lpstr>
      <vt:lpstr>Iteratively adding absorbers</vt:lpstr>
      <vt:lpstr>Effect of adding absorbers</vt:lpstr>
      <vt:lpstr>Effect of adding absorbers</vt:lpstr>
      <vt:lpstr>Applying a “real” earthquake</vt:lpstr>
      <vt:lpstr>Displacement / time graph</vt:lpstr>
      <vt:lpstr>Tuning for earthquakes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Corporate Edition</cp:lastModifiedBy>
  <cp:revision>4</cp:revision>
  <dcterms:created xsi:type="dcterms:W3CDTF">2014-11-01T13:52:50Z</dcterms:created>
  <dcterms:modified xsi:type="dcterms:W3CDTF">2014-11-01T14:22:29Z</dcterms:modified>
</cp:coreProperties>
</file>