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3E03-B54E-4CB5-8F81-BEF200D505EE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C9C-C723-4442-B1F7-14FA193DF3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524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OpenRemote: Control your TV with your Phone</a:t>
            </a:r>
            <a:endParaRPr lang="en-US" sz="3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0" y="838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Operational Capability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62100" y="38481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36692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0" y="3657600"/>
            <a:ext cx="45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Cost &amp; Schedule</a:t>
            </a:r>
            <a:endParaRPr lang="en-US" sz="2400" b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0" y="3657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Technical Approach</a:t>
            </a:r>
            <a:endParaRPr lang="en-US" sz="2400" b="1"/>
          </a:p>
        </p:txBody>
      </p:sp>
      <p:sp>
        <p:nvSpPr>
          <p:cNvPr id="25" name="Rectangle 24"/>
          <p:cNvSpPr/>
          <p:nvPr/>
        </p:nvSpPr>
        <p:spPr>
          <a:xfrm>
            <a:off x="1524000" y="1828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OpenRemote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600" y="990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Laptop</a:t>
            </a:r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1828800" y="990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Phone</a:t>
            </a:r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3048000" y="990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Internet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2895601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TV</a:t>
            </a:r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>
            <a:off x="1905000" y="2895601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Stereo</a:t>
            </a:r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2895600" y="2895601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Satellite TV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1028700" y="1333500"/>
            <a:ext cx="533400" cy="45720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25" idx="0"/>
          </p:cNvCxnSpPr>
          <p:nvPr/>
        </p:nvCxnSpPr>
        <p:spPr>
          <a:xfrm rot="5400000">
            <a:off x="2019300" y="1562100"/>
            <a:ext cx="533400" cy="1588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009900" y="1333500"/>
            <a:ext cx="533400" cy="45720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9" idx="0"/>
          </p:cNvCxnSpPr>
          <p:nvPr/>
        </p:nvCxnSpPr>
        <p:spPr>
          <a:xfrm rot="5400000">
            <a:off x="990600" y="2362201"/>
            <a:ext cx="609600" cy="45720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0"/>
          </p:cNvCxnSpPr>
          <p:nvPr/>
        </p:nvCxnSpPr>
        <p:spPr>
          <a:xfrm rot="5400000">
            <a:off x="1981994" y="2590007"/>
            <a:ext cx="609600" cy="1588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971800" y="2362201"/>
            <a:ext cx="609600" cy="45720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2000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Control your Home Entertainment System with any smart device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1752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Requires no dedicated remote, therefore no chance of losing the remote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2362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Open API allows easy 3</a:t>
            </a:r>
            <a:r>
              <a:rPr lang="en-US" baseline="30000" smtClean="0"/>
              <a:t>rd</a:t>
            </a:r>
            <a:r>
              <a:rPr lang="en-US"/>
              <a:t>-</a:t>
            </a:r>
            <a:r>
              <a:rPr lang="en-US" smtClean="0"/>
              <a:t>party development (Scheduled events, automatic recording, etc)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30112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Easily configured macros for controlling multiple devices with a single button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41148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The primary device will be a base station with an ethernet jack and multiple IR ports</a:t>
            </a:r>
          </a:p>
          <a:p>
            <a:pPr>
              <a:buFont typeface="Arial" pitchFamily="34" charset="0"/>
              <a:buChar char="•"/>
            </a:pPr>
            <a:endParaRPr lang="en-US" smtClean="0"/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Each IR port will be a wired IR LED attached to each Home Entertainment System device.</a:t>
            </a:r>
          </a:p>
          <a:p>
            <a:pPr>
              <a:buFont typeface="Arial" pitchFamily="34" charset="0"/>
              <a:buChar char="•"/>
            </a:pPr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The ethernet jack will receive commands from Web, TCP, or other sources and perform the actions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72000" y="4104382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smtClean="0"/>
              <a:t> Estimated cost:</a:t>
            </a:r>
            <a:endParaRPr lang="en-US" sz="1600"/>
          </a:p>
          <a:p>
            <a:pPr lvl="1">
              <a:buFont typeface="Arial" pitchFamily="34" charset="0"/>
              <a:buChar char="•"/>
            </a:pPr>
            <a:r>
              <a:rPr lang="en-US" sz="1600" smtClean="0"/>
              <a:t> Device: $60-75</a:t>
            </a:r>
          </a:p>
          <a:p>
            <a:pPr lvl="1">
              <a:buFont typeface="Arial" pitchFamily="34" charset="0"/>
              <a:buChar char="•"/>
            </a:pPr>
            <a:r>
              <a:rPr lang="en-US" sz="1600"/>
              <a:t> </a:t>
            </a:r>
            <a:r>
              <a:rPr lang="en-US" sz="1600" smtClean="0"/>
              <a:t>Development: $55-70</a:t>
            </a:r>
          </a:p>
          <a:p>
            <a:pPr lvl="1">
              <a:buFont typeface="Arial" pitchFamily="34" charset="0"/>
              <a:buChar char="•"/>
            </a:pPr>
            <a:r>
              <a:rPr lang="en-US" sz="1600" smtClean="0"/>
              <a:t> Estimated total cost: $130</a:t>
            </a:r>
            <a:endParaRPr lang="en-US" sz="1600"/>
          </a:p>
          <a:p>
            <a:pPr>
              <a:buFont typeface="Arial" pitchFamily="34" charset="0"/>
              <a:buChar char="•"/>
            </a:pPr>
            <a:endParaRPr lang="en-US" sz="1600" smtClean="0"/>
          </a:p>
          <a:p>
            <a:pPr>
              <a:buFont typeface="Arial" pitchFamily="34" charset="0"/>
              <a:buChar char="•"/>
            </a:pPr>
            <a:r>
              <a:rPr lang="en-US" sz="1600" smtClean="0"/>
              <a:t> Deliverables:</a:t>
            </a:r>
          </a:p>
          <a:p>
            <a:pPr lvl="1">
              <a:buFont typeface="Arial" pitchFamily="34" charset="0"/>
              <a:buChar char="•"/>
            </a:pPr>
            <a:r>
              <a:rPr lang="en-US" sz="1600"/>
              <a:t> </a:t>
            </a:r>
            <a:r>
              <a:rPr lang="en-US" sz="1600" smtClean="0"/>
              <a:t>OpenRemote Base Station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/>
              <a:t> </a:t>
            </a:r>
            <a:r>
              <a:rPr lang="en-US" sz="1600" smtClean="0"/>
              <a:t>API Document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/>
              <a:t> </a:t>
            </a:r>
            <a:r>
              <a:rPr lang="en-US" sz="1600" smtClean="0"/>
              <a:t>Technical Report</a:t>
            </a:r>
            <a:endParaRPr lang="en-US" sz="16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ebw0178</dc:creator>
  <cp:lastModifiedBy>ebw0178</cp:lastModifiedBy>
  <cp:revision>8</cp:revision>
  <dcterms:created xsi:type="dcterms:W3CDTF">2011-03-23T17:28:14Z</dcterms:created>
  <dcterms:modified xsi:type="dcterms:W3CDTF">2011-03-23T18:30:27Z</dcterms:modified>
</cp:coreProperties>
</file>