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7DA6C-DE6C-48F1-9CC4-1BF3BDA78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467ED-ACE5-496A-9C1F-3BC256EC6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530A2-5548-4BC6-8144-38C82BC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BD5D-65C5-486D-98AC-4881E38815E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9FBA1-9FF2-4CDD-B33F-99F32A5DF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13945-3C21-4BCD-A648-4FA137F4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2919-66C8-4596-BE75-F79ED7F3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5A9A-6CEB-4EF6-A965-A3642C06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7E565-E9CD-4367-9314-2CEEB3A7F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6B03B-8363-4464-A3F4-2D36B9BE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BD5D-65C5-486D-98AC-4881E38815E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5A73-33B6-4C0F-8A2C-AF0AD413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4C429-7F1E-4BD6-8DDA-810124BA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2919-66C8-4596-BE75-F79ED7F3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8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591FA-F916-463E-A5DD-3B97B15C4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4473B-9A14-4093-9EFC-B55747B10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88A63-3675-4256-9EA2-AF33DE8E8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BD5D-65C5-486D-98AC-4881E38815E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CBF07-38F6-4E29-89B0-347B4595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86E7F-83AF-4DCB-B0CA-94AE446E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2919-66C8-4596-BE75-F79ED7F3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8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A352-F270-4892-BFC5-2EE4DE8D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6672E-65BF-40C9-B4BE-91736D835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6E451-0422-4193-8974-AE1C2E60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BD5D-65C5-486D-98AC-4881E38815E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C1BAB-813F-4285-B88F-6F7CFD91A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CF3B0-5325-48AB-954F-AA3A93FE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2919-66C8-4596-BE75-F79ED7F3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4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94DE5-5006-43B8-AEE0-91110D11B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CAF2-FFA4-436F-B476-BA1FCE9F0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CEA5C-9BEB-48BC-B54E-52DCDD18F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BD5D-65C5-486D-98AC-4881E38815E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45B73-5576-4E31-A89B-7261908D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FDAAA-3BD9-496F-91FA-61AFDE5D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2919-66C8-4596-BE75-F79ED7F3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7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068D-209A-4C8B-B5A6-76962EA6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1FFB-6BBC-4096-9ACE-1F1BAD2E0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53193-C7D0-4B08-9C3A-6B4BC3DBD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0ED95-BBDC-4398-A0FB-FF6C55B8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BD5D-65C5-486D-98AC-4881E38815E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1BC8D-282D-4E8A-87BF-E89E779A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8968F-18D3-4F41-A936-1AF5CEC1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2919-66C8-4596-BE75-F79ED7F3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0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8A50-EB6B-4D63-B95C-CD338F9D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B98EF-778D-40F3-B359-BC6EFEB33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C4F9D-2B4F-4019-BF42-FFDAB904E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2C7D8-E605-4BC7-892A-5023A2D84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F523F-E171-415F-8A02-FD5FB77BE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650995-D81F-4CB3-8138-F18F31A2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BD5D-65C5-486D-98AC-4881E38815E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B9119-5071-4167-9C17-4FCCE0BF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FD9CB-9415-40A9-998D-9F5D2F32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2919-66C8-4596-BE75-F79ED7F3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7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0D32-1536-4F26-BCED-66248892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A40CAE-10D4-4782-9C41-9957B623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BD5D-65C5-486D-98AC-4881E38815E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F7329-61D4-4051-8EAD-6B79FFCC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B5623-DD06-4BAA-AB5C-EFC81165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2919-66C8-4596-BE75-F79ED7F3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C8F4F-09C7-4D4B-8F03-2D5383EB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BD5D-65C5-486D-98AC-4881E38815E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5473F-8DEB-41CD-839C-F43C2E7C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7F450-6330-4693-9F52-2CED1753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2919-66C8-4596-BE75-F79ED7F3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9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BA33-D542-42D7-836B-343E4C963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CA02A-A9FC-4221-806C-5CBF5BC5E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1B17A-61EC-432B-AE1B-536C6F912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CFE92-91D9-4F55-8E96-6E254B7B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BD5D-65C5-486D-98AC-4881E38815E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71970-9CA0-4E16-837C-D2DE0972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AE72E-64D3-4788-8775-B6305A4D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2919-66C8-4596-BE75-F79ED7F3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FF0F4-E2C1-4075-B52A-67811005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3F41A-D192-4E18-828F-4AFE548ED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AA4CD-D231-4117-A773-F53AEE2C8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C3BD1-E8F9-4553-8470-88693D8CE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BD5D-65C5-486D-98AC-4881E38815E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0EC45-C996-4348-98C3-0C32D17C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092F-6CE3-46FB-AB5C-EBEC7623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2919-66C8-4596-BE75-F79ED7F3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5B5B6-21F4-4AC4-8ADB-C9A33E032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1A702-84AD-46D3-9BFC-DA7FECAF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A7536-8412-4887-8BF7-E12EBA539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4BD5D-65C5-486D-98AC-4881E38815E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12356-1365-409F-A378-E33981600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006AE-7AF9-49ED-8FB6-1E895660C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92919-66C8-4596-BE75-F79ED7F3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0327AFF-81DF-4C48-988F-00F3E070FE6B}"/>
              </a:ext>
            </a:extLst>
          </p:cNvPr>
          <p:cNvGrpSpPr/>
          <p:nvPr/>
        </p:nvGrpSpPr>
        <p:grpSpPr>
          <a:xfrm>
            <a:off x="1562780" y="1203649"/>
            <a:ext cx="9181906" cy="4731474"/>
            <a:chOff x="1562780" y="1203649"/>
            <a:chExt cx="9181906" cy="4731474"/>
          </a:xfrm>
        </p:grpSpPr>
        <p:pic>
          <p:nvPicPr>
            <p:cNvPr id="8" name="Picture 9">
              <a:extLst>
                <a:ext uri="{FF2B5EF4-FFF2-40B4-BE49-F238E27FC236}">
                  <a16:creationId xmlns:a16="http://schemas.microsoft.com/office/drawing/2014/main" id="{2515561D-FE23-4483-8845-E4B2C9202C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2780" y="2391192"/>
              <a:ext cx="4729163" cy="354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9816496-1194-4F51-A31F-AA019AA35D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602" b="-1"/>
            <a:stretch/>
          </p:blipFill>
          <p:spPr>
            <a:xfrm>
              <a:off x="1652586" y="1203649"/>
              <a:ext cx="8658225" cy="844226"/>
            </a:xfrm>
            <a:prstGeom prst="rect">
              <a:avLst/>
            </a:prstGeom>
          </p:spPr>
        </p:pic>
        <p:pic>
          <p:nvPicPr>
            <p:cNvPr id="11" name="Picture 71">
              <a:extLst>
                <a:ext uri="{FF2B5EF4-FFF2-40B4-BE49-F238E27FC236}">
                  <a16:creationId xmlns:a16="http://schemas.microsoft.com/office/drawing/2014/main" id="{3978A702-0DA0-4794-9698-D4E54F2859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1632" y="2391193"/>
              <a:ext cx="4733054" cy="3543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653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Zhu</dc:creator>
  <cp:lastModifiedBy>Eric Zhu</cp:lastModifiedBy>
  <cp:revision>1</cp:revision>
  <dcterms:created xsi:type="dcterms:W3CDTF">2020-12-01T01:24:36Z</dcterms:created>
  <dcterms:modified xsi:type="dcterms:W3CDTF">2020-12-01T01:33:52Z</dcterms:modified>
</cp:coreProperties>
</file>